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  <p:sldMasterId id="2147483686" r:id="rId2"/>
    <p:sldMasterId id="2147483678" r:id="rId3"/>
    <p:sldMasterId id="2147483669" r:id="rId4"/>
    <p:sldMasterId id="2147483663" r:id="rId5"/>
  </p:sldMasterIdLst>
  <p:notesMasterIdLst>
    <p:notesMasterId r:id="rId60"/>
  </p:notesMasterIdLst>
  <p:handoutMasterIdLst>
    <p:handoutMasterId r:id="rId61"/>
  </p:handoutMasterIdLst>
  <p:sldIdLst>
    <p:sldId id="276" r:id="rId6"/>
    <p:sldId id="277" r:id="rId7"/>
    <p:sldId id="278" r:id="rId8"/>
    <p:sldId id="316" r:id="rId9"/>
    <p:sldId id="280" r:id="rId10"/>
    <p:sldId id="281" r:id="rId11"/>
    <p:sldId id="313" r:id="rId12"/>
    <p:sldId id="284" r:id="rId13"/>
    <p:sldId id="285" r:id="rId14"/>
    <p:sldId id="287" r:id="rId15"/>
    <p:sldId id="288" r:id="rId16"/>
    <p:sldId id="317" r:id="rId17"/>
    <p:sldId id="290" r:id="rId18"/>
    <p:sldId id="324" r:id="rId19"/>
    <p:sldId id="292" r:id="rId20"/>
    <p:sldId id="318" r:id="rId21"/>
    <p:sldId id="328" r:id="rId22"/>
    <p:sldId id="295" r:id="rId23"/>
    <p:sldId id="319" r:id="rId24"/>
    <p:sldId id="297" r:id="rId25"/>
    <p:sldId id="325" r:id="rId26"/>
    <p:sldId id="300" r:id="rId27"/>
    <p:sldId id="301" r:id="rId28"/>
    <p:sldId id="302" r:id="rId29"/>
    <p:sldId id="320" r:id="rId30"/>
    <p:sldId id="321" r:id="rId31"/>
    <p:sldId id="322" r:id="rId32"/>
    <p:sldId id="308" r:id="rId33"/>
    <p:sldId id="310" r:id="rId34"/>
    <p:sldId id="311" r:id="rId35"/>
    <p:sldId id="333" r:id="rId36"/>
    <p:sldId id="256" r:id="rId37"/>
    <p:sldId id="332" r:id="rId38"/>
    <p:sldId id="260" r:id="rId39"/>
    <p:sldId id="263" r:id="rId40"/>
    <p:sldId id="272" r:id="rId41"/>
    <p:sldId id="331" r:id="rId42"/>
    <p:sldId id="257" r:id="rId43"/>
    <p:sldId id="274" r:id="rId44"/>
    <p:sldId id="275" r:id="rId45"/>
    <p:sldId id="323" r:id="rId46"/>
    <p:sldId id="264" r:id="rId47"/>
    <p:sldId id="330" r:id="rId48"/>
    <p:sldId id="327" r:id="rId49"/>
    <p:sldId id="265" r:id="rId50"/>
    <p:sldId id="326" r:id="rId51"/>
    <p:sldId id="268" r:id="rId52"/>
    <p:sldId id="329" r:id="rId53"/>
    <p:sldId id="269" r:id="rId54"/>
    <p:sldId id="273" r:id="rId55"/>
    <p:sldId id="270" r:id="rId56"/>
    <p:sldId id="271" r:id="rId57"/>
    <p:sldId id="309" r:id="rId58"/>
    <p:sldId id="312" r:id="rId59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A2B"/>
    <a:srgbClr val="C3CC2D"/>
    <a:srgbClr val="10788B"/>
    <a:srgbClr val="F1E432"/>
    <a:srgbClr val="CBD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43"/>
    <p:restoredTop sz="94693"/>
  </p:normalViewPr>
  <p:slideViewPr>
    <p:cSldViewPr snapToGrid="0" snapToObjects="1">
      <p:cViewPr varScale="1">
        <p:scale>
          <a:sx n="171" d="100"/>
          <a:sy n="171" d="100"/>
        </p:scale>
        <p:origin x="1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9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accent6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317500" sx="102000" sy="102000" algn="ctr" rotWithShape="0">
                <a:schemeClr val="bg1">
                  <a:lumMod val="85000"/>
                  <a:alpha val="40000"/>
                </a:schemeClr>
              </a:outerShdw>
            </a:effectLst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C7-F746-B817-74EC7E563E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C7-F746-B817-74EC7E563ED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C7-F746-B817-74EC7E563ED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C7-F746-B817-74EC7E563ED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C7-F746-B817-74EC7E563ED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C7-F746-B817-74EC7E563ED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2089106975"/>
        <c:axId val="2093377519"/>
      </c:barChart>
      <c:catAx>
        <c:axId val="2089106975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93377519"/>
        <c:crosses val="autoZero"/>
        <c:auto val="1"/>
        <c:lblAlgn val="ctr"/>
        <c:lblOffset val="100"/>
        <c:noMultiLvlLbl val="0"/>
      </c:catAx>
      <c:valAx>
        <c:axId val="2093377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910697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53-6145-9022-FC159C6171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53-6145-9022-FC159C6171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53-6145-9022-FC159C6171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53-6145-9022-FC159C617103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EA-F941-801F-5B8255869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E6-EE4F-B91B-2427C4A17F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E6-EE4F-B91B-2427C4A17F9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E6-EE4F-B91B-2427C4A17F9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EE6-EE4F-B91B-2427C4A17F96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8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E6-EE4F-B91B-2427C4A17F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58-0242-961E-5D871D7D1D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58-0242-961E-5D871D7D1D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D58-0242-961E-5D871D7D1D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D58-0242-961E-5D871D7D1D0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D58-0242-961E-5D871D7D1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2922DD-89B2-D445-9CC1-4834E51C4A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1C1A93-95C0-5A4F-A6AC-65DA291C9A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A4EE-547C-F341-9A78-28DB20EEB171}" type="datetimeFigureOut">
              <a:rPr lang="en-US" smtClean="0"/>
              <a:t>1/31/19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DA0439-818B-7141-9CF4-E63CC1AE0C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F1796-750F-A949-AFF8-E8BB374FC6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AA386-27AE-B542-BA1F-9A38C7D6A1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684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15T20:18:39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2C21E-9161-DF41-A8E7-3EC3909C3728}" type="datetimeFigureOut">
              <a:rPr lang="en-US" smtClean="0"/>
              <a:t>1/31/19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8AAF9-2AA8-EB40-9952-AA312FC0E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2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EE9C62-B894-6C45-B524-023A72B85C54}"/>
              </a:ext>
            </a:extLst>
          </p:cNvPr>
          <p:cNvSpPr txBox="1"/>
          <p:nvPr userDrawn="1"/>
        </p:nvSpPr>
        <p:spPr>
          <a:xfrm>
            <a:off x="2084103" y="1549124"/>
            <a:ext cx="4456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F1E432"/>
                </a:solidFill>
                <a:latin typeface="VAG Rounded Std Thin" panose="020F0502020204020204" pitchFamily="34" charset="77"/>
              </a:rPr>
              <a:t>WASH SYSTEMS SYMPOSIUM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7B4EA0-249A-7B4E-B37B-E0CB2274B8BC}"/>
              </a:ext>
            </a:extLst>
          </p:cNvPr>
          <p:cNvSpPr txBox="1"/>
          <p:nvPr userDrawn="1"/>
        </p:nvSpPr>
        <p:spPr>
          <a:xfrm>
            <a:off x="2084394" y="1920922"/>
            <a:ext cx="6202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chemeClr val="bg1"/>
                </a:solidFill>
                <a:latin typeface="VAG Rounded Std Thin" panose="020F0502020204020204" pitchFamily="34" charset="77"/>
              </a:rPr>
              <a:t>ALL SYSTEMS GO!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FD5A72-CA78-2A4E-ACB1-0B545BEB58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2558" y="3018276"/>
            <a:ext cx="5251450" cy="320674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F1E432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Session name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2672ED-BADF-024B-8489-AEA7336D7A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0100" y="3351650"/>
            <a:ext cx="2311400" cy="9017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/>
            </a:lvl3pPr>
            <a:lvl4pPr marL="1028700" indent="0">
              <a:lnSpc>
                <a:spcPct val="100000"/>
              </a:lnSpc>
              <a:buNone/>
              <a:defRPr/>
            </a:lvl4pPr>
            <a:lvl5pPr marL="13716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GB" dirty="0" err="1"/>
              <a:t>Dr.</a:t>
            </a:r>
            <a:r>
              <a:rPr lang="en-GB" dirty="0"/>
              <a:t> Contributor One</a:t>
            </a:r>
            <a:br>
              <a:rPr lang="en-GB" dirty="0"/>
            </a:br>
            <a:r>
              <a:rPr lang="en-GB" dirty="0"/>
              <a:t>Contributor Two</a:t>
            </a:r>
            <a:br>
              <a:rPr lang="en-GB" dirty="0"/>
            </a:br>
            <a:r>
              <a:rPr lang="en-GB" dirty="0"/>
              <a:t>Ms. Contributor Three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BAF28E6-3AE9-D742-A4D3-ABE4B24CE3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3668" y="3351650"/>
            <a:ext cx="2311400" cy="9017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/>
            </a:lvl3pPr>
            <a:lvl4pPr marL="1028700" indent="0">
              <a:lnSpc>
                <a:spcPct val="100000"/>
              </a:lnSpc>
              <a:buNone/>
              <a:defRPr/>
            </a:lvl4pPr>
            <a:lvl5pPr marL="13716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GB" dirty="0" err="1"/>
              <a:t>Dr.</a:t>
            </a:r>
            <a:r>
              <a:rPr lang="en-GB" dirty="0"/>
              <a:t> Contributor One</a:t>
            </a:r>
            <a:br>
              <a:rPr lang="en-GB" dirty="0"/>
            </a:br>
            <a:r>
              <a:rPr lang="en-GB" dirty="0"/>
              <a:t>Contributor Two</a:t>
            </a:r>
            <a:br>
              <a:rPr lang="en-GB" dirty="0"/>
            </a:br>
            <a:r>
              <a:rPr lang="en-GB" dirty="0"/>
              <a:t>Ms. Contributor Three</a:t>
            </a:r>
          </a:p>
        </p:txBody>
      </p:sp>
    </p:spTree>
    <p:extLst>
      <p:ext uri="{BB962C8B-B14F-4D97-AF65-F5344CB8AC3E}">
        <p14:creationId xmlns:p14="http://schemas.microsoft.com/office/powerpoint/2010/main" val="389803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75624" y="-26525"/>
            <a:ext cx="3868376" cy="5187208"/>
          </a:xfrm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308501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308501 w 5574958"/>
              <a:gd name="connsiteY4" fmla="*/ 0 h 5175732"/>
              <a:gd name="connsiteX0" fmla="*/ 1699941 w 6966398"/>
              <a:gd name="connsiteY0" fmla="*/ 0 h 5175458"/>
              <a:gd name="connsiteX1" fmla="*/ 6966398 w 6966398"/>
              <a:gd name="connsiteY1" fmla="*/ 3383 h 5175458"/>
              <a:gd name="connsiteX2" fmla="*/ 6966398 w 6966398"/>
              <a:gd name="connsiteY2" fmla="*/ 5175458 h 5175458"/>
              <a:gd name="connsiteX3" fmla="*/ 0 w 6966398"/>
              <a:gd name="connsiteY3" fmla="*/ 5160742 h 5175458"/>
              <a:gd name="connsiteX4" fmla="*/ 1699941 w 6966398"/>
              <a:gd name="connsiteY4" fmla="*/ 0 h 5175458"/>
              <a:gd name="connsiteX0" fmla="*/ 168751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687518 w 6966398"/>
              <a:gd name="connsiteY4" fmla="*/ 365 h 5172075"/>
              <a:gd name="connsiteX0" fmla="*/ 251280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2512808 w 6966398"/>
              <a:gd name="connsiteY4" fmla="*/ 365 h 5172075"/>
              <a:gd name="connsiteX0" fmla="*/ 599753 w 6966398"/>
              <a:gd name="connsiteY0" fmla="*/ 0 h 5187208"/>
              <a:gd name="connsiteX1" fmla="*/ 6966398 w 6966398"/>
              <a:gd name="connsiteY1" fmla="*/ 15133 h 5187208"/>
              <a:gd name="connsiteX2" fmla="*/ 6966398 w 6966398"/>
              <a:gd name="connsiteY2" fmla="*/ 5187208 h 5187208"/>
              <a:gd name="connsiteX3" fmla="*/ 0 w 6966398"/>
              <a:gd name="connsiteY3" fmla="*/ 5172492 h 5187208"/>
              <a:gd name="connsiteX4" fmla="*/ 599753 w 6966398"/>
              <a:gd name="connsiteY4" fmla="*/ 0 h 5187208"/>
              <a:gd name="connsiteX0" fmla="*/ 0 w 6366645"/>
              <a:gd name="connsiteY0" fmla="*/ 0 h 5187208"/>
              <a:gd name="connsiteX1" fmla="*/ 6366645 w 6366645"/>
              <a:gd name="connsiteY1" fmla="*/ 15133 h 5187208"/>
              <a:gd name="connsiteX2" fmla="*/ 6366645 w 6366645"/>
              <a:gd name="connsiteY2" fmla="*/ 5187208 h 5187208"/>
              <a:gd name="connsiteX3" fmla="*/ 650110 w 6366645"/>
              <a:gd name="connsiteY3" fmla="*/ 5156993 h 5187208"/>
              <a:gd name="connsiteX4" fmla="*/ 0 w 6366645"/>
              <a:gd name="connsiteY4" fmla="*/ 0 h 5187208"/>
              <a:gd name="connsiteX0" fmla="*/ 0 w 6366645"/>
              <a:gd name="connsiteY0" fmla="*/ 0 h 5187208"/>
              <a:gd name="connsiteX1" fmla="*/ 6366645 w 6366645"/>
              <a:gd name="connsiteY1" fmla="*/ 15133 h 5187208"/>
              <a:gd name="connsiteX2" fmla="*/ 6366645 w 6366645"/>
              <a:gd name="connsiteY2" fmla="*/ 5187208 h 5187208"/>
              <a:gd name="connsiteX3" fmla="*/ 650110 w 6366645"/>
              <a:gd name="connsiteY3" fmla="*/ 5169693 h 5187208"/>
              <a:gd name="connsiteX4" fmla="*/ 0 w 6366645"/>
              <a:gd name="connsiteY4" fmla="*/ 0 h 5187208"/>
              <a:gd name="connsiteX0" fmla="*/ 0 w 6366645"/>
              <a:gd name="connsiteY0" fmla="*/ 0 h 5187208"/>
              <a:gd name="connsiteX1" fmla="*/ 6366645 w 6366645"/>
              <a:gd name="connsiteY1" fmla="*/ 15133 h 5187208"/>
              <a:gd name="connsiteX2" fmla="*/ 6366645 w 6366645"/>
              <a:gd name="connsiteY2" fmla="*/ 5187208 h 5187208"/>
              <a:gd name="connsiteX3" fmla="*/ 655335 w 6366645"/>
              <a:gd name="connsiteY3" fmla="*/ 5179218 h 5187208"/>
              <a:gd name="connsiteX4" fmla="*/ 0 w 6366645"/>
              <a:gd name="connsiteY4" fmla="*/ 0 h 518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645" h="5187208">
                <a:moveTo>
                  <a:pt x="0" y="0"/>
                </a:moveTo>
                <a:lnTo>
                  <a:pt x="6366645" y="15133"/>
                </a:lnTo>
                <a:lnTo>
                  <a:pt x="6366645" y="5187208"/>
                </a:lnTo>
                <a:lnTo>
                  <a:pt x="655335" y="517921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rIns="540000" anchor="ctr"/>
          <a:lstStyle>
            <a:lvl1pPr marL="0" indent="0" algn="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</a:t>
            </a:r>
            <a:br>
              <a:rPr lang="en-US" dirty="0"/>
            </a:br>
            <a:r>
              <a:rPr lang="en-US" dirty="0"/>
              <a:t>dropping an image </a:t>
            </a:r>
            <a:br>
              <a:rPr lang="en-US" dirty="0"/>
            </a:br>
            <a:r>
              <a:rPr lang="en-US" dirty="0"/>
              <a:t>to this box or by </a:t>
            </a:r>
            <a:br>
              <a:rPr lang="en-US" dirty="0"/>
            </a:br>
            <a:r>
              <a:rPr lang="en-US" dirty="0"/>
              <a:t>clicking the icon to add </a:t>
            </a:r>
            <a:br>
              <a:rPr lang="en-US" dirty="0"/>
            </a:br>
            <a:r>
              <a:rPr lang="en-US" dirty="0"/>
              <a:t>a photo from file.</a:t>
            </a: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4C6BF418-1C1B-7348-A2D7-CA0CE7336BFF}"/>
              </a:ext>
            </a:extLst>
          </p:cNvPr>
          <p:cNvSpPr/>
          <p:nvPr userDrawn="1"/>
        </p:nvSpPr>
        <p:spPr>
          <a:xfrm rot="21338191" flipH="1">
            <a:off x="5239123" y="-25018"/>
            <a:ext cx="242430" cy="5184613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3337"/>
              <a:gd name="connsiteY0" fmla="*/ 46515 h 5373912"/>
              <a:gd name="connsiteX1" fmla="*/ 298021 w 303337"/>
              <a:gd name="connsiteY1" fmla="*/ 3537 h 5373912"/>
              <a:gd name="connsiteX2" fmla="*/ 303314 w 303337"/>
              <a:gd name="connsiteY2" fmla="*/ 5373912 h 5373912"/>
              <a:gd name="connsiteX3" fmla="*/ 3746 w 303337"/>
              <a:gd name="connsiteY3" fmla="*/ 5306043 h 5373912"/>
              <a:gd name="connsiteX4" fmla="*/ 0 w 303337"/>
              <a:gd name="connsiteY4" fmla="*/ 46515 h 5373912"/>
              <a:gd name="connsiteX0" fmla="*/ 0 w 303334"/>
              <a:gd name="connsiteY0" fmla="*/ 6642 h 5334039"/>
              <a:gd name="connsiteX1" fmla="*/ 297243 w 303334"/>
              <a:gd name="connsiteY1" fmla="*/ 6228 h 5334039"/>
              <a:gd name="connsiteX2" fmla="*/ 303314 w 303334"/>
              <a:gd name="connsiteY2" fmla="*/ 5334039 h 5334039"/>
              <a:gd name="connsiteX3" fmla="*/ 3746 w 303334"/>
              <a:gd name="connsiteY3" fmla="*/ 5266170 h 5334039"/>
              <a:gd name="connsiteX4" fmla="*/ 0 w 303334"/>
              <a:gd name="connsiteY4" fmla="*/ 6642 h 5334039"/>
              <a:gd name="connsiteX0" fmla="*/ 0 w 303335"/>
              <a:gd name="connsiteY0" fmla="*/ 414 h 5327811"/>
              <a:gd name="connsiteX1" fmla="*/ 297243 w 303335"/>
              <a:gd name="connsiteY1" fmla="*/ 0 h 5327811"/>
              <a:gd name="connsiteX2" fmla="*/ 303314 w 303335"/>
              <a:gd name="connsiteY2" fmla="*/ 5327811 h 5327811"/>
              <a:gd name="connsiteX3" fmla="*/ 3746 w 303335"/>
              <a:gd name="connsiteY3" fmla="*/ 5259942 h 5327811"/>
              <a:gd name="connsiteX4" fmla="*/ 0 w 303335"/>
              <a:gd name="connsiteY4" fmla="*/ 414 h 5327811"/>
              <a:gd name="connsiteX0" fmla="*/ 0 w 306335"/>
              <a:gd name="connsiteY0" fmla="*/ 19920 h 5327811"/>
              <a:gd name="connsiteX1" fmla="*/ 300243 w 306335"/>
              <a:gd name="connsiteY1" fmla="*/ 0 h 5327811"/>
              <a:gd name="connsiteX2" fmla="*/ 306314 w 306335"/>
              <a:gd name="connsiteY2" fmla="*/ 5327811 h 5327811"/>
              <a:gd name="connsiteX3" fmla="*/ 6746 w 306335"/>
              <a:gd name="connsiteY3" fmla="*/ 5259942 h 5327811"/>
              <a:gd name="connsiteX4" fmla="*/ 0 w 306335"/>
              <a:gd name="connsiteY4" fmla="*/ 19920 h 5327811"/>
              <a:gd name="connsiteX0" fmla="*/ 0 w 306335"/>
              <a:gd name="connsiteY0" fmla="*/ 19920 h 5327811"/>
              <a:gd name="connsiteX1" fmla="*/ 300243 w 306335"/>
              <a:gd name="connsiteY1" fmla="*/ 0 h 5327811"/>
              <a:gd name="connsiteX2" fmla="*/ 306314 w 306335"/>
              <a:gd name="connsiteY2" fmla="*/ 5327811 h 5327811"/>
              <a:gd name="connsiteX3" fmla="*/ 6746 w 306335"/>
              <a:gd name="connsiteY3" fmla="*/ 5259942 h 5327811"/>
              <a:gd name="connsiteX4" fmla="*/ 0 w 306335"/>
              <a:gd name="connsiteY4" fmla="*/ 19920 h 5327811"/>
              <a:gd name="connsiteX0" fmla="*/ 0 w 306335"/>
              <a:gd name="connsiteY0" fmla="*/ 19920 h 5327811"/>
              <a:gd name="connsiteX1" fmla="*/ 300243 w 306335"/>
              <a:gd name="connsiteY1" fmla="*/ 0 h 5327811"/>
              <a:gd name="connsiteX2" fmla="*/ 306314 w 306335"/>
              <a:gd name="connsiteY2" fmla="*/ 5327811 h 5327811"/>
              <a:gd name="connsiteX3" fmla="*/ 6746 w 306335"/>
              <a:gd name="connsiteY3" fmla="*/ 5259942 h 5327811"/>
              <a:gd name="connsiteX4" fmla="*/ 0 w 306335"/>
              <a:gd name="connsiteY4" fmla="*/ 19920 h 5327811"/>
              <a:gd name="connsiteX0" fmla="*/ 0 w 306335"/>
              <a:gd name="connsiteY0" fmla="*/ 19920 h 5327811"/>
              <a:gd name="connsiteX1" fmla="*/ 300243 w 306335"/>
              <a:gd name="connsiteY1" fmla="*/ 0 h 5327811"/>
              <a:gd name="connsiteX2" fmla="*/ 306314 w 306335"/>
              <a:gd name="connsiteY2" fmla="*/ 5327811 h 5327811"/>
              <a:gd name="connsiteX3" fmla="*/ 6746 w 306335"/>
              <a:gd name="connsiteY3" fmla="*/ 5259942 h 5327811"/>
              <a:gd name="connsiteX4" fmla="*/ 0 w 306335"/>
              <a:gd name="connsiteY4" fmla="*/ 19920 h 5327811"/>
              <a:gd name="connsiteX0" fmla="*/ 0 w 306335"/>
              <a:gd name="connsiteY0" fmla="*/ 19920 h 5327811"/>
              <a:gd name="connsiteX1" fmla="*/ 300243 w 306335"/>
              <a:gd name="connsiteY1" fmla="*/ 0 h 5327811"/>
              <a:gd name="connsiteX2" fmla="*/ 306314 w 306335"/>
              <a:gd name="connsiteY2" fmla="*/ 5327811 h 5327811"/>
              <a:gd name="connsiteX3" fmla="*/ 3828 w 306335"/>
              <a:gd name="connsiteY3" fmla="*/ 5178950 h 5327811"/>
              <a:gd name="connsiteX4" fmla="*/ 0 w 306335"/>
              <a:gd name="connsiteY4" fmla="*/ 19920 h 5327811"/>
              <a:gd name="connsiteX0" fmla="*/ 0 w 305712"/>
              <a:gd name="connsiteY0" fmla="*/ 19920 h 5178950"/>
              <a:gd name="connsiteX1" fmla="*/ 300243 w 305712"/>
              <a:gd name="connsiteY1" fmla="*/ 0 h 5178950"/>
              <a:gd name="connsiteX2" fmla="*/ 305689 w 305712"/>
              <a:gd name="connsiteY2" fmla="*/ 5169374 h 5178950"/>
              <a:gd name="connsiteX3" fmla="*/ 3828 w 305712"/>
              <a:gd name="connsiteY3" fmla="*/ 5178950 h 5178950"/>
              <a:gd name="connsiteX4" fmla="*/ 0 w 305712"/>
              <a:gd name="connsiteY4" fmla="*/ 19920 h 51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2" h="5178950">
                <a:moveTo>
                  <a:pt x="0" y="19920"/>
                </a:moveTo>
                <a:cubicBezTo>
                  <a:pt x="218251" y="7427"/>
                  <a:pt x="130873" y="13404"/>
                  <a:pt x="300243" y="0"/>
                </a:cubicBezTo>
                <a:cubicBezTo>
                  <a:pt x="299787" y="1948707"/>
                  <a:pt x="306145" y="3220667"/>
                  <a:pt x="305689" y="5169374"/>
                </a:cubicBezTo>
                <a:lnTo>
                  <a:pt x="3828" y="5178950"/>
                </a:lnTo>
                <a:cubicBezTo>
                  <a:pt x="3719" y="3203390"/>
                  <a:pt x="109" y="1995480"/>
                  <a:pt x="0" y="19920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A27985C9-E54C-5141-813B-58DE03FB4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325439"/>
            <a:ext cx="4853939" cy="795438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8ED0DC-4A58-B547-A459-600C36D54595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7C775E29-1981-5444-AFF9-EA9CB2A149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5077459" cy="3394212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958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72687" y="0"/>
            <a:ext cx="3671312" cy="5172075"/>
          </a:xfrm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308501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308501 w 5574958"/>
              <a:gd name="connsiteY4" fmla="*/ 0 h 5175732"/>
              <a:gd name="connsiteX0" fmla="*/ 1699941 w 6966398"/>
              <a:gd name="connsiteY0" fmla="*/ 0 h 5175458"/>
              <a:gd name="connsiteX1" fmla="*/ 6966398 w 6966398"/>
              <a:gd name="connsiteY1" fmla="*/ 3383 h 5175458"/>
              <a:gd name="connsiteX2" fmla="*/ 6966398 w 6966398"/>
              <a:gd name="connsiteY2" fmla="*/ 5175458 h 5175458"/>
              <a:gd name="connsiteX3" fmla="*/ 0 w 6966398"/>
              <a:gd name="connsiteY3" fmla="*/ 5160742 h 5175458"/>
              <a:gd name="connsiteX4" fmla="*/ 1699941 w 6966398"/>
              <a:gd name="connsiteY4" fmla="*/ 0 h 5175458"/>
              <a:gd name="connsiteX0" fmla="*/ 168751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687518 w 6966398"/>
              <a:gd name="connsiteY4" fmla="*/ 365 h 5172075"/>
              <a:gd name="connsiteX0" fmla="*/ 251280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2512808 w 6966398"/>
              <a:gd name="connsiteY4" fmla="*/ 365 h 5172075"/>
              <a:gd name="connsiteX0" fmla="*/ 1562321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562321 w 6966398"/>
              <a:gd name="connsiteY4" fmla="*/ 365 h 5172075"/>
              <a:gd name="connsiteX0" fmla="*/ 638237 w 6042314"/>
              <a:gd name="connsiteY0" fmla="*/ 365 h 5172075"/>
              <a:gd name="connsiteX1" fmla="*/ 6042314 w 6042314"/>
              <a:gd name="connsiteY1" fmla="*/ 0 h 5172075"/>
              <a:gd name="connsiteX2" fmla="*/ 6042314 w 6042314"/>
              <a:gd name="connsiteY2" fmla="*/ 5172075 h 5172075"/>
              <a:gd name="connsiteX3" fmla="*/ 0 w 6042314"/>
              <a:gd name="connsiteY3" fmla="*/ 5157359 h 5172075"/>
              <a:gd name="connsiteX4" fmla="*/ 638237 w 6042314"/>
              <a:gd name="connsiteY4" fmla="*/ 365 h 5172075"/>
              <a:gd name="connsiteX0" fmla="*/ 779325 w 6042314"/>
              <a:gd name="connsiteY0" fmla="*/ 28940 h 5172075"/>
              <a:gd name="connsiteX1" fmla="*/ 6042314 w 6042314"/>
              <a:gd name="connsiteY1" fmla="*/ 0 h 5172075"/>
              <a:gd name="connsiteX2" fmla="*/ 6042314 w 6042314"/>
              <a:gd name="connsiteY2" fmla="*/ 5172075 h 5172075"/>
              <a:gd name="connsiteX3" fmla="*/ 0 w 6042314"/>
              <a:gd name="connsiteY3" fmla="*/ 5157359 h 5172075"/>
              <a:gd name="connsiteX4" fmla="*/ 779325 w 6042314"/>
              <a:gd name="connsiteY4" fmla="*/ 28940 h 5172075"/>
              <a:gd name="connsiteX0" fmla="*/ 779325 w 6042314"/>
              <a:gd name="connsiteY0" fmla="*/ 365 h 5172075"/>
              <a:gd name="connsiteX1" fmla="*/ 6042314 w 6042314"/>
              <a:gd name="connsiteY1" fmla="*/ 0 h 5172075"/>
              <a:gd name="connsiteX2" fmla="*/ 6042314 w 6042314"/>
              <a:gd name="connsiteY2" fmla="*/ 5172075 h 5172075"/>
              <a:gd name="connsiteX3" fmla="*/ 0 w 6042314"/>
              <a:gd name="connsiteY3" fmla="*/ 5157359 h 5172075"/>
              <a:gd name="connsiteX4" fmla="*/ 779325 w 6042314"/>
              <a:gd name="connsiteY4" fmla="*/ 365 h 517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314" h="5172075">
                <a:moveTo>
                  <a:pt x="779325" y="365"/>
                </a:moveTo>
                <a:lnTo>
                  <a:pt x="6042314" y="0"/>
                </a:lnTo>
                <a:lnTo>
                  <a:pt x="6042314" y="5172075"/>
                </a:lnTo>
                <a:lnTo>
                  <a:pt x="0" y="5157359"/>
                </a:lnTo>
                <a:lnTo>
                  <a:pt x="779325" y="36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540000" anchor="ctr"/>
          <a:lstStyle>
            <a:lvl1pPr marL="0" indent="0" algn="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</a:t>
            </a:r>
            <a:br>
              <a:rPr lang="en-US" dirty="0"/>
            </a:br>
            <a:r>
              <a:rPr lang="en-US" dirty="0"/>
              <a:t>dropping an image </a:t>
            </a:r>
            <a:br>
              <a:rPr lang="en-US" dirty="0"/>
            </a:br>
            <a:r>
              <a:rPr lang="en-US" dirty="0"/>
              <a:t>to this box or by </a:t>
            </a:r>
            <a:br>
              <a:rPr lang="en-US" dirty="0"/>
            </a:br>
            <a:r>
              <a:rPr lang="en-US" dirty="0"/>
              <a:t>clicking the icon to add </a:t>
            </a:r>
            <a:br>
              <a:rPr lang="en-US" dirty="0"/>
            </a:br>
            <a:r>
              <a:rPr lang="en-US" dirty="0"/>
              <a:t>a photo from file.</a:t>
            </a: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A27985C9-E54C-5141-813B-58DE03FB4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325439"/>
            <a:ext cx="5402579" cy="795438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751E32D9-31DC-AF4B-9090-0D7170EB95FD}"/>
              </a:ext>
            </a:extLst>
          </p:cNvPr>
          <p:cNvSpPr/>
          <p:nvPr userDrawn="1"/>
        </p:nvSpPr>
        <p:spPr>
          <a:xfrm rot="312219" flipH="1">
            <a:off x="5440629" y="-25891"/>
            <a:ext cx="275044" cy="5207769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3997"/>
              <a:gd name="connsiteY0" fmla="*/ 0 h 5435584"/>
              <a:gd name="connsiteX1" fmla="*/ 298029 w 303997"/>
              <a:gd name="connsiteY1" fmla="*/ 142068 h 5435584"/>
              <a:gd name="connsiteX2" fmla="*/ 303976 w 303997"/>
              <a:gd name="connsiteY2" fmla="*/ 5435584 h 5435584"/>
              <a:gd name="connsiteX3" fmla="*/ 4408 w 303997"/>
              <a:gd name="connsiteY3" fmla="*/ 5367715 h 5435584"/>
              <a:gd name="connsiteX4" fmla="*/ 0 w 303997"/>
              <a:gd name="connsiteY4" fmla="*/ 0 h 5435584"/>
              <a:gd name="connsiteX0" fmla="*/ 0 w 305620"/>
              <a:gd name="connsiteY0" fmla="*/ 0 h 5313937"/>
              <a:gd name="connsiteX1" fmla="*/ 299652 w 305620"/>
              <a:gd name="connsiteY1" fmla="*/ 20421 h 5313937"/>
              <a:gd name="connsiteX2" fmla="*/ 305599 w 305620"/>
              <a:gd name="connsiteY2" fmla="*/ 5313937 h 5313937"/>
              <a:gd name="connsiteX3" fmla="*/ 6031 w 305620"/>
              <a:gd name="connsiteY3" fmla="*/ 5246068 h 5313937"/>
              <a:gd name="connsiteX4" fmla="*/ 0 w 305620"/>
              <a:gd name="connsiteY4" fmla="*/ 0 h 5313937"/>
              <a:gd name="connsiteX0" fmla="*/ 0 w 305620"/>
              <a:gd name="connsiteY0" fmla="*/ 0 h 5313937"/>
              <a:gd name="connsiteX1" fmla="*/ 299652 w 305620"/>
              <a:gd name="connsiteY1" fmla="*/ 20421 h 5313937"/>
              <a:gd name="connsiteX2" fmla="*/ 305599 w 305620"/>
              <a:gd name="connsiteY2" fmla="*/ 5313937 h 5313937"/>
              <a:gd name="connsiteX3" fmla="*/ 6031 w 305620"/>
              <a:gd name="connsiteY3" fmla="*/ 5246068 h 5313937"/>
              <a:gd name="connsiteX4" fmla="*/ 0 w 305620"/>
              <a:gd name="connsiteY4" fmla="*/ 0 h 5313937"/>
              <a:gd name="connsiteX0" fmla="*/ 0 w 305620"/>
              <a:gd name="connsiteY0" fmla="*/ 0 h 5313937"/>
              <a:gd name="connsiteX1" fmla="*/ 299652 w 305620"/>
              <a:gd name="connsiteY1" fmla="*/ 20421 h 5313937"/>
              <a:gd name="connsiteX2" fmla="*/ 305599 w 305620"/>
              <a:gd name="connsiteY2" fmla="*/ 5313937 h 5313937"/>
              <a:gd name="connsiteX3" fmla="*/ 6031 w 305620"/>
              <a:gd name="connsiteY3" fmla="*/ 5246068 h 5313937"/>
              <a:gd name="connsiteX4" fmla="*/ 0 w 305620"/>
              <a:gd name="connsiteY4" fmla="*/ 0 h 5313937"/>
              <a:gd name="connsiteX0" fmla="*/ 0 w 305620"/>
              <a:gd name="connsiteY0" fmla="*/ 0 h 5313937"/>
              <a:gd name="connsiteX1" fmla="*/ 299652 w 305620"/>
              <a:gd name="connsiteY1" fmla="*/ 20421 h 5313937"/>
              <a:gd name="connsiteX2" fmla="*/ 305599 w 305620"/>
              <a:gd name="connsiteY2" fmla="*/ 5313937 h 5313937"/>
              <a:gd name="connsiteX3" fmla="*/ 6039 w 305620"/>
              <a:gd name="connsiteY3" fmla="*/ 5210817 h 5313937"/>
              <a:gd name="connsiteX4" fmla="*/ 0 w 305620"/>
              <a:gd name="connsiteY4" fmla="*/ 0 h 5313937"/>
              <a:gd name="connsiteX0" fmla="*/ 0 w 306292"/>
              <a:gd name="connsiteY0" fmla="*/ 0 h 5234881"/>
              <a:gd name="connsiteX1" fmla="*/ 299652 w 306292"/>
              <a:gd name="connsiteY1" fmla="*/ 20421 h 5234881"/>
              <a:gd name="connsiteX2" fmla="*/ 306273 w 306292"/>
              <a:gd name="connsiteY2" fmla="*/ 5234881 h 5234881"/>
              <a:gd name="connsiteX3" fmla="*/ 6039 w 306292"/>
              <a:gd name="connsiteY3" fmla="*/ 5210817 h 5234881"/>
              <a:gd name="connsiteX4" fmla="*/ 0 w 306292"/>
              <a:gd name="connsiteY4" fmla="*/ 0 h 523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292" h="5234881">
                <a:moveTo>
                  <a:pt x="0" y="0"/>
                </a:moveTo>
                <a:cubicBezTo>
                  <a:pt x="114287" y="16536"/>
                  <a:pt x="187924" y="13709"/>
                  <a:pt x="299652" y="20421"/>
                </a:cubicBezTo>
                <a:cubicBezTo>
                  <a:pt x="299196" y="1969128"/>
                  <a:pt x="306729" y="3286174"/>
                  <a:pt x="306273" y="5234881"/>
                </a:cubicBezTo>
                <a:lnTo>
                  <a:pt x="6039" y="5210817"/>
                </a:lnTo>
                <a:cubicBezTo>
                  <a:pt x="5930" y="3235257"/>
                  <a:pt x="109" y="1975560"/>
                  <a:pt x="0" y="0"/>
                </a:cubicBezTo>
                <a:close/>
              </a:path>
            </a:pathLst>
          </a:custGeom>
          <a:solidFill>
            <a:srgbClr val="CBD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D72748-21A3-1744-8A9E-426C9A9226E4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EC8C0839-C811-0541-B9A3-8456854CE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5077459" cy="3394212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55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30314" y="-24555"/>
            <a:ext cx="9210826" cy="3107170"/>
          </a:xfrm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0 w 10138001"/>
              <a:gd name="connsiteY0" fmla="*/ 13242 h 5172349"/>
              <a:gd name="connsiteX1" fmla="*/ 10138001 w 10138001"/>
              <a:gd name="connsiteY1" fmla="*/ 0 h 5172349"/>
              <a:gd name="connsiteX2" fmla="*/ 10138001 w 10138001"/>
              <a:gd name="connsiteY2" fmla="*/ 5172075 h 5172349"/>
              <a:gd name="connsiteX3" fmla="*/ 4563043 w 10138001"/>
              <a:gd name="connsiteY3" fmla="*/ 5172349 h 5172349"/>
              <a:gd name="connsiteX4" fmla="*/ 0 w 10138001"/>
              <a:gd name="connsiteY4" fmla="*/ 13242 h 5172349"/>
              <a:gd name="connsiteX0" fmla="*/ 0 w 10138001"/>
              <a:gd name="connsiteY0" fmla="*/ 13242 h 5172075"/>
              <a:gd name="connsiteX1" fmla="*/ 10138001 w 10138001"/>
              <a:gd name="connsiteY1" fmla="*/ 0 h 5172075"/>
              <a:gd name="connsiteX2" fmla="*/ 10138001 w 10138001"/>
              <a:gd name="connsiteY2" fmla="*/ 5172075 h 5172075"/>
              <a:gd name="connsiteX3" fmla="*/ 25203 w 10138001"/>
              <a:gd name="connsiteY3" fmla="*/ 2944539 h 5172075"/>
              <a:gd name="connsiteX4" fmla="*/ 0 w 10138001"/>
              <a:gd name="connsiteY4" fmla="*/ 13242 h 5172075"/>
              <a:gd name="connsiteX0" fmla="*/ 0 w 10156373"/>
              <a:gd name="connsiteY0" fmla="*/ 13242 h 3792163"/>
              <a:gd name="connsiteX1" fmla="*/ 10138001 w 10156373"/>
              <a:gd name="connsiteY1" fmla="*/ 0 h 3792163"/>
              <a:gd name="connsiteX2" fmla="*/ 10156373 w 10156373"/>
              <a:gd name="connsiteY2" fmla="*/ 3792163 h 3792163"/>
              <a:gd name="connsiteX3" fmla="*/ 25203 w 10156373"/>
              <a:gd name="connsiteY3" fmla="*/ 2944539 h 3792163"/>
              <a:gd name="connsiteX4" fmla="*/ 0 w 10156373"/>
              <a:gd name="connsiteY4" fmla="*/ 13242 h 3792163"/>
              <a:gd name="connsiteX0" fmla="*/ 0 w 10159882"/>
              <a:gd name="connsiteY0" fmla="*/ 13242 h 3782638"/>
              <a:gd name="connsiteX1" fmla="*/ 10138001 w 10159882"/>
              <a:gd name="connsiteY1" fmla="*/ 0 h 3782638"/>
              <a:gd name="connsiteX2" fmla="*/ 10159882 w 10159882"/>
              <a:gd name="connsiteY2" fmla="*/ 3782638 h 3782638"/>
              <a:gd name="connsiteX3" fmla="*/ 25203 w 10159882"/>
              <a:gd name="connsiteY3" fmla="*/ 2944539 h 3782638"/>
              <a:gd name="connsiteX4" fmla="*/ 0 w 10159882"/>
              <a:gd name="connsiteY4" fmla="*/ 13242 h 3782638"/>
              <a:gd name="connsiteX0" fmla="*/ 0 w 10159882"/>
              <a:gd name="connsiteY0" fmla="*/ 13242 h 3782638"/>
              <a:gd name="connsiteX1" fmla="*/ 10138001 w 10159882"/>
              <a:gd name="connsiteY1" fmla="*/ 0 h 3782638"/>
              <a:gd name="connsiteX2" fmla="*/ 10159882 w 10159882"/>
              <a:gd name="connsiteY2" fmla="*/ 3782638 h 3782638"/>
              <a:gd name="connsiteX3" fmla="*/ 21694 w 10159882"/>
              <a:gd name="connsiteY3" fmla="*/ 2976289 h 3782638"/>
              <a:gd name="connsiteX4" fmla="*/ 0 w 10159882"/>
              <a:gd name="connsiteY4" fmla="*/ 13242 h 3782638"/>
              <a:gd name="connsiteX0" fmla="*/ 13149 w 10173031"/>
              <a:gd name="connsiteY0" fmla="*/ 13242 h 3782638"/>
              <a:gd name="connsiteX1" fmla="*/ 10151150 w 10173031"/>
              <a:gd name="connsiteY1" fmla="*/ 0 h 3782638"/>
              <a:gd name="connsiteX2" fmla="*/ 10173031 w 10173031"/>
              <a:gd name="connsiteY2" fmla="*/ 3782638 h 3782638"/>
              <a:gd name="connsiteX3" fmla="*/ 0 w 10173031"/>
              <a:gd name="connsiteY3" fmla="*/ 2909339 h 3782638"/>
              <a:gd name="connsiteX4" fmla="*/ 13149 w 10173031"/>
              <a:gd name="connsiteY4" fmla="*/ 13242 h 3782638"/>
              <a:gd name="connsiteX0" fmla="*/ 13149 w 10173031"/>
              <a:gd name="connsiteY0" fmla="*/ 13242 h 3782638"/>
              <a:gd name="connsiteX1" fmla="*/ 10151150 w 10173031"/>
              <a:gd name="connsiteY1" fmla="*/ 0 h 3782638"/>
              <a:gd name="connsiteX2" fmla="*/ 10173031 w 10173031"/>
              <a:gd name="connsiteY2" fmla="*/ 3782638 h 3782638"/>
              <a:gd name="connsiteX3" fmla="*/ 0 w 10173031"/>
              <a:gd name="connsiteY3" fmla="*/ 2874151 h 3782638"/>
              <a:gd name="connsiteX4" fmla="*/ 13149 w 10173031"/>
              <a:gd name="connsiteY4" fmla="*/ 13242 h 3782638"/>
              <a:gd name="connsiteX0" fmla="*/ 0 w 10159882"/>
              <a:gd name="connsiteY0" fmla="*/ 13242 h 3782638"/>
              <a:gd name="connsiteX1" fmla="*/ 10138001 w 10159882"/>
              <a:gd name="connsiteY1" fmla="*/ 0 h 3782638"/>
              <a:gd name="connsiteX2" fmla="*/ 10159882 w 10159882"/>
              <a:gd name="connsiteY2" fmla="*/ 3782638 h 3782638"/>
              <a:gd name="connsiteX3" fmla="*/ 12368 w 10159882"/>
              <a:gd name="connsiteY3" fmla="*/ 2852827 h 3782638"/>
              <a:gd name="connsiteX4" fmla="*/ 0 w 10159882"/>
              <a:gd name="connsiteY4" fmla="*/ 13242 h 3782638"/>
              <a:gd name="connsiteX0" fmla="*/ 0 w 10138001"/>
              <a:gd name="connsiteY0" fmla="*/ 13242 h 3777307"/>
              <a:gd name="connsiteX1" fmla="*/ 10138001 w 10138001"/>
              <a:gd name="connsiteY1" fmla="*/ 0 h 3777307"/>
              <a:gd name="connsiteX2" fmla="*/ 10129262 w 10138001"/>
              <a:gd name="connsiteY2" fmla="*/ 3777307 h 3777307"/>
              <a:gd name="connsiteX3" fmla="*/ 12368 w 10138001"/>
              <a:gd name="connsiteY3" fmla="*/ 2852827 h 3777307"/>
              <a:gd name="connsiteX4" fmla="*/ 0 w 10138001"/>
              <a:gd name="connsiteY4" fmla="*/ 13242 h 3777307"/>
              <a:gd name="connsiteX0" fmla="*/ 0 w 10139468"/>
              <a:gd name="connsiteY0" fmla="*/ 13242 h 3782638"/>
              <a:gd name="connsiteX1" fmla="*/ 10138001 w 10139468"/>
              <a:gd name="connsiteY1" fmla="*/ 0 h 3782638"/>
              <a:gd name="connsiteX2" fmla="*/ 10139468 w 10139468"/>
              <a:gd name="connsiteY2" fmla="*/ 3782638 h 3782638"/>
              <a:gd name="connsiteX3" fmla="*/ 12368 w 10139468"/>
              <a:gd name="connsiteY3" fmla="*/ 2852827 h 3782638"/>
              <a:gd name="connsiteX4" fmla="*/ 0 w 10139468"/>
              <a:gd name="connsiteY4" fmla="*/ 13242 h 3782638"/>
              <a:gd name="connsiteX0" fmla="*/ 0 w 10138001"/>
              <a:gd name="connsiteY0" fmla="*/ 13242 h 3778973"/>
              <a:gd name="connsiteX1" fmla="*/ 10138001 w 10138001"/>
              <a:gd name="connsiteY1" fmla="*/ 0 h 3778973"/>
              <a:gd name="connsiteX2" fmla="*/ 10135959 w 10138001"/>
              <a:gd name="connsiteY2" fmla="*/ 3778973 h 3778973"/>
              <a:gd name="connsiteX3" fmla="*/ 12368 w 10138001"/>
              <a:gd name="connsiteY3" fmla="*/ 2852827 h 3778973"/>
              <a:gd name="connsiteX4" fmla="*/ 0 w 10138001"/>
              <a:gd name="connsiteY4" fmla="*/ 13242 h 3778973"/>
              <a:gd name="connsiteX0" fmla="*/ 0 w 10138001"/>
              <a:gd name="connsiteY0" fmla="*/ 13242 h 3778973"/>
              <a:gd name="connsiteX1" fmla="*/ 10138001 w 10138001"/>
              <a:gd name="connsiteY1" fmla="*/ 0 h 3778973"/>
              <a:gd name="connsiteX2" fmla="*/ 10135959 w 10138001"/>
              <a:gd name="connsiteY2" fmla="*/ 3778973 h 3778973"/>
              <a:gd name="connsiteX3" fmla="*/ 12368 w 10138001"/>
              <a:gd name="connsiteY3" fmla="*/ 3044758 h 3778973"/>
              <a:gd name="connsiteX4" fmla="*/ 0 w 10138001"/>
              <a:gd name="connsiteY4" fmla="*/ 13242 h 3778973"/>
              <a:gd name="connsiteX0" fmla="*/ 0 w 10138001"/>
              <a:gd name="connsiteY0" fmla="*/ 13242 h 3587042"/>
              <a:gd name="connsiteX1" fmla="*/ 10138001 w 10138001"/>
              <a:gd name="connsiteY1" fmla="*/ 0 h 3587042"/>
              <a:gd name="connsiteX2" fmla="*/ 10117660 w 10138001"/>
              <a:gd name="connsiteY2" fmla="*/ 3587042 h 3587042"/>
              <a:gd name="connsiteX3" fmla="*/ 12368 w 10138001"/>
              <a:gd name="connsiteY3" fmla="*/ 3044758 h 3587042"/>
              <a:gd name="connsiteX4" fmla="*/ 0 w 10138001"/>
              <a:gd name="connsiteY4" fmla="*/ 13242 h 3587042"/>
              <a:gd name="connsiteX0" fmla="*/ 0 w 10138001"/>
              <a:gd name="connsiteY0" fmla="*/ 13242 h 3587042"/>
              <a:gd name="connsiteX1" fmla="*/ 10138001 w 10138001"/>
              <a:gd name="connsiteY1" fmla="*/ 0 h 3587042"/>
              <a:gd name="connsiteX2" fmla="*/ 10117660 w 10138001"/>
              <a:gd name="connsiteY2" fmla="*/ 3587042 h 3587042"/>
              <a:gd name="connsiteX3" fmla="*/ 12368 w 10138001"/>
              <a:gd name="connsiteY3" fmla="*/ 3044758 h 3587042"/>
              <a:gd name="connsiteX4" fmla="*/ 0 w 10138001"/>
              <a:gd name="connsiteY4" fmla="*/ 13242 h 3587042"/>
              <a:gd name="connsiteX0" fmla="*/ 0 w 10138001"/>
              <a:gd name="connsiteY0" fmla="*/ 13242 h 3587042"/>
              <a:gd name="connsiteX1" fmla="*/ 10138001 w 10138001"/>
              <a:gd name="connsiteY1" fmla="*/ 0 h 3587042"/>
              <a:gd name="connsiteX2" fmla="*/ 10117660 w 10138001"/>
              <a:gd name="connsiteY2" fmla="*/ 3587042 h 3587042"/>
              <a:gd name="connsiteX3" fmla="*/ 12368 w 10138001"/>
              <a:gd name="connsiteY3" fmla="*/ 3044758 h 3587042"/>
              <a:gd name="connsiteX4" fmla="*/ 0 w 10138001"/>
              <a:gd name="connsiteY4" fmla="*/ 13242 h 3587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8001" h="3587042">
                <a:moveTo>
                  <a:pt x="0" y="13242"/>
                </a:moveTo>
                <a:lnTo>
                  <a:pt x="10138001" y="0"/>
                </a:lnTo>
                <a:cubicBezTo>
                  <a:pt x="10137320" y="1259658"/>
                  <a:pt x="10118341" y="2327384"/>
                  <a:pt x="10117660" y="3587042"/>
                </a:cubicBezTo>
                <a:lnTo>
                  <a:pt x="12368" y="3044758"/>
                </a:lnTo>
                <a:cubicBezTo>
                  <a:pt x="8245" y="2098230"/>
                  <a:pt x="4123" y="959770"/>
                  <a:pt x="0" y="1324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lIns="1440000" rIns="324000" anchor="ctr"/>
          <a:lstStyle>
            <a:lvl1pPr marL="0" indent="0" algn="l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either dragging and dropping </a:t>
            </a:r>
            <a:br>
              <a:rPr lang="en-US" dirty="0"/>
            </a:br>
            <a:r>
              <a:rPr lang="en-US" dirty="0"/>
              <a:t>an image to this box or by clicking the icon to add a photo from file.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446986"/>
            <a:ext cx="8406082" cy="423861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62349B5A-E2B8-E340-B52B-5F20CDFFCB91}"/>
              </a:ext>
            </a:extLst>
          </p:cNvPr>
          <p:cNvSpPr/>
          <p:nvPr userDrawn="1"/>
        </p:nvSpPr>
        <p:spPr>
          <a:xfrm rot="16359538" flipH="1">
            <a:off x="4454902" y="-1664854"/>
            <a:ext cx="241625" cy="9230021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  <a:gd name="connsiteX0" fmla="*/ 0 w 304698"/>
              <a:gd name="connsiteY0" fmla="*/ 0 h 9230021"/>
              <a:gd name="connsiteX1" fmla="*/ 298509 w 304698"/>
              <a:gd name="connsiteY1" fmla="*/ 30141 h 9230021"/>
              <a:gd name="connsiteX2" fmla="*/ 304677 w 304698"/>
              <a:gd name="connsiteY2" fmla="*/ 9217141 h 9230021"/>
              <a:gd name="connsiteX3" fmla="*/ 6865 w 304698"/>
              <a:gd name="connsiteY3" fmla="*/ 9226958 h 9230021"/>
              <a:gd name="connsiteX4" fmla="*/ 0 w 304698"/>
              <a:gd name="connsiteY4" fmla="*/ 0 h 923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698" h="9230021">
                <a:moveTo>
                  <a:pt x="0" y="0"/>
                </a:moveTo>
                <a:lnTo>
                  <a:pt x="298509" y="30141"/>
                </a:lnTo>
                <a:cubicBezTo>
                  <a:pt x="298053" y="1978848"/>
                  <a:pt x="305133" y="7268434"/>
                  <a:pt x="304677" y="9217141"/>
                </a:cubicBezTo>
                <a:cubicBezTo>
                  <a:pt x="206631" y="9203511"/>
                  <a:pt x="104911" y="9240588"/>
                  <a:pt x="6865" y="9226958"/>
                </a:cubicBezTo>
                <a:cubicBezTo>
                  <a:pt x="6756" y="7251398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26FA8-85FC-2849-85FC-1F47B9784A76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2E3CD92-CEB0-5B49-9411-1ECA8DB23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3897630"/>
            <a:ext cx="8643619" cy="925382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631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30314" y="-24554"/>
            <a:ext cx="9210826" cy="3102946"/>
          </a:xfrm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0 w 10138001"/>
              <a:gd name="connsiteY0" fmla="*/ 13242 h 5172349"/>
              <a:gd name="connsiteX1" fmla="*/ 10138001 w 10138001"/>
              <a:gd name="connsiteY1" fmla="*/ 0 h 5172349"/>
              <a:gd name="connsiteX2" fmla="*/ 10138001 w 10138001"/>
              <a:gd name="connsiteY2" fmla="*/ 5172075 h 5172349"/>
              <a:gd name="connsiteX3" fmla="*/ 4563043 w 10138001"/>
              <a:gd name="connsiteY3" fmla="*/ 5172349 h 5172349"/>
              <a:gd name="connsiteX4" fmla="*/ 0 w 10138001"/>
              <a:gd name="connsiteY4" fmla="*/ 13242 h 5172349"/>
              <a:gd name="connsiteX0" fmla="*/ 0 w 10138001"/>
              <a:gd name="connsiteY0" fmla="*/ 13242 h 5172075"/>
              <a:gd name="connsiteX1" fmla="*/ 10138001 w 10138001"/>
              <a:gd name="connsiteY1" fmla="*/ 0 h 5172075"/>
              <a:gd name="connsiteX2" fmla="*/ 10138001 w 10138001"/>
              <a:gd name="connsiteY2" fmla="*/ 5172075 h 5172075"/>
              <a:gd name="connsiteX3" fmla="*/ 25203 w 10138001"/>
              <a:gd name="connsiteY3" fmla="*/ 2944539 h 5172075"/>
              <a:gd name="connsiteX4" fmla="*/ 0 w 10138001"/>
              <a:gd name="connsiteY4" fmla="*/ 13242 h 5172075"/>
              <a:gd name="connsiteX0" fmla="*/ 0 w 10156373"/>
              <a:gd name="connsiteY0" fmla="*/ 13242 h 3792163"/>
              <a:gd name="connsiteX1" fmla="*/ 10138001 w 10156373"/>
              <a:gd name="connsiteY1" fmla="*/ 0 h 3792163"/>
              <a:gd name="connsiteX2" fmla="*/ 10156373 w 10156373"/>
              <a:gd name="connsiteY2" fmla="*/ 3792163 h 3792163"/>
              <a:gd name="connsiteX3" fmla="*/ 25203 w 10156373"/>
              <a:gd name="connsiteY3" fmla="*/ 2944539 h 3792163"/>
              <a:gd name="connsiteX4" fmla="*/ 0 w 10156373"/>
              <a:gd name="connsiteY4" fmla="*/ 13242 h 3792163"/>
              <a:gd name="connsiteX0" fmla="*/ 0 w 10159882"/>
              <a:gd name="connsiteY0" fmla="*/ 13242 h 3782638"/>
              <a:gd name="connsiteX1" fmla="*/ 10138001 w 10159882"/>
              <a:gd name="connsiteY1" fmla="*/ 0 h 3782638"/>
              <a:gd name="connsiteX2" fmla="*/ 10159882 w 10159882"/>
              <a:gd name="connsiteY2" fmla="*/ 3782638 h 3782638"/>
              <a:gd name="connsiteX3" fmla="*/ 25203 w 10159882"/>
              <a:gd name="connsiteY3" fmla="*/ 2944539 h 3782638"/>
              <a:gd name="connsiteX4" fmla="*/ 0 w 10159882"/>
              <a:gd name="connsiteY4" fmla="*/ 13242 h 3782638"/>
              <a:gd name="connsiteX0" fmla="*/ 0 w 10159882"/>
              <a:gd name="connsiteY0" fmla="*/ 13242 h 3782638"/>
              <a:gd name="connsiteX1" fmla="*/ 10138001 w 10159882"/>
              <a:gd name="connsiteY1" fmla="*/ 0 h 3782638"/>
              <a:gd name="connsiteX2" fmla="*/ 10159882 w 10159882"/>
              <a:gd name="connsiteY2" fmla="*/ 3782638 h 3782638"/>
              <a:gd name="connsiteX3" fmla="*/ 21694 w 10159882"/>
              <a:gd name="connsiteY3" fmla="*/ 2976289 h 3782638"/>
              <a:gd name="connsiteX4" fmla="*/ 0 w 10159882"/>
              <a:gd name="connsiteY4" fmla="*/ 13242 h 3782638"/>
              <a:gd name="connsiteX0" fmla="*/ 13149 w 10173031"/>
              <a:gd name="connsiteY0" fmla="*/ 13242 h 3782638"/>
              <a:gd name="connsiteX1" fmla="*/ 10151150 w 10173031"/>
              <a:gd name="connsiteY1" fmla="*/ 0 h 3782638"/>
              <a:gd name="connsiteX2" fmla="*/ 10173031 w 10173031"/>
              <a:gd name="connsiteY2" fmla="*/ 3782638 h 3782638"/>
              <a:gd name="connsiteX3" fmla="*/ 0 w 10173031"/>
              <a:gd name="connsiteY3" fmla="*/ 2909339 h 3782638"/>
              <a:gd name="connsiteX4" fmla="*/ 13149 w 10173031"/>
              <a:gd name="connsiteY4" fmla="*/ 13242 h 3782638"/>
              <a:gd name="connsiteX0" fmla="*/ 13149 w 10173031"/>
              <a:gd name="connsiteY0" fmla="*/ 13242 h 3782638"/>
              <a:gd name="connsiteX1" fmla="*/ 10151150 w 10173031"/>
              <a:gd name="connsiteY1" fmla="*/ 0 h 3782638"/>
              <a:gd name="connsiteX2" fmla="*/ 10173031 w 10173031"/>
              <a:gd name="connsiteY2" fmla="*/ 3782638 h 3782638"/>
              <a:gd name="connsiteX3" fmla="*/ 0 w 10173031"/>
              <a:gd name="connsiteY3" fmla="*/ 2874151 h 3782638"/>
              <a:gd name="connsiteX4" fmla="*/ 13149 w 10173031"/>
              <a:gd name="connsiteY4" fmla="*/ 13242 h 3782638"/>
              <a:gd name="connsiteX0" fmla="*/ 0 w 10159882"/>
              <a:gd name="connsiteY0" fmla="*/ 13242 h 3782638"/>
              <a:gd name="connsiteX1" fmla="*/ 10138001 w 10159882"/>
              <a:gd name="connsiteY1" fmla="*/ 0 h 3782638"/>
              <a:gd name="connsiteX2" fmla="*/ 10159882 w 10159882"/>
              <a:gd name="connsiteY2" fmla="*/ 3782638 h 3782638"/>
              <a:gd name="connsiteX3" fmla="*/ 12368 w 10159882"/>
              <a:gd name="connsiteY3" fmla="*/ 2852827 h 3782638"/>
              <a:gd name="connsiteX4" fmla="*/ 0 w 10159882"/>
              <a:gd name="connsiteY4" fmla="*/ 13242 h 3782638"/>
              <a:gd name="connsiteX0" fmla="*/ 0 w 10138001"/>
              <a:gd name="connsiteY0" fmla="*/ 13242 h 3777307"/>
              <a:gd name="connsiteX1" fmla="*/ 10138001 w 10138001"/>
              <a:gd name="connsiteY1" fmla="*/ 0 h 3777307"/>
              <a:gd name="connsiteX2" fmla="*/ 10129262 w 10138001"/>
              <a:gd name="connsiteY2" fmla="*/ 3777307 h 3777307"/>
              <a:gd name="connsiteX3" fmla="*/ 12368 w 10138001"/>
              <a:gd name="connsiteY3" fmla="*/ 2852827 h 3777307"/>
              <a:gd name="connsiteX4" fmla="*/ 0 w 10138001"/>
              <a:gd name="connsiteY4" fmla="*/ 13242 h 3777307"/>
              <a:gd name="connsiteX0" fmla="*/ 0 w 10139468"/>
              <a:gd name="connsiteY0" fmla="*/ 13242 h 3782638"/>
              <a:gd name="connsiteX1" fmla="*/ 10138001 w 10139468"/>
              <a:gd name="connsiteY1" fmla="*/ 0 h 3782638"/>
              <a:gd name="connsiteX2" fmla="*/ 10139468 w 10139468"/>
              <a:gd name="connsiteY2" fmla="*/ 3782638 h 3782638"/>
              <a:gd name="connsiteX3" fmla="*/ 12368 w 10139468"/>
              <a:gd name="connsiteY3" fmla="*/ 2852827 h 3782638"/>
              <a:gd name="connsiteX4" fmla="*/ 0 w 10139468"/>
              <a:gd name="connsiteY4" fmla="*/ 13242 h 3782638"/>
              <a:gd name="connsiteX0" fmla="*/ 0 w 10138001"/>
              <a:gd name="connsiteY0" fmla="*/ 13242 h 3778973"/>
              <a:gd name="connsiteX1" fmla="*/ 10138001 w 10138001"/>
              <a:gd name="connsiteY1" fmla="*/ 0 h 3778973"/>
              <a:gd name="connsiteX2" fmla="*/ 10135959 w 10138001"/>
              <a:gd name="connsiteY2" fmla="*/ 3778973 h 3778973"/>
              <a:gd name="connsiteX3" fmla="*/ 12368 w 10138001"/>
              <a:gd name="connsiteY3" fmla="*/ 2852827 h 3778973"/>
              <a:gd name="connsiteX4" fmla="*/ 0 w 10138001"/>
              <a:gd name="connsiteY4" fmla="*/ 13242 h 3778973"/>
              <a:gd name="connsiteX0" fmla="*/ 0 w 10138001"/>
              <a:gd name="connsiteY0" fmla="*/ 13242 h 3778973"/>
              <a:gd name="connsiteX1" fmla="*/ 10138001 w 10138001"/>
              <a:gd name="connsiteY1" fmla="*/ 0 h 3778973"/>
              <a:gd name="connsiteX2" fmla="*/ 10135959 w 10138001"/>
              <a:gd name="connsiteY2" fmla="*/ 3778973 h 3778973"/>
              <a:gd name="connsiteX3" fmla="*/ 12368 w 10138001"/>
              <a:gd name="connsiteY3" fmla="*/ 3582165 h 3778973"/>
              <a:gd name="connsiteX4" fmla="*/ 0 w 10138001"/>
              <a:gd name="connsiteY4" fmla="*/ 13242 h 3778973"/>
              <a:gd name="connsiteX0" fmla="*/ 0 w 10138001"/>
              <a:gd name="connsiteY0" fmla="*/ 13242 h 3636106"/>
              <a:gd name="connsiteX1" fmla="*/ 10138001 w 10138001"/>
              <a:gd name="connsiteY1" fmla="*/ 0 h 3636106"/>
              <a:gd name="connsiteX2" fmla="*/ 10135959 w 10138001"/>
              <a:gd name="connsiteY2" fmla="*/ 3068828 h 3636106"/>
              <a:gd name="connsiteX3" fmla="*/ 12368 w 10138001"/>
              <a:gd name="connsiteY3" fmla="*/ 3582165 h 3636106"/>
              <a:gd name="connsiteX4" fmla="*/ 0 w 10138001"/>
              <a:gd name="connsiteY4" fmla="*/ 13242 h 3636106"/>
              <a:gd name="connsiteX0" fmla="*/ 0 w 10138001"/>
              <a:gd name="connsiteY0" fmla="*/ 13242 h 3677141"/>
              <a:gd name="connsiteX1" fmla="*/ 10138001 w 10138001"/>
              <a:gd name="connsiteY1" fmla="*/ 0 h 3677141"/>
              <a:gd name="connsiteX2" fmla="*/ 10135959 w 10138001"/>
              <a:gd name="connsiteY2" fmla="*/ 3068828 h 3677141"/>
              <a:gd name="connsiteX3" fmla="*/ 12368 w 10138001"/>
              <a:gd name="connsiteY3" fmla="*/ 3582165 h 3677141"/>
              <a:gd name="connsiteX4" fmla="*/ 0 w 10138001"/>
              <a:gd name="connsiteY4" fmla="*/ 13242 h 3677141"/>
              <a:gd name="connsiteX0" fmla="*/ 0 w 10138001"/>
              <a:gd name="connsiteY0" fmla="*/ 13242 h 3582165"/>
              <a:gd name="connsiteX1" fmla="*/ 10138001 w 10138001"/>
              <a:gd name="connsiteY1" fmla="*/ 0 h 3582165"/>
              <a:gd name="connsiteX2" fmla="*/ 10135959 w 10138001"/>
              <a:gd name="connsiteY2" fmla="*/ 3068828 h 3582165"/>
              <a:gd name="connsiteX3" fmla="*/ 12368 w 10138001"/>
              <a:gd name="connsiteY3" fmla="*/ 3582165 h 3582165"/>
              <a:gd name="connsiteX4" fmla="*/ 0 w 10138001"/>
              <a:gd name="connsiteY4" fmla="*/ 13242 h 358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8001" h="3582165">
                <a:moveTo>
                  <a:pt x="0" y="13242"/>
                </a:moveTo>
                <a:lnTo>
                  <a:pt x="10138001" y="0"/>
                </a:lnTo>
                <a:cubicBezTo>
                  <a:pt x="10137320" y="1259658"/>
                  <a:pt x="10136640" y="1809170"/>
                  <a:pt x="10135959" y="3068828"/>
                </a:cubicBezTo>
                <a:lnTo>
                  <a:pt x="12368" y="3582165"/>
                </a:lnTo>
                <a:cubicBezTo>
                  <a:pt x="8245" y="2635637"/>
                  <a:pt x="4123" y="959770"/>
                  <a:pt x="0" y="1324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lIns="1440000" rIns="324000" anchor="ctr"/>
          <a:lstStyle>
            <a:lvl1pPr marL="0" indent="0" algn="l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either dragging and dropping </a:t>
            </a:r>
            <a:br>
              <a:rPr lang="en-US" dirty="0"/>
            </a:br>
            <a:r>
              <a:rPr lang="en-US" dirty="0"/>
              <a:t>an image to this box or by clicking the icon to add a photo from file.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446986"/>
            <a:ext cx="8406082" cy="423861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62349B5A-E2B8-E340-B52B-5F20CDFFCB91}"/>
              </a:ext>
            </a:extLst>
          </p:cNvPr>
          <p:cNvSpPr/>
          <p:nvPr userDrawn="1"/>
        </p:nvSpPr>
        <p:spPr>
          <a:xfrm rot="5248989">
            <a:off x="4448469" y="-1658713"/>
            <a:ext cx="241625" cy="9217141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698" h="9217141">
                <a:moveTo>
                  <a:pt x="0" y="0"/>
                </a:moveTo>
                <a:lnTo>
                  <a:pt x="298509" y="30141"/>
                </a:lnTo>
                <a:cubicBezTo>
                  <a:pt x="298053" y="1978848"/>
                  <a:pt x="305133" y="7268434"/>
                  <a:pt x="304677" y="9217141"/>
                </a:cubicBezTo>
                <a:cubicBezTo>
                  <a:pt x="206631" y="9203511"/>
                  <a:pt x="107073" y="9203683"/>
                  <a:pt x="9027" y="9190053"/>
                </a:cubicBezTo>
                <a:cubicBezTo>
                  <a:pt x="8918" y="7214493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26FA8-85FC-2849-85FC-1F47B9784A76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2E3CD92-CEB0-5B49-9411-1ECA8DB23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3897629"/>
            <a:ext cx="8643619" cy="890501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729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6D15E0-E5BC-E949-90E4-47347467689F}"/>
              </a:ext>
            </a:extLst>
          </p:cNvPr>
          <p:cNvSpPr/>
          <p:nvPr userDrawn="1"/>
        </p:nvSpPr>
        <p:spPr>
          <a:xfrm>
            <a:off x="0" y="990600"/>
            <a:ext cx="9144000" cy="3600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25439"/>
            <a:ext cx="8502650" cy="423861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1DC5B7-0D55-FB49-94EE-19D349B5A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501" y="1257300"/>
            <a:ext cx="2863849" cy="3002280"/>
          </a:xfrm>
          <a:prstGeom prst="roundRect">
            <a:avLst>
              <a:gd name="adj" fmla="val 7982"/>
            </a:avLst>
          </a:prstGeom>
          <a:solidFill>
            <a:schemeClr val="accent6"/>
          </a:solidFill>
        </p:spPr>
        <p:txBody>
          <a:bodyPr lIns="144000" tIns="144000" rIns="144000" bIns="144000"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Add content here explaining graph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9DCF58DB-9CF8-EE49-BD8C-6BB16A7CEB00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3448050" y="1257300"/>
            <a:ext cx="5372100" cy="30099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your chart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DE814-1414-D84A-A822-24DC1249E832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11AF9B4A-5CAF-2A49-8965-A622FE0A1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085" y="989045"/>
            <a:ext cx="8036915" cy="35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36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6D15E0-E5BC-E949-90E4-47347467689F}"/>
              </a:ext>
            </a:extLst>
          </p:cNvPr>
          <p:cNvSpPr/>
          <p:nvPr userDrawn="1"/>
        </p:nvSpPr>
        <p:spPr>
          <a:xfrm>
            <a:off x="0" y="990600"/>
            <a:ext cx="9144000" cy="3600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25439"/>
            <a:ext cx="8502650" cy="423861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9DCF58DB-9CF8-EE49-BD8C-6BB16A7CEB00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263254" y="1666371"/>
            <a:ext cx="2762655" cy="210847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your chart here</a:t>
            </a:r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FBF08496-EB4D-B34B-8559-A46ED3BE008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178581" y="1666371"/>
            <a:ext cx="2762655" cy="210847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your chart here</a:t>
            </a:r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91C0F39B-0E38-804B-9195-2A65CF466F44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91270" y="1666371"/>
            <a:ext cx="2762655" cy="210847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your chart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2AE65-E178-E54E-B09C-372A8CD353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3048" y="3791367"/>
            <a:ext cx="2784476" cy="63625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636C459-52C2-6C49-923F-597929B675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75272" y="3791367"/>
            <a:ext cx="2768328" cy="63625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A6DF378-2AE4-B04D-86FD-66B638778A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50604" y="3791368"/>
            <a:ext cx="2821022" cy="66414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066CE99-D1DE-8D43-AA95-0D7F388267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1624" y="1299849"/>
            <a:ext cx="2686050" cy="33644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600" b="1">
                <a:solidFill>
                  <a:schemeClr val="accent6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73C8E2A-3AF1-684D-994E-E8BA724327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03848" y="1299849"/>
            <a:ext cx="2686050" cy="33644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600" b="1">
                <a:solidFill>
                  <a:schemeClr val="accent6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44E997A-157F-8448-8064-C45FEA3A88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79180" y="1299850"/>
            <a:ext cx="2793358" cy="35119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600" b="1">
                <a:solidFill>
                  <a:schemeClr val="accent6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89929B-633F-DB43-BF53-72102D49EE9A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BF64B6F1-E4F0-9D4D-98F5-49B48DFBE6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085" y="989045"/>
            <a:ext cx="8036915" cy="35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14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rIns="540000" anchor="ctr"/>
          <a:lstStyle>
            <a:lvl1pPr marL="0" indent="0" algn="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</a:t>
            </a:r>
            <a:br>
              <a:rPr lang="en-US" dirty="0"/>
            </a:br>
            <a:r>
              <a:rPr lang="en-US" dirty="0"/>
              <a:t>an image to this box or by clicking </a:t>
            </a:r>
            <a:br>
              <a:rPr lang="en-US" dirty="0"/>
            </a:br>
            <a:r>
              <a:rPr lang="en-US" dirty="0"/>
              <a:t>the icon to add a photo from file.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D62EBEF5-CB25-544A-9B3E-DF3BD8CCB5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4212771"/>
            <a:ext cx="9144001" cy="604157"/>
          </a:xfrm>
          <a:prstGeom prst="roundRect">
            <a:avLst>
              <a:gd name="adj" fmla="val 0"/>
            </a:avLst>
          </a:prstGeom>
          <a:solidFill>
            <a:schemeClr val="bg1">
              <a:alpha val="82000"/>
            </a:schemeClr>
          </a:solidFill>
        </p:spPr>
        <p:txBody>
          <a:bodyPr lIns="216000" tIns="108000" rIns="216000" bIns="108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tabLst/>
              <a:defRPr sz="12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Add your copy here</a:t>
            </a:r>
          </a:p>
        </p:txBody>
      </p:sp>
    </p:spTree>
    <p:extLst>
      <p:ext uri="{BB962C8B-B14F-4D97-AF65-F5344CB8AC3E}">
        <p14:creationId xmlns:p14="http://schemas.microsoft.com/office/powerpoint/2010/main" val="536149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5">
            <a:extLst>
              <a:ext uri="{FF2B5EF4-FFF2-40B4-BE49-F238E27FC236}">
                <a16:creationId xmlns:a16="http://schemas.microsoft.com/office/drawing/2014/main" id="{A1E54D06-A652-E248-ADE0-51008183ECF0}"/>
              </a:ext>
            </a:extLst>
          </p:cNvPr>
          <p:cNvSpPr/>
          <p:nvPr userDrawn="1"/>
        </p:nvSpPr>
        <p:spPr>
          <a:xfrm rot="5101833" flipH="1" flipV="1">
            <a:off x="4454025" y="-1555793"/>
            <a:ext cx="241625" cy="9217141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698" h="9217141">
                <a:moveTo>
                  <a:pt x="0" y="0"/>
                </a:moveTo>
                <a:lnTo>
                  <a:pt x="298509" y="30141"/>
                </a:lnTo>
                <a:cubicBezTo>
                  <a:pt x="298053" y="1978848"/>
                  <a:pt x="305133" y="7268434"/>
                  <a:pt x="304677" y="9217141"/>
                </a:cubicBezTo>
                <a:cubicBezTo>
                  <a:pt x="206631" y="9203511"/>
                  <a:pt x="107073" y="9203683"/>
                  <a:pt x="9027" y="9190053"/>
                </a:cubicBezTo>
                <a:cubicBezTo>
                  <a:pt x="8918" y="7214493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5CDF0C51-5158-4A42-9D09-2DF28E67274A}"/>
              </a:ext>
            </a:extLst>
          </p:cNvPr>
          <p:cNvSpPr/>
          <p:nvPr userDrawn="1"/>
        </p:nvSpPr>
        <p:spPr>
          <a:xfrm rot="16498167" flipH="1">
            <a:off x="4448469" y="-2847497"/>
            <a:ext cx="241625" cy="9217141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698" h="9217141">
                <a:moveTo>
                  <a:pt x="0" y="0"/>
                </a:moveTo>
                <a:lnTo>
                  <a:pt x="298509" y="30141"/>
                </a:lnTo>
                <a:cubicBezTo>
                  <a:pt x="298053" y="1978848"/>
                  <a:pt x="305133" y="7268434"/>
                  <a:pt x="304677" y="9217141"/>
                </a:cubicBezTo>
                <a:cubicBezTo>
                  <a:pt x="206631" y="9203511"/>
                  <a:pt x="107073" y="9203683"/>
                  <a:pt x="9027" y="9190053"/>
                </a:cubicBezTo>
                <a:cubicBezTo>
                  <a:pt x="8918" y="7214493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25439"/>
            <a:ext cx="8502650" cy="423861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18370E63-AFDA-0C4A-9D5B-F9749219E1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4357" y="1019330"/>
            <a:ext cx="4212000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</a:t>
            </a:r>
            <a:br>
              <a:rPr lang="en-US" dirty="0"/>
            </a:br>
            <a:r>
              <a:rPr lang="en-US" dirty="0"/>
              <a:t>an image to this box or by clicking </a:t>
            </a:r>
            <a:br>
              <a:rPr lang="en-US" dirty="0"/>
            </a:br>
            <a:r>
              <a:rPr lang="en-US" dirty="0"/>
              <a:t>the icon to add a photo from file.</a:t>
            </a: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D3B9F08A-3B61-9246-83E2-AA4A591A37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5004" y="1019330"/>
            <a:ext cx="4145176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</a:t>
            </a:r>
            <a:br>
              <a:rPr lang="en-US" dirty="0"/>
            </a:br>
            <a:r>
              <a:rPr lang="en-US" dirty="0"/>
              <a:t>an image to this box or by clicking </a:t>
            </a:r>
            <a:br>
              <a:rPr lang="en-US" dirty="0"/>
            </a:br>
            <a:r>
              <a:rPr lang="en-US" dirty="0"/>
              <a:t>the icon to add a photo from file.</a:t>
            </a:r>
          </a:p>
        </p:txBody>
      </p:sp>
      <p:sp>
        <p:nvSpPr>
          <p:cNvPr id="9" name="Picture Placeholder 20">
            <a:extLst>
              <a:ext uri="{FF2B5EF4-FFF2-40B4-BE49-F238E27FC236}">
                <a16:creationId xmlns:a16="http://schemas.microsoft.com/office/drawing/2014/main" id="{F98B348D-C11E-4C49-B6F1-7D54988DB5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4357" y="2906955"/>
            <a:ext cx="4212000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</a:t>
            </a:r>
            <a:br>
              <a:rPr lang="en-US" dirty="0"/>
            </a:br>
            <a:r>
              <a:rPr lang="en-US" dirty="0"/>
              <a:t>an image to this box or by clicking </a:t>
            </a:r>
            <a:br>
              <a:rPr lang="en-US" dirty="0"/>
            </a:br>
            <a:r>
              <a:rPr lang="en-US" dirty="0"/>
              <a:t>the icon to add a photo from file.</a:t>
            </a:r>
          </a:p>
        </p:txBody>
      </p:sp>
      <p:sp>
        <p:nvSpPr>
          <p:cNvPr id="10" name="Picture Placeholder 20">
            <a:extLst>
              <a:ext uri="{FF2B5EF4-FFF2-40B4-BE49-F238E27FC236}">
                <a16:creationId xmlns:a16="http://schemas.microsoft.com/office/drawing/2014/main" id="{67396E1C-77DA-B546-A79A-1A03EB0EB5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5004" y="2906955"/>
            <a:ext cx="4145176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</a:t>
            </a:r>
            <a:br>
              <a:rPr lang="en-US" dirty="0"/>
            </a:br>
            <a:r>
              <a:rPr lang="en-US" dirty="0"/>
              <a:t>an image to this box or by clicking </a:t>
            </a:r>
            <a:br>
              <a:rPr lang="en-US" dirty="0"/>
            </a:br>
            <a:r>
              <a:rPr lang="en-US" dirty="0"/>
              <a:t>the icon to add a photo from file.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A18DE-CF71-0D4A-8F09-EF14EB6C2C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7906" y="4780003"/>
            <a:ext cx="6792465" cy="2605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caption 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B84C8A-C447-1346-A3D5-430774D0A2C1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14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5">
            <a:extLst>
              <a:ext uri="{FF2B5EF4-FFF2-40B4-BE49-F238E27FC236}">
                <a16:creationId xmlns:a16="http://schemas.microsoft.com/office/drawing/2014/main" id="{8FF6EE97-F744-324C-99A8-DAD7D71B34B1}"/>
              </a:ext>
            </a:extLst>
          </p:cNvPr>
          <p:cNvSpPr/>
          <p:nvPr userDrawn="1"/>
        </p:nvSpPr>
        <p:spPr>
          <a:xfrm rot="16751608" flipH="1" flipV="1">
            <a:off x="4453189" y="-1585046"/>
            <a:ext cx="239459" cy="9305118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  <a:gd name="connsiteX0" fmla="*/ 0 w 310149"/>
              <a:gd name="connsiteY0" fmla="*/ 0 h 9192379"/>
              <a:gd name="connsiteX1" fmla="*/ 298509 w 310149"/>
              <a:gd name="connsiteY1" fmla="*/ 30141 h 9192379"/>
              <a:gd name="connsiteX2" fmla="*/ 310138 w 310149"/>
              <a:gd name="connsiteY2" fmla="*/ 9166028 h 9192379"/>
              <a:gd name="connsiteX3" fmla="*/ 9027 w 310149"/>
              <a:gd name="connsiteY3" fmla="*/ 9190053 h 9192379"/>
              <a:gd name="connsiteX4" fmla="*/ 0 w 310149"/>
              <a:gd name="connsiteY4" fmla="*/ 0 h 9192379"/>
              <a:gd name="connsiteX0" fmla="*/ 0 w 308449"/>
              <a:gd name="connsiteY0" fmla="*/ 0 h 9261912"/>
              <a:gd name="connsiteX1" fmla="*/ 296808 w 308449"/>
              <a:gd name="connsiteY1" fmla="*/ 99674 h 9261912"/>
              <a:gd name="connsiteX2" fmla="*/ 308437 w 308449"/>
              <a:gd name="connsiteY2" fmla="*/ 9235561 h 9261912"/>
              <a:gd name="connsiteX3" fmla="*/ 7326 w 308449"/>
              <a:gd name="connsiteY3" fmla="*/ 9259586 h 9261912"/>
              <a:gd name="connsiteX4" fmla="*/ 0 w 308449"/>
              <a:gd name="connsiteY4" fmla="*/ 0 h 9261912"/>
              <a:gd name="connsiteX0" fmla="*/ 0 w 308452"/>
              <a:gd name="connsiteY0" fmla="*/ 45532 h 9307444"/>
              <a:gd name="connsiteX1" fmla="*/ 298958 w 308452"/>
              <a:gd name="connsiteY1" fmla="*/ 0 h 9307444"/>
              <a:gd name="connsiteX2" fmla="*/ 308437 w 308452"/>
              <a:gd name="connsiteY2" fmla="*/ 9281093 h 9307444"/>
              <a:gd name="connsiteX3" fmla="*/ 7326 w 308452"/>
              <a:gd name="connsiteY3" fmla="*/ 9305118 h 9307444"/>
              <a:gd name="connsiteX4" fmla="*/ 0 w 308452"/>
              <a:gd name="connsiteY4" fmla="*/ 45532 h 9307444"/>
              <a:gd name="connsiteX0" fmla="*/ 0 w 308451"/>
              <a:gd name="connsiteY0" fmla="*/ 45532 h 9305118"/>
              <a:gd name="connsiteX1" fmla="*/ 298958 w 308451"/>
              <a:gd name="connsiteY1" fmla="*/ 0 h 9305118"/>
              <a:gd name="connsiteX2" fmla="*/ 308437 w 308451"/>
              <a:gd name="connsiteY2" fmla="*/ 9281093 h 9305118"/>
              <a:gd name="connsiteX3" fmla="*/ 7326 w 308451"/>
              <a:gd name="connsiteY3" fmla="*/ 9305118 h 9305118"/>
              <a:gd name="connsiteX4" fmla="*/ 0 w 308451"/>
              <a:gd name="connsiteY4" fmla="*/ 45532 h 9305118"/>
              <a:gd name="connsiteX0" fmla="*/ 0 w 308451"/>
              <a:gd name="connsiteY0" fmla="*/ 45532 h 9305118"/>
              <a:gd name="connsiteX1" fmla="*/ 298958 w 308451"/>
              <a:gd name="connsiteY1" fmla="*/ 0 h 9305118"/>
              <a:gd name="connsiteX2" fmla="*/ 308437 w 308451"/>
              <a:gd name="connsiteY2" fmla="*/ 9281093 h 9305118"/>
              <a:gd name="connsiteX3" fmla="*/ 7326 w 308451"/>
              <a:gd name="connsiteY3" fmla="*/ 9305118 h 9305118"/>
              <a:gd name="connsiteX4" fmla="*/ 0 w 308451"/>
              <a:gd name="connsiteY4" fmla="*/ 45532 h 9305118"/>
              <a:gd name="connsiteX0" fmla="*/ 0 w 308451"/>
              <a:gd name="connsiteY0" fmla="*/ 45532 h 9305118"/>
              <a:gd name="connsiteX1" fmla="*/ 298958 w 308451"/>
              <a:gd name="connsiteY1" fmla="*/ 0 h 9305118"/>
              <a:gd name="connsiteX2" fmla="*/ 308437 w 308451"/>
              <a:gd name="connsiteY2" fmla="*/ 9281093 h 9305118"/>
              <a:gd name="connsiteX3" fmla="*/ 7326 w 308451"/>
              <a:gd name="connsiteY3" fmla="*/ 9305118 h 9305118"/>
              <a:gd name="connsiteX4" fmla="*/ 0 w 308451"/>
              <a:gd name="connsiteY4" fmla="*/ 45532 h 9305118"/>
              <a:gd name="connsiteX0" fmla="*/ 0 w 305950"/>
              <a:gd name="connsiteY0" fmla="*/ 45532 h 9305118"/>
              <a:gd name="connsiteX1" fmla="*/ 298958 w 305950"/>
              <a:gd name="connsiteY1" fmla="*/ 0 h 9305118"/>
              <a:gd name="connsiteX2" fmla="*/ 305931 w 305950"/>
              <a:gd name="connsiteY2" fmla="*/ 9268812 h 9305118"/>
              <a:gd name="connsiteX3" fmla="*/ 7326 w 305950"/>
              <a:gd name="connsiteY3" fmla="*/ 9305118 h 9305118"/>
              <a:gd name="connsiteX4" fmla="*/ 0 w 305950"/>
              <a:gd name="connsiteY4" fmla="*/ 45532 h 9305118"/>
              <a:gd name="connsiteX0" fmla="*/ 0 w 305950"/>
              <a:gd name="connsiteY0" fmla="*/ 45532 h 9305118"/>
              <a:gd name="connsiteX1" fmla="*/ 298958 w 305950"/>
              <a:gd name="connsiteY1" fmla="*/ 0 h 9305118"/>
              <a:gd name="connsiteX2" fmla="*/ 305931 w 305950"/>
              <a:gd name="connsiteY2" fmla="*/ 9268812 h 9305118"/>
              <a:gd name="connsiteX3" fmla="*/ 7326 w 305950"/>
              <a:gd name="connsiteY3" fmla="*/ 9305118 h 9305118"/>
              <a:gd name="connsiteX4" fmla="*/ 0 w 305950"/>
              <a:gd name="connsiteY4" fmla="*/ 45532 h 9305118"/>
              <a:gd name="connsiteX0" fmla="*/ 0 w 301966"/>
              <a:gd name="connsiteY0" fmla="*/ 26117 h 9305118"/>
              <a:gd name="connsiteX1" fmla="*/ 294974 w 301966"/>
              <a:gd name="connsiteY1" fmla="*/ 0 h 9305118"/>
              <a:gd name="connsiteX2" fmla="*/ 301947 w 301966"/>
              <a:gd name="connsiteY2" fmla="*/ 9268812 h 9305118"/>
              <a:gd name="connsiteX3" fmla="*/ 3342 w 301966"/>
              <a:gd name="connsiteY3" fmla="*/ 9305118 h 9305118"/>
              <a:gd name="connsiteX4" fmla="*/ 0 w 301966"/>
              <a:gd name="connsiteY4" fmla="*/ 26117 h 930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66" h="9305118">
                <a:moveTo>
                  <a:pt x="0" y="26117"/>
                </a:moveTo>
                <a:lnTo>
                  <a:pt x="294974" y="0"/>
                </a:lnTo>
                <a:cubicBezTo>
                  <a:pt x="294518" y="1948707"/>
                  <a:pt x="302403" y="7320105"/>
                  <a:pt x="301947" y="9268812"/>
                </a:cubicBezTo>
                <a:cubicBezTo>
                  <a:pt x="199918" y="9274599"/>
                  <a:pt x="136346" y="9295358"/>
                  <a:pt x="3342" y="9305118"/>
                </a:cubicBezTo>
                <a:cubicBezTo>
                  <a:pt x="3233" y="7329558"/>
                  <a:pt x="109" y="2001677"/>
                  <a:pt x="0" y="26117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B188B1CB-E1F9-9F4E-B223-E17FD8C02046}"/>
              </a:ext>
            </a:extLst>
          </p:cNvPr>
          <p:cNvSpPr/>
          <p:nvPr userDrawn="1"/>
        </p:nvSpPr>
        <p:spPr>
          <a:xfrm rot="5528222" flipH="1">
            <a:off x="4441791" y="-2823083"/>
            <a:ext cx="243478" cy="9168352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  <a:gd name="connsiteX0" fmla="*/ 0 w 306161"/>
              <a:gd name="connsiteY0" fmla="*/ 939 h 9187000"/>
              <a:gd name="connsiteX1" fmla="*/ 299972 w 306161"/>
              <a:gd name="connsiteY1" fmla="*/ 0 h 9187000"/>
              <a:gd name="connsiteX2" fmla="*/ 306140 w 306161"/>
              <a:gd name="connsiteY2" fmla="*/ 9187000 h 9187000"/>
              <a:gd name="connsiteX3" fmla="*/ 10490 w 306161"/>
              <a:gd name="connsiteY3" fmla="*/ 9159912 h 9187000"/>
              <a:gd name="connsiteX4" fmla="*/ 0 w 306161"/>
              <a:gd name="connsiteY4" fmla="*/ 939 h 9187000"/>
              <a:gd name="connsiteX0" fmla="*/ 0 w 307035"/>
              <a:gd name="connsiteY0" fmla="*/ 939 h 9168352"/>
              <a:gd name="connsiteX1" fmla="*/ 299972 w 307035"/>
              <a:gd name="connsiteY1" fmla="*/ 0 h 9168352"/>
              <a:gd name="connsiteX2" fmla="*/ 307017 w 307035"/>
              <a:gd name="connsiteY2" fmla="*/ 9168352 h 9168352"/>
              <a:gd name="connsiteX3" fmla="*/ 10490 w 307035"/>
              <a:gd name="connsiteY3" fmla="*/ 9159912 h 9168352"/>
              <a:gd name="connsiteX4" fmla="*/ 0 w 307035"/>
              <a:gd name="connsiteY4" fmla="*/ 939 h 9168352"/>
              <a:gd name="connsiteX0" fmla="*/ 0 w 307035"/>
              <a:gd name="connsiteY0" fmla="*/ 939 h 9168352"/>
              <a:gd name="connsiteX1" fmla="*/ 299972 w 307035"/>
              <a:gd name="connsiteY1" fmla="*/ 0 h 9168352"/>
              <a:gd name="connsiteX2" fmla="*/ 307017 w 307035"/>
              <a:gd name="connsiteY2" fmla="*/ 9168352 h 9168352"/>
              <a:gd name="connsiteX3" fmla="*/ 11075 w 307035"/>
              <a:gd name="connsiteY3" fmla="*/ 9147480 h 9168352"/>
              <a:gd name="connsiteX4" fmla="*/ 0 w 307035"/>
              <a:gd name="connsiteY4" fmla="*/ 939 h 916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035" h="9168352">
                <a:moveTo>
                  <a:pt x="0" y="939"/>
                </a:moveTo>
                <a:lnTo>
                  <a:pt x="299972" y="0"/>
                </a:lnTo>
                <a:cubicBezTo>
                  <a:pt x="299516" y="1948707"/>
                  <a:pt x="307473" y="7219645"/>
                  <a:pt x="307017" y="9168352"/>
                </a:cubicBezTo>
                <a:cubicBezTo>
                  <a:pt x="208971" y="9154722"/>
                  <a:pt x="109121" y="9161110"/>
                  <a:pt x="11075" y="9147480"/>
                </a:cubicBezTo>
                <a:cubicBezTo>
                  <a:pt x="10966" y="7171920"/>
                  <a:pt x="109" y="1976499"/>
                  <a:pt x="0" y="939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25439"/>
            <a:ext cx="8502650" cy="423861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18370E63-AFDA-0C4A-9D5B-F9749219E1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4355" y="1019329"/>
            <a:ext cx="2023200" cy="3635798"/>
          </a:xfrm>
          <a:prstGeom prst="rect">
            <a:avLst/>
          </a:prstGeom>
          <a:solidFill>
            <a:schemeClr val="tx2"/>
          </a:solidFill>
        </p:spPr>
        <p:txBody>
          <a:bodyPr lIns="144000" rIns="72000" anchor="ctr"/>
          <a:lstStyle>
            <a:lvl1pPr marL="0" indent="0" algn="l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either dragging and dropping an image to this box or by clicking the icon to add a photo from file.</a:t>
            </a:r>
          </a:p>
        </p:txBody>
      </p:sp>
      <p:sp>
        <p:nvSpPr>
          <p:cNvPr id="16" name="Picture Placeholder 20">
            <a:extLst>
              <a:ext uri="{FF2B5EF4-FFF2-40B4-BE49-F238E27FC236}">
                <a16:creationId xmlns:a16="http://schemas.microsoft.com/office/drawing/2014/main" id="{029E700D-1D9D-1343-B8EA-520788A17F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84961" y="1019329"/>
            <a:ext cx="2023200" cy="3635798"/>
          </a:xfrm>
          <a:prstGeom prst="rect">
            <a:avLst/>
          </a:prstGeom>
          <a:solidFill>
            <a:schemeClr val="tx2"/>
          </a:solidFill>
        </p:spPr>
        <p:txBody>
          <a:bodyPr lIns="144000" rIns="72000" anchor="ctr"/>
          <a:lstStyle>
            <a:lvl1pPr marL="0" indent="0" algn="l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either dragging and dropping an image to this box or by clicking the icon to add a photo from file.</a:t>
            </a:r>
          </a:p>
        </p:txBody>
      </p:sp>
      <p:sp>
        <p:nvSpPr>
          <p:cNvPr id="17" name="Picture Placeholder 20">
            <a:extLst>
              <a:ext uri="{FF2B5EF4-FFF2-40B4-BE49-F238E27FC236}">
                <a16:creationId xmlns:a16="http://schemas.microsoft.com/office/drawing/2014/main" id="{A060B2FF-DDE9-AD41-9893-BDF3A0FB31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45567" y="1019329"/>
            <a:ext cx="2023200" cy="3635798"/>
          </a:xfrm>
          <a:prstGeom prst="rect">
            <a:avLst/>
          </a:prstGeom>
          <a:solidFill>
            <a:schemeClr val="tx2"/>
          </a:solidFill>
        </p:spPr>
        <p:txBody>
          <a:bodyPr lIns="144000" rIns="72000" anchor="ctr"/>
          <a:lstStyle>
            <a:lvl1pPr marL="0" indent="0" algn="l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either dragging and dropping an image to this box or by clicking the icon to add a photo from file.</a:t>
            </a:r>
          </a:p>
        </p:txBody>
      </p:sp>
      <p:sp>
        <p:nvSpPr>
          <p:cNvPr id="18" name="Picture Placeholder 20">
            <a:extLst>
              <a:ext uri="{FF2B5EF4-FFF2-40B4-BE49-F238E27FC236}">
                <a16:creationId xmlns:a16="http://schemas.microsoft.com/office/drawing/2014/main" id="{D21A2ABE-A56F-F34E-80E2-2B494330F83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06174" y="1019329"/>
            <a:ext cx="2023200" cy="3635798"/>
          </a:xfrm>
          <a:prstGeom prst="rect">
            <a:avLst/>
          </a:prstGeom>
          <a:solidFill>
            <a:schemeClr val="tx2"/>
          </a:solidFill>
        </p:spPr>
        <p:txBody>
          <a:bodyPr lIns="144000" rIns="72000" anchor="ctr"/>
          <a:lstStyle>
            <a:lvl1pPr marL="0" indent="0" algn="l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either dragging and dropping an image to this box or by clicking the icon to add a photo from file.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49284DB-3CBF-2348-84A6-38E13AC373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7906" y="4780003"/>
            <a:ext cx="6792465" cy="2605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caption here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DF6786-092C-2D41-B906-D60EA0B5E1BF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27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5">
            <a:extLst>
              <a:ext uri="{FF2B5EF4-FFF2-40B4-BE49-F238E27FC236}">
                <a16:creationId xmlns:a16="http://schemas.microsoft.com/office/drawing/2014/main" id="{05483FF0-04C7-8741-B607-19FAF8499A14}"/>
              </a:ext>
            </a:extLst>
          </p:cNvPr>
          <p:cNvSpPr/>
          <p:nvPr userDrawn="1"/>
        </p:nvSpPr>
        <p:spPr>
          <a:xfrm rot="16498167" flipH="1">
            <a:off x="4451455" y="-1873136"/>
            <a:ext cx="241625" cy="9217141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698" h="9217141">
                <a:moveTo>
                  <a:pt x="0" y="0"/>
                </a:moveTo>
                <a:lnTo>
                  <a:pt x="298509" y="30141"/>
                </a:lnTo>
                <a:cubicBezTo>
                  <a:pt x="298053" y="1978848"/>
                  <a:pt x="305133" y="7268434"/>
                  <a:pt x="304677" y="9217141"/>
                </a:cubicBezTo>
                <a:cubicBezTo>
                  <a:pt x="206631" y="9203511"/>
                  <a:pt x="107073" y="9203683"/>
                  <a:pt x="9027" y="9190053"/>
                </a:cubicBezTo>
                <a:cubicBezTo>
                  <a:pt x="8918" y="7214493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9C3FBFF2-F4B4-AE40-BF5C-540284C0438E}"/>
              </a:ext>
            </a:extLst>
          </p:cNvPr>
          <p:cNvSpPr/>
          <p:nvPr userDrawn="1"/>
        </p:nvSpPr>
        <p:spPr>
          <a:xfrm rot="5092801" flipH="1">
            <a:off x="4446185" y="-1718555"/>
            <a:ext cx="253938" cy="9218037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  <a:gd name="connsiteX0" fmla="*/ 0 w 306161"/>
              <a:gd name="connsiteY0" fmla="*/ 939 h 9187000"/>
              <a:gd name="connsiteX1" fmla="*/ 299972 w 306161"/>
              <a:gd name="connsiteY1" fmla="*/ 0 h 9187000"/>
              <a:gd name="connsiteX2" fmla="*/ 306140 w 306161"/>
              <a:gd name="connsiteY2" fmla="*/ 9187000 h 9187000"/>
              <a:gd name="connsiteX3" fmla="*/ 10490 w 306161"/>
              <a:gd name="connsiteY3" fmla="*/ 9159912 h 9187000"/>
              <a:gd name="connsiteX4" fmla="*/ 0 w 306161"/>
              <a:gd name="connsiteY4" fmla="*/ 939 h 9187000"/>
              <a:gd name="connsiteX0" fmla="*/ 0 w 307035"/>
              <a:gd name="connsiteY0" fmla="*/ 939 h 9168352"/>
              <a:gd name="connsiteX1" fmla="*/ 299972 w 307035"/>
              <a:gd name="connsiteY1" fmla="*/ 0 h 9168352"/>
              <a:gd name="connsiteX2" fmla="*/ 307017 w 307035"/>
              <a:gd name="connsiteY2" fmla="*/ 9168352 h 9168352"/>
              <a:gd name="connsiteX3" fmla="*/ 10490 w 307035"/>
              <a:gd name="connsiteY3" fmla="*/ 9159912 h 9168352"/>
              <a:gd name="connsiteX4" fmla="*/ 0 w 307035"/>
              <a:gd name="connsiteY4" fmla="*/ 939 h 9168352"/>
              <a:gd name="connsiteX0" fmla="*/ 0 w 307035"/>
              <a:gd name="connsiteY0" fmla="*/ 939 h 9168352"/>
              <a:gd name="connsiteX1" fmla="*/ 299972 w 307035"/>
              <a:gd name="connsiteY1" fmla="*/ 0 h 9168352"/>
              <a:gd name="connsiteX2" fmla="*/ 307017 w 307035"/>
              <a:gd name="connsiteY2" fmla="*/ 9168352 h 9168352"/>
              <a:gd name="connsiteX3" fmla="*/ 11075 w 307035"/>
              <a:gd name="connsiteY3" fmla="*/ 9147480 h 9168352"/>
              <a:gd name="connsiteX4" fmla="*/ 0 w 307035"/>
              <a:gd name="connsiteY4" fmla="*/ 939 h 9168352"/>
              <a:gd name="connsiteX0" fmla="*/ 0 w 320802"/>
              <a:gd name="connsiteY0" fmla="*/ 47067 h 9168352"/>
              <a:gd name="connsiteX1" fmla="*/ 313739 w 320802"/>
              <a:gd name="connsiteY1" fmla="*/ 0 h 9168352"/>
              <a:gd name="connsiteX2" fmla="*/ 320784 w 320802"/>
              <a:gd name="connsiteY2" fmla="*/ 9168352 h 9168352"/>
              <a:gd name="connsiteX3" fmla="*/ 24842 w 320802"/>
              <a:gd name="connsiteY3" fmla="*/ 9147480 h 9168352"/>
              <a:gd name="connsiteX4" fmla="*/ 0 w 320802"/>
              <a:gd name="connsiteY4" fmla="*/ 47067 h 9168352"/>
              <a:gd name="connsiteX0" fmla="*/ 0 w 317293"/>
              <a:gd name="connsiteY0" fmla="*/ 29331 h 9168352"/>
              <a:gd name="connsiteX1" fmla="*/ 310230 w 317293"/>
              <a:gd name="connsiteY1" fmla="*/ 0 h 9168352"/>
              <a:gd name="connsiteX2" fmla="*/ 317275 w 317293"/>
              <a:gd name="connsiteY2" fmla="*/ 9168352 h 9168352"/>
              <a:gd name="connsiteX3" fmla="*/ 21333 w 317293"/>
              <a:gd name="connsiteY3" fmla="*/ 9147480 h 9168352"/>
              <a:gd name="connsiteX4" fmla="*/ 0 w 317293"/>
              <a:gd name="connsiteY4" fmla="*/ 29331 h 9168352"/>
              <a:gd name="connsiteX0" fmla="*/ 0 w 316238"/>
              <a:gd name="connsiteY0" fmla="*/ 29331 h 9207773"/>
              <a:gd name="connsiteX1" fmla="*/ 310230 w 316238"/>
              <a:gd name="connsiteY1" fmla="*/ 0 h 9207773"/>
              <a:gd name="connsiteX2" fmla="*/ 316216 w 316238"/>
              <a:gd name="connsiteY2" fmla="*/ 9207773 h 9207773"/>
              <a:gd name="connsiteX3" fmla="*/ 21333 w 316238"/>
              <a:gd name="connsiteY3" fmla="*/ 9147480 h 9207773"/>
              <a:gd name="connsiteX4" fmla="*/ 0 w 316238"/>
              <a:gd name="connsiteY4" fmla="*/ 29331 h 9207773"/>
              <a:gd name="connsiteX0" fmla="*/ 0 w 316237"/>
              <a:gd name="connsiteY0" fmla="*/ 29331 h 9221070"/>
              <a:gd name="connsiteX1" fmla="*/ 310230 w 316237"/>
              <a:gd name="connsiteY1" fmla="*/ 0 h 9221070"/>
              <a:gd name="connsiteX2" fmla="*/ 316216 w 316237"/>
              <a:gd name="connsiteY2" fmla="*/ 9207773 h 9221070"/>
              <a:gd name="connsiteX3" fmla="*/ 12766 w 316237"/>
              <a:gd name="connsiteY3" fmla="*/ 9218037 h 9221070"/>
              <a:gd name="connsiteX4" fmla="*/ 0 w 316237"/>
              <a:gd name="connsiteY4" fmla="*/ 29331 h 9221070"/>
              <a:gd name="connsiteX0" fmla="*/ 0 w 316237"/>
              <a:gd name="connsiteY0" fmla="*/ 29331 h 9218037"/>
              <a:gd name="connsiteX1" fmla="*/ 310230 w 316237"/>
              <a:gd name="connsiteY1" fmla="*/ 0 h 9218037"/>
              <a:gd name="connsiteX2" fmla="*/ 316216 w 316237"/>
              <a:gd name="connsiteY2" fmla="*/ 9207773 h 9218037"/>
              <a:gd name="connsiteX3" fmla="*/ 12766 w 316237"/>
              <a:gd name="connsiteY3" fmla="*/ 9218037 h 9218037"/>
              <a:gd name="connsiteX4" fmla="*/ 0 w 316237"/>
              <a:gd name="connsiteY4" fmla="*/ 29331 h 9218037"/>
              <a:gd name="connsiteX0" fmla="*/ 0 w 320227"/>
              <a:gd name="connsiteY0" fmla="*/ 29331 h 9218037"/>
              <a:gd name="connsiteX1" fmla="*/ 310230 w 320227"/>
              <a:gd name="connsiteY1" fmla="*/ 0 h 9218037"/>
              <a:gd name="connsiteX2" fmla="*/ 320214 w 320227"/>
              <a:gd name="connsiteY2" fmla="*/ 9194373 h 9218037"/>
              <a:gd name="connsiteX3" fmla="*/ 12766 w 320227"/>
              <a:gd name="connsiteY3" fmla="*/ 9218037 h 9218037"/>
              <a:gd name="connsiteX4" fmla="*/ 0 w 320227"/>
              <a:gd name="connsiteY4" fmla="*/ 29331 h 9218037"/>
              <a:gd name="connsiteX0" fmla="*/ 0 w 320227"/>
              <a:gd name="connsiteY0" fmla="*/ 29331 h 9218037"/>
              <a:gd name="connsiteX1" fmla="*/ 310230 w 320227"/>
              <a:gd name="connsiteY1" fmla="*/ 0 h 9218037"/>
              <a:gd name="connsiteX2" fmla="*/ 320214 w 320227"/>
              <a:gd name="connsiteY2" fmla="*/ 9194373 h 9218037"/>
              <a:gd name="connsiteX3" fmla="*/ 12766 w 320227"/>
              <a:gd name="connsiteY3" fmla="*/ 9218037 h 9218037"/>
              <a:gd name="connsiteX4" fmla="*/ 0 w 320227"/>
              <a:gd name="connsiteY4" fmla="*/ 29331 h 921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227" h="9218037">
                <a:moveTo>
                  <a:pt x="0" y="29331"/>
                </a:moveTo>
                <a:lnTo>
                  <a:pt x="310230" y="0"/>
                </a:lnTo>
                <a:cubicBezTo>
                  <a:pt x="309774" y="1948707"/>
                  <a:pt x="320670" y="7245666"/>
                  <a:pt x="320214" y="9194373"/>
                </a:cubicBezTo>
                <a:cubicBezTo>
                  <a:pt x="186336" y="9205149"/>
                  <a:pt x="101912" y="9201698"/>
                  <a:pt x="12766" y="9218037"/>
                </a:cubicBezTo>
                <a:cubicBezTo>
                  <a:pt x="12657" y="7242477"/>
                  <a:pt x="109" y="2004891"/>
                  <a:pt x="0" y="29331"/>
                </a:cubicBezTo>
                <a:close/>
              </a:path>
            </a:pathLst>
          </a:cu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25439"/>
            <a:ext cx="8502650" cy="423861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18370E63-AFDA-0C4A-9D5B-F9749219E1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4358" y="1019330"/>
            <a:ext cx="2769753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an image to this box or by clicking the icon to add a photo from file.</a:t>
            </a: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D3B9F08A-3B61-9246-83E2-AA4A591A37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07985" y="1019330"/>
            <a:ext cx="2740325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an image to this box or by clicking the icon to add a photo from file.</a:t>
            </a:r>
          </a:p>
        </p:txBody>
      </p:sp>
      <p:sp>
        <p:nvSpPr>
          <p:cNvPr id="9" name="Picture Placeholder 20">
            <a:extLst>
              <a:ext uri="{FF2B5EF4-FFF2-40B4-BE49-F238E27FC236}">
                <a16:creationId xmlns:a16="http://schemas.microsoft.com/office/drawing/2014/main" id="{F98B348D-C11E-4C49-B6F1-7D54988DB5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4358" y="2898536"/>
            <a:ext cx="2769753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an image to this box or by clicking the icon to add a photo from file.</a:t>
            </a:r>
          </a:p>
        </p:txBody>
      </p:sp>
      <p:sp>
        <p:nvSpPr>
          <p:cNvPr id="10" name="Picture Placeholder 20">
            <a:extLst>
              <a:ext uri="{FF2B5EF4-FFF2-40B4-BE49-F238E27FC236}">
                <a16:creationId xmlns:a16="http://schemas.microsoft.com/office/drawing/2014/main" id="{67396E1C-77DA-B546-A79A-1A03EB0EB5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07985" y="2898536"/>
            <a:ext cx="2740325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an image to this box or by clicking the icon to add a photo from file.</a:t>
            </a:r>
          </a:p>
        </p:txBody>
      </p:sp>
      <p:sp>
        <p:nvSpPr>
          <p:cNvPr id="11" name="Picture Placeholder 20">
            <a:extLst>
              <a:ext uri="{FF2B5EF4-FFF2-40B4-BE49-F238E27FC236}">
                <a16:creationId xmlns:a16="http://schemas.microsoft.com/office/drawing/2014/main" id="{52C9E678-BE50-3648-B1CC-6DF110627A6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75063" y="1019330"/>
            <a:ext cx="2740325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an image to this box or by clicking the icon to add a photo from file.</a:t>
            </a:r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470BC2F0-9D8B-354B-94A8-3D2A4D883AD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75063" y="2898536"/>
            <a:ext cx="2740325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an image to this box or by clicking the icon to add a photo from file.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B5586FA-6543-E54E-B39B-BED71C0296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7906" y="4780003"/>
            <a:ext cx="6792465" cy="2605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caption here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5EE7CA-5823-0443-96E6-5235E7C6BADA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91C7-A555-8540-B259-418B71DCC514}" type="datetimeFigureOut">
              <a:rPr lang="en-US" smtClean="0"/>
              <a:t>1/31/19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DBFE-A364-A34A-88A7-C8569EFFE1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81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993DBE-E206-8641-BC39-E9983D8900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FF96AD-B26B-E74F-8724-D55FF02363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057525"/>
            <a:ext cx="9144000" cy="1743075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lIns="1007999" tIns="0" rIns="1007999" bIns="503999" anchor="ctr"/>
          <a:lstStyle>
            <a:lvl1pPr marL="0" indent="0" algn="ctr">
              <a:buNone/>
              <a:defRPr sz="2400" b="1">
                <a:solidFill>
                  <a:schemeClr val="accent6"/>
                </a:solidFill>
              </a:defRPr>
            </a:lvl1pPr>
            <a:lvl2pPr marL="342900" indent="0">
              <a:buNone/>
              <a:defRPr b="1">
                <a:solidFill>
                  <a:schemeClr val="accent6"/>
                </a:solidFill>
              </a:defRPr>
            </a:lvl2pPr>
            <a:lvl3pPr marL="685800" indent="0">
              <a:buNone/>
              <a:defRPr b="1">
                <a:solidFill>
                  <a:schemeClr val="accent6"/>
                </a:solidFill>
              </a:defRPr>
            </a:lvl3pPr>
            <a:lvl4pPr marL="1028700" indent="0">
              <a:buNone/>
              <a:defRPr b="1">
                <a:solidFill>
                  <a:schemeClr val="accent6"/>
                </a:solidFill>
              </a:defRPr>
            </a:lvl4pPr>
            <a:lvl5pPr marL="1371600" indent="0">
              <a:buNone/>
              <a:defRPr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D407EBE-21B9-C647-9091-D03E157DB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480" y="4356042"/>
            <a:ext cx="8321040" cy="287391"/>
          </a:xfrm>
          <a:prstGeom prst="roundRect">
            <a:avLst>
              <a:gd name="adj" fmla="val 0"/>
            </a:avLst>
          </a:prstGeom>
          <a:noFill/>
        </p:spPr>
        <p:txBody>
          <a:bodyPr lIns="180000" tIns="180000" rIns="180000" bIns="180000" anchor="ctr"/>
          <a:lstStyle>
            <a:lvl1pPr marL="0" indent="0" algn="ctr">
              <a:buFont typeface="Arial" panose="020B0604020202020204" pitchFamily="34" charset="0"/>
              <a:buNone/>
              <a:tabLst/>
              <a:defRPr sz="1600" b="0" i="0">
                <a:solidFill>
                  <a:srgbClr val="1078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John Marcus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C9B211B2-B0D5-C047-9BB4-B299F2F6B1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4" y="3315466"/>
            <a:ext cx="1010596" cy="802141"/>
          </a:xfrm>
          <a:prstGeom prst="roundRect">
            <a:avLst>
              <a:gd name="adj" fmla="val 0"/>
            </a:avLst>
          </a:prstGeom>
          <a:noFill/>
        </p:spPr>
        <p:txBody>
          <a:bodyPr lIns="180000" tIns="180000" rIns="180000" bIns="180000" anchor="ctr"/>
          <a:lstStyle>
            <a:lvl1pPr marL="0" indent="0" algn="ctr">
              <a:buFont typeface="Arial" panose="020B0604020202020204" pitchFamily="34" charset="0"/>
              <a:buNone/>
              <a:tabLst/>
              <a:defRPr sz="8800" b="1" i="0">
                <a:solidFill>
                  <a:srgbClr val="1078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083742B-1D23-B142-8D66-DB9C0557EB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>
            <a:off x="7608748" y="3461634"/>
            <a:ext cx="1535252" cy="802141"/>
          </a:xfrm>
          <a:prstGeom prst="roundRect">
            <a:avLst>
              <a:gd name="adj" fmla="val 0"/>
            </a:avLst>
          </a:prstGeom>
          <a:noFill/>
        </p:spPr>
        <p:txBody>
          <a:bodyPr lIns="180000" tIns="180000" rIns="180000" bIns="180000" anchor="ctr"/>
          <a:lstStyle>
            <a:lvl1pPr marL="0" indent="0" algn="ctr">
              <a:buFont typeface="Arial" panose="020B0604020202020204" pitchFamily="34" charset="0"/>
              <a:buNone/>
              <a:tabLst/>
              <a:defRPr sz="8800" b="1" i="0">
                <a:solidFill>
                  <a:srgbClr val="1078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727471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B6510016-EAC0-7847-BD31-2011EA3B42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085" y="1"/>
            <a:ext cx="8036915" cy="5143500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D62EBEF5-CB25-544A-9B3E-DF3BD8CCB5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470" y="929392"/>
            <a:ext cx="8321040" cy="2563318"/>
          </a:xfrm>
          <a:prstGeom prst="roundRect">
            <a:avLst>
              <a:gd name="adj" fmla="val 0"/>
            </a:avLst>
          </a:prstGeom>
          <a:noFill/>
        </p:spPr>
        <p:txBody>
          <a:bodyPr lIns="180000" tIns="180000" rIns="180000" bIns="180000" anchor="ctr"/>
          <a:lstStyle>
            <a:lvl1pPr marL="0" indent="0" algn="ctr">
              <a:buFont typeface="Arial" panose="020B0604020202020204" pitchFamily="34" charset="0"/>
              <a:buNone/>
              <a:tabLst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This slide is designed for quotes </a:t>
            </a:r>
            <a:br>
              <a:rPr lang="en-US" dirty="0"/>
            </a:br>
            <a:r>
              <a:rPr lang="en-US" dirty="0"/>
              <a:t>or short statements only. </a:t>
            </a:r>
            <a:br>
              <a:rPr lang="en-US" dirty="0"/>
            </a:br>
            <a:r>
              <a:rPr lang="en-US" dirty="0"/>
              <a:t>Please add your content here.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D407EBE-21B9-C647-9091-D03E157DB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480" y="3927424"/>
            <a:ext cx="8321040" cy="389745"/>
          </a:xfrm>
          <a:prstGeom prst="roundRect">
            <a:avLst>
              <a:gd name="adj" fmla="val 0"/>
            </a:avLst>
          </a:prstGeom>
          <a:noFill/>
        </p:spPr>
        <p:txBody>
          <a:bodyPr lIns="180000" tIns="180000" rIns="180000" bIns="180000" anchor="ctr"/>
          <a:lstStyle>
            <a:lvl1pPr marL="0" indent="0" algn="ctr">
              <a:buFont typeface="Arial" panose="020B0604020202020204" pitchFamily="34" charset="0"/>
              <a:buNone/>
              <a:tabLst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John Marcus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C9B211B2-B0D5-C047-9BB4-B299F2F6B1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238" y="1086621"/>
            <a:ext cx="1010596" cy="802141"/>
          </a:xfrm>
          <a:prstGeom prst="roundRect">
            <a:avLst>
              <a:gd name="adj" fmla="val 0"/>
            </a:avLst>
          </a:prstGeom>
          <a:noFill/>
        </p:spPr>
        <p:txBody>
          <a:bodyPr lIns="180000" tIns="180000" rIns="180000" bIns="180000" anchor="ctr"/>
          <a:lstStyle>
            <a:lvl1pPr marL="0" indent="0" algn="ctr">
              <a:buFont typeface="Arial" panose="020B0604020202020204" pitchFamily="34" charset="0"/>
              <a:buNone/>
              <a:tabLst/>
              <a:defRPr sz="8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083742B-1D23-B142-8D66-DB9C0557EB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>
            <a:off x="7578348" y="2647255"/>
            <a:ext cx="1535252" cy="802141"/>
          </a:xfrm>
          <a:prstGeom prst="roundRect">
            <a:avLst>
              <a:gd name="adj" fmla="val 0"/>
            </a:avLst>
          </a:prstGeom>
          <a:noFill/>
        </p:spPr>
        <p:txBody>
          <a:bodyPr lIns="180000" tIns="180000" rIns="180000" bIns="180000" anchor="ctr"/>
          <a:lstStyle>
            <a:lvl1pPr marL="0" indent="0" algn="ctr">
              <a:buFont typeface="Arial" panose="020B0604020202020204" pitchFamily="34" charset="0"/>
              <a:buNone/>
              <a:tabLst/>
              <a:defRPr sz="8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869974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FD5A72-CA78-2A4E-ACB1-0B545BEB58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7560" y="2019353"/>
            <a:ext cx="5067955" cy="475245"/>
          </a:xfrm>
          <a:prstGeom prst="rect">
            <a:avLst/>
          </a:prstGeo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854C69C-A2AC-6147-B53D-AB7EAFF7AE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7560" y="3112090"/>
            <a:ext cx="5079384" cy="625520"/>
          </a:xfrm>
          <a:prstGeom prst="rect">
            <a:avLst/>
          </a:prstGeo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Short explanation of section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534F4EC-1F29-8B49-8728-30A43B392C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78944" y="1914424"/>
            <a:ext cx="1481426" cy="1221196"/>
          </a:xfrm>
          <a:prstGeom prst="rect">
            <a:avLst/>
          </a:prstGeom>
        </p:spPr>
        <p:txBody>
          <a:bodyPr anchor="ctr"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01</a:t>
            </a:r>
            <a:endParaRPr lang="en-US" dirty="0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350BB1DE-89DB-9449-ADEF-2595DACFFAC6}"/>
              </a:ext>
            </a:extLst>
          </p:cNvPr>
          <p:cNvSpPr/>
          <p:nvPr userDrawn="1"/>
        </p:nvSpPr>
        <p:spPr>
          <a:xfrm rot="986670" flipH="1">
            <a:off x="574014" y="-160956"/>
            <a:ext cx="327150" cy="5423112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28027"/>
              <a:gd name="connsiteY0" fmla="*/ 0 h 5682370"/>
              <a:gd name="connsiteX1" fmla="*/ 301583 w 328027"/>
              <a:gd name="connsiteY1" fmla="*/ 84893 h 5682370"/>
              <a:gd name="connsiteX2" fmla="*/ 311315 w 328027"/>
              <a:gd name="connsiteY2" fmla="*/ 5220301 h 5682370"/>
              <a:gd name="connsiteX3" fmla="*/ 302444 w 328027"/>
              <a:gd name="connsiteY3" fmla="*/ 5454974 h 5682370"/>
              <a:gd name="connsiteX4" fmla="*/ 861 w 328027"/>
              <a:gd name="connsiteY4" fmla="*/ 5370082 h 5682370"/>
              <a:gd name="connsiteX5" fmla="*/ 0 w 328027"/>
              <a:gd name="connsiteY5" fmla="*/ 0 h 5682370"/>
              <a:gd name="connsiteX0" fmla="*/ 0 w 327752"/>
              <a:gd name="connsiteY0" fmla="*/ 0 h 5478935"/>
              <a:gd name="connsiteX1" fmla="*/ 301583 w 327752"/>
              <a:gd name="connsiteY1" fmla="*/ 84893 h 5478935"/>
              <a:gd name="connsiteX2" fmla="*/ 310445 w 327752"/>
              <a:gd name="connsiteY2" fmla="*/ 4819484 h 5478935"/>
              <a:gd name="connsiteX3" fmla="*/ 302444 w 327752"/>
              <a:gd name="connsiteY3" fmla="*/ 5454974 h 5478935"/>
              <a:gd name="connsiteX4" fmla="*/ 861 w 327752"/>
              <a:gd name="connsiteY4" fmla="*/ 5370082 h 5478935"/>
              <a:gd name="connsiteX5" fmla="*/ 0 w 327752"/>
              <a:gd name="connsiteY5" fmla="*/ 0 h 5478935"/>
              <a:gd name="connsiteX0" fmla="*/ 0 w 327150"/>
              <a:gd name="connsiteY0" fmla="*/ 0 h 5441146"/>
              <a:gd name="connsiteX1" fmla="*/ 301583 w 327150"/>
              <a:gd name="connsiteY1" fmla="*/ 84893 h 5441146"/>
              <a:gd name="connsiteX2" fmla="*/ 310445 w 327150"/>
              <a:gd name="connsiteY2" fmla="*/ 4819484 h 5441146"/>
              <a:gd name="connsiteX3" fmla="*/ 117590 w 327150"/>
              <a:gd name="connsiteY3" fmla="*/ 5397102 h 5441146"/>
              <a:gd name="connsiteX4" fmla="*/ 861 w 327150"/>
              <a:gd name="connsiteY4" fmla="*/ 5370082 h 5441146"/>
              <a:gd name="connsiteX5" fmla="*/ 0 w 327150"/>
              <a:gd name="connsiteY5" fmla="*/ 0 h 5441146"/>
              <a:gd name="connsiteX0" fmla="*/ 0 w 327150"/>
              <a:gd name="connsiteY0" fmla="*/ 0 h 5463762"/>
              <a:gd name="connsiteX1" fmla="*/ 301583 w 327150"/>
              <a:gd name="connsiteY1" fmla="*/ 84893 h 5463762"/>
              <a:gd name="connsiteX2" fmla="*/ 310445 w 327150"/>
              <a:gd name="connsiteY2" fmla="*/ 4819484 h 5463762"/>
              <a:gd name="connsiteX3" fmla="*/ 117590 w 327150"/>
              <a:gd name="connsiteY3" fmla="*/ 5397102 h 5463762"/>
              <a:gd name="connsiteX4" fmla="*/ 861 w 327150"/>
              <a:gd name="connsiteY4" fmla="*/ 5370082 h 5463762"/>
              <a:gd name="connsiteX5" fmla="*/ 0 w 327150"/>
              <a:gd name="connsiteY5" fmla="*/ 0 h 5463762"/>
              <a:gd name="connsiteX0" fmla="*/ 0 w 327150"/>
              <a:gd name="connsiteY0" fmla="*/ 0 h 5403245"/>
              <a:gd name="connsiteX1" fmla="*/ 301583 w 327150"/>
              <a:gd name="connsiteY1" fmla="*/ 84893 h 5403245"/>
              <a:gd name="connsiteX2" fmla="*/ 310445 w 327150"/>
              <a:gd name="connsiteY2" fmla="*/ 4819484 h 5403245"/>
              <a:gd name="connsiteX3" fmla="*/ 117590 w 327150"/>
              <a:gd name="connsiteY3" fmla="*/ 5397102 h 5403245"/>
              <a:gd name="connsiteX4" fmla="*/ 861 w 327150"/>
              <a:gd name="connsiteY4" fmla="*/ 5370082 h 5403245"/>
              <a:gd name="connsiteX5" fmla="*/ 0 w 327150"/>
              <a:gd name="connsiteY5" fmla="*/ 0 h 5403245"/>
              <a:gd name="connsiteX0" fmla="*/ 0 w 327150"/>
              <a:gd name="connsiteY0" fmla="*/ 0 h 5397102"/>
              <a:gd name="connsiteX1" fmla="*/ 301583 w 327150"/>
              <a:gd name="connsiteY1" fmla="*/ 84893 h 5397102"/>
              <a:gd name="connsiteX2" fmla="*/ 310445 w 327150"/>
              <a:gd name="connsiteY2" fmla="*/ 4819484 h 5397102"/>
              <a:gd name="connsiteX3" fmla="*/ 117590 w 327150"/>
              <a:gd name="connsiteY3" fmla="*/ 5397102 h 5397102"/>
              <a:gd name="connsiteX4" fmla="*/ 861 w 327150"/>
              <a:gd name="connsiteY4" fmla="*/ 5370082 h 5397102"/>
              <a:gd name="connsiteX5" fmla="*/ 0 w 327150"/>
              <a:gd name="connsiteY5" fmla="*/ 0 h 5397102"/>
              <a:gd name="connsiteX0" fmla="*/ 0 w 327150"/>
              <a:gd name="connsiteY0" fmla="*/ 0 h 5402494"/>
              <a:gd name="connsiteX1" fmla="*/ 301583 w 327150"/>
              <a:gd name="connsiteY1" fmla="*/ 84893 h 5402494"/>
              <a:gd name="connsiteX2" fmla="*/ 310445 w 327150"/>
              <a:gd name="connsiteY2" fmla="*/ 4819484 h 5402494"/>
              <a:gd name="connsiteX3" fmla="*/ 135861 w 327150"/>
              <a:gd name="connsiteY3" fmla="*/ 5402494 h 5402494"/>
              <a:gd name="connsiteX4" fmla="*/ 861 w 327150"/>
              <a:gd name="connsiteY4" fmla="*/ 5370082 h 5402494"/>
              <a:gd name="connsiteX5" fmla="*/ 0 w 327150"/>
              <a:gd name="connsiteY5" fmla="*/ 0 h 5402494"/>
              <a:gd name="connsiteX0" fmla="*/ 0 w 327150"/>
              <a:gd name="connsiteY0" fmla="*/ 0 h 5405190"/>
              <a:gd name="connsiteX1" fmla="*/ 301583 w 327150"/>
              <a:gd name="connsiteY1" fmla="*/ 84893 h 5405190"/>
              <a:gd name="connsiteX2" fmla="*/ 310445 w 327150"/>
              <a:gd name="connsiteY2" fmla="*/ 4819484 h 5405190"/>
              <a:gd name="connsiteX3" fmla="*/ 144996 w 327150"/>
              <a:gd name="connsiteY3" fmla="*/ 5405190 h 5405190"/>
              <a:gd name="connsiteX4" fmla="*/ 861 w 327150"/>
              <a:gd name="connsiteY4" fmla="*/ 5370082 h 5405190"/>
              <a:gd name="connsiteX5" fmla="*/ 0 w 327150"/>
              <a:gd name="connsiteY5" fmla="*/ 0 h 5405190"/>
              <a:gd name="connsiteX0" fmla="*/ 0 w 327150"/>
              <a:gd name="connsiteY0" fmla="*/ 0 h 5423112"/>
              <a:gd name="connsiteX1" fmla="*/ 301583 w 327150"/>
              <a:gd name="connsiteY1" fmla="*/ 84893 h 5423112"/>
              <a:gd name="connsiteX2" fmla="*/ 310445 w 327150"/>
              <a:gd name="connsiteY2" fmla="*/ 4819484 h 5423112"/>
              <a:gd name="connsiteX3" fmla="*/ 149637 w 327150"/>
              <a:gd name="connsiteY3" fmla="*/ 5423112 h 5423112"/>
              <a:gd name="connsiteX4" fmla="*/ 861 w 327150"/>
              <a:gd name="connsiteY4" fmla="*/ 5370082 h 5423112"/>
              <a:gd name="connsiteX5" fmla="*/ 0 w 327150"/>
              <a:gd name="connsiteY5" fmla="*/ 0 h 542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150" h="5423112">
                <a:moveTo>
                  <a:pt x="0" y="0"/>
                </a:moveTo>
                <a:lnTo>
                  <a:pt x="301583" y="84893"/>
                </a:lnTo>
                <a:cubicBezTo>
                  <a:pt x="353469" y="954943"/>
                  <a:pt x="310302" y="3924471"/>
                  <a:pt x="310445" y="4819484"/>
                </a:cubicBezTo>
                <a:cubicBezTo>
                  <a:pt x="165242" y="5376969"/>
                  <a:pt x="154951" y="5420858"/>
                  <a:pt x="149637" y="5423112"/>
                </a:cubicBezTo>
                <a:lnTo>
                  <a:pt x="861" y="5370082"/>
                </a:lnTo>
                <a:cubicBezTo>
                  <a:pt x="752" y="3394522"/>
                  <a:pt x="109" y="1975560"/>
                  <a:pt x="0" y="0"/>
                </a:cubicBezTo>
                <a:close/>
              </a:path>
            </a:pathLst>
          </a:custGeom>
          <a:solidFill>
            <a:srgbClr val="CBD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8D99320A-11E5-5548-B120-023C57A538C9}"/>
              </a:ext>
            </a:extLst>
          </p:cNvPr>
          <p:cNvSpPr/>
          <p:nvPr userDrawn="1"/>
        </p:nvSpPr>
        <p:spPr>
          <a:xfrm rot="986670" flipH="1">
            <a:off x="238984" y="-127157"/>
            <a:ext cx="310051" cy="3825222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1939 w 304458"/>
              <a:gd name="connsiteY0" fmla="*/ 0 h 5454974"/>
              <a:gd name="connsiteX1" fmla="*/ 303522 w 304458"/>
              <a:gd name="connsiteY1" fmla="*/ 84893 h 5454974"/>
              <a:gd name="connsiteX2" fmla="*/ 304383 w 304458"/>
              <a:gd name="connsiteY2" fmla="*/ 5454974 h 5454974"/>
              <a:gd name="connsiteX3" fmla="*/ 4 w 304458"/>
              <a:gd name="connsiteY3" fmla="*/ 3988814 h 5454974"/>
              <a:gd name="connsiteX4" fmla="*/ 1939 w 304458"/>
              <a:gd name="connsiteY4" fmla="*/ 0 h 5454974"/>
              <a:gd name="connsiteX0" fmla="*/ 1939 w 303522"/>
              <a:gd name="connsiteY0" fmla="*/ 0 h 4216330"/>
              <a:gd name="connsiteX1" fmla="*/ 303522 w 303522"/>
              <a:gd name="connsiteY1" fmla="*/ 84893 h 4216330"/>
              <a:gd name="connsiteX2" fmla="*/ 302525 w 303522"/>
              <a:gd name="connsiteY2" fmla="*/ 4216330 h 4216330"/>
              <a:gd name="connsiteX3" fmla="*/ 4 w 303522"/>
              <a:gd name="connsiteY3" fmla="*/ 3988814 h 4216330"/>
              <a:gd name="connsiteX4" fmla="*/ 1939 w 303522"/>
              <a:gd name="connsiteY4" fmla="*/ 0 h 4216330"/>
              <a:gd name="connsiteX0" fmla="*/ 6616 w 308199"/>
              <a:gd name="connsiteY0" fmla="*/ 0 h 4216330"/>
              <a:gd name="connsiteX1" fmla="*/ 308199 w 308199"/>
              <a:gd name="connsiteY1" fmla="*/ 84893 h 4216330"/>
              <a:gd name="connsiteX2" fmla="*/ 307202 w 308199"/>
              <a:gd name="connsiteY2" fmla="*/ 4216330 h 4216330"/>
              <a:gd name="connsiteX3" fmla="*/ 1 w 308199"/>
              <a:gd name="connsiteY3" fmla="*/ 3825222 h 4216330"/>
              <a:gd name="connsiteX4" fmla="*/ 6616 w 308199"/>
              <a:gd name="connsiteY4" fmla="*/ 0 h 4216330"/>
              <a:gd name="connsiteX0" fmla="*/ 6616 w 310051"/>
              <a:gd name="connsiteY0" fmla="*/ 0 h 3825222"/>
              <a:gd name="connsiteX1" fmla="*/ 308199 w 310051"/>
              <a:gd name="connsiteY1" fmla="*/ 84893 h 3825222"/>
              <a:gd name="connsiteX2" fmla="*/ 310000 w 310051"/>
              <a:gd name="connsiteY2" fmla="*/ 2793677 h 3825222"/>
              <a:gd name="connsiteX3" fmla="*/ 1 w 310051"/>
              <a:gd name="connsiteY3" fmla="*/ 3825222 h 3825222"/>
              <a:gd name="connsiteX4" fmla="*/ 6616 w 310051"/>
              <a:gd name="connsiteY4" fmla="*/ 0 h 382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051" h="3825222">
                <a:moveTo>
                  <a:pt x="6616" y="0"/>
                </a:moveTo>
                <a:lnTo>
                  <a:pt x="308199" y="84893"/>
                </a:lnTo>
                <a:cubicBezTo>
                  <a:pt x="307743" y="2033600"/>
                  <a:pt x="310456" y="844970"/>
                  <a:pt x="310000" y="2793677"/>
                </a:cubicBezTo>
                <a:lnTo>
                  <a:pt x="1" y="3825222"/>
                </a:lnTo>
                <a:cubicBezTo>
                  <a:pt x="-108" y="1849662"/>
                  <a:pt x="6725" y="1975560"/>
                  <a:pt x="6616" y="0"/>
                </a:cubicBezTo>
                <a:close/>
              </a:path>
            </a:pathLst>
          </a:custGeom>
          <a:solidFill>
            <a:srgbClr val="CBD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B59A7272-EDA2-E14D-A739-4735EF1ADFA4}"/>
              </a:ext>
            </a:extLst>
          </p:cNvPr>
          <p:cNvSpPr/>
          <p:nvPr userDrawn="1"/>
        </p:nvSpPr>
        <p:spPr>
          <a:xfrm rot="20613330">
            <a:off x="946518" y="-154207"/>
            <a:ext cx="302519" cy="5454974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19" h="5454974">
                <a:moveTo>
                  <a:pt x="0" y="0"/>
                </a:moveTo>
                <a:lnTo>
                  <a:pt x="301583" y="84893"/>
                </a:lnTo>
                <a:cubicBezTo>
                  <a:pt x="301127" y="2033600"/>
                  <a:pt x="302900" y="3506267"/>
                  <a:pt x="302444" y="5454974"/>
                </a:cubicBezTo>
                <a:lnTo>
                  <a:pt x="861" y="5370082"/>
                </a:lnTo>
                <a:cubicBezTo>
                  <a:pt x="752" y="3394522"/>
                  <a:pt x="109" y="1975560"/>
                  <a:pt x="0" y="0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7AC0FB70-E339-BC4F-9617-DED2EF3BB914}"/>
              </a:ext>
            </a:extLst>
          </p:cNvPr>
          <p:cNvSpPr/>
          <p:nvPr userDrawn="1"/>
        </p:nvSpPr>
        <p:spPr>
          <a:xfrm rot="986670" flipH="1">
            <a:off x="8738235" y="2361018"/>
            <a:ext cx="308754" cy="2889748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2536 w 305055"/>
              <a:gd name="connsiteY0" fmla="*/ 0 h 5454974"/>
              <a:gd name="connsiteX1" fmla="*/ 304119 w 305055"/>
              <a:gd name="connsiteY1" fmla="*/ 84893 h 5454974"/>
              <a:gd name="connsiteX2" fmla="*/ 304980 w 305055"/>
              <a:gd name="connsiteY2" fmla="*/ 5454974 h 5454974"/>
              <a:gd name="connsiteX3" fmla="*/ 3 w 305055"/>
              <a:gd name="connsiteY3" fmla="*/ 5359149 h 5454974"/>
              <a:gd name="connsiteX4" fmla="*/ 2536 w 305055"/>
              <a:gd name="connsiteY4" fmla="*/ 0 h 5454974"/>
              <a:gd name="connsiteX0" fmla="*/ 2536 w 304119"/>
              <a:gd name="connsiteY0" fmla="*/ 0 h 5440996"/>
              <a:gd name="connsiteX1" fmla="*/ 304119 w 304119"/>
              <a:gd name="connsiteY1" fmla="*/ 84893 h 5440996"/>
              <a:gd name="connsiteX2" fmla="*/ 302486 w 304119"/>
              <a:gd name="connsiteY2" fmla="*/ 5440996 h 5440996"/>
              <a:gd name="connsiteX3" fmla="*/ 3 w 304119"/>
              <a:gd name="connsiteY3" fmla="*/ 5359149 h 5440996"/>
              <a:gd name="connsiteX4" fmla="*/ 2536 w 304119"/>
              <a:gd name="connsiteY4" fmla="*/ 0 h 5440996"/>
              <a:gd name="connsiteX0" fmla="*/ 2536 w 303939"/>
              <a:gd name="connsiteY0" fmla="*/ 0 h 5440996"/>
              <a:gd name="connsiteX1" fmla="*/ 303939 w 303939"/>
              <a:gd name="connsiteY1" fmla="*/ 1207071 h 5440996"/>
              <a:gd name="connsiteX2" fmla="*/ 302486 w 303939"/>
              <a:gd name="connsiteY2" fmla="*/ 5440996 h 5440996"/>
              <a:gd name="connsiteX3" fmla="*/ 3 w 303939"/>
              <a:gd name="connsiteY3" fmla="*/ 5359149 h 5440996"/>
              <a:gd name="connsiteX4" fmla="*/ 2536 w 303939"/>
              <a:gd name="connsiteY4" fmla="*/ 0 h 5440996"/>
              <a:gd name="connsiteX0" fmla="*/ 0 w 306441"/>
              <a:gd name="connsiteY0" fmla="*/ 122228 h 4233925"/>
              <a:gd name="connsiteX1" fmla="*/ 306441 w 306441"/>
              <a:gd name="connsiteY1" fmla="*/ 0 h 4233925"/>
              <a:gd name="connsiteX2" fmla="*/ 304988 w 306441"/>
              <a:gd name="connsiteY2" fmla="*/ 4233925 h 4233925"/>
              <a:gd name="connsiteX3" fmla="*/ 2505 w 306441"/>
              <a:gd name="connsiteY3" fmla="*/ 4152078 h 4233925"/>
              <a:gd name="connsiteX4" fmla="*/ 0 w 306441"/>
              <a:gd name="connsiteY4" fmla="*/ 122228 h 4233925"/>
              <a:gd name="connsiteX0" fmla="*/ 0 w 305095"/>
              <a:gd name="connsiteY0" fmla="*/ 0 h 4111697"/>
              <a:gd name="connsiteX1" fmla="*/ 304733 w 305095"/>
              <a:gd name="connsiteY1" fmla="*/ 724734 h 4111697"/>
              <a:gd name="connsiteX2" fmla="*/ 304988 w 305095"/>
              <a:gd name="connsiteY2" fmla="*/ 4111697 h 4111697"/>
              <a:gd name="connsiteX3" fmla="*/ 2505 w 305095"/>
              <a:gd name="connsiteY3" fmla="*/ 4029850 h 4111697"/>
              <a:gd name="connsiteX4" fmla="*/ 0 w 305095"/>
              <a:gd name="connsiteY4" fmla="*/ 0 h 4111697"/>
              <a:gd name="connsiteX0" fmla="*/ 0 w 307005"/>
              <a:gd name="connsiteY0" fmla="*/ 145341 h 3386963"/>
              <a:gd name="connsiteX1" fmla="*/ 306643 w 307005"/>
              <a:gd name="connsiteY1" fmla="*/ 0 h 3386963"/>
              <a:gd name="connsiteX2" fmla="*/ 306898 w 307005"/>
              <a:gd name="connsiteY2" fmla="*/ 3386963 h 3386963"/>
              <a:gd name="connsiteX3" fmla="*/ 4415 w 307005"/>
              <a:gd name="connsiteY3" fmla="*/ 3305116 h 3386963"/>
              <a:gd name="connsiteX4" fmla="*/ 0 w 307005"/>
              <a:gd name="connsiteY4" fmla="*/ 145341 h 3386963"/>
              <a:gd name="connsiteX0" fmla="*/ 0 w 308854"/>
              <a:gd name="connsiteY0" fmla="*/ 0 h 3241622"/>
              <a:gd name="connsiteX1" fmla="*/ 308854 w 308854"/>
              <a:gd name="connsiteY1" fmla="*/ 351874 h 3241622"/>
              <a:gd name="connsiteX2" fmla="*/ 306898 w 308854"/>
              <a:gd name="connsiteY2" fmla="*/ 3241622 h 3241622"/>
              <a:gd name="connsiteX3" fmla="*/ 4415 w 308854"/>
              <a:gd name="connsiteY3" fmla="*/ 3159775 h 3241622"/>
              <a:gd name="connsiteX4" fmla="*/ 0 w 308854"/>
              <a:gd name="connsiteY4" fmla="*/ 0 h 3241622"/>
              <a:gd name="connsiteX0" fmla="*/ 0 w 308754"/>
              <a:gd name="connsiteY0" fmla="*/ 1038529 h 2889748"/>
              <a:gd name="connsiteX1" fmla="*/ 308754 w 308754"/>
              <a:gd name="connsiteY1" fmla="*/ 0 h 2889748"/>
              <a:gd name="connsiteX2" fmla="*/ 306798 w 308754"/>
              <a:gd name="connsiteY2" fmla="*/ 2889748 h 2889748"/>
              <a:gd name="connsiteX3" fmla="*/ 4315 w 308754"/>
              <a:gd name="connsiteY3" fmla="*/ 2807901 h 2889748"/>
              <a:gd name="connsiteX4" fmla="*/ 0 w 308754"/>
              <a:gd name="connsiteY4" fmla="*/ 1038529 h 288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754" h="2889748">
                <a:moveTo>
                  <a:pt x="0" y="1038529"/>
                </a:moveTo>
                <a:lnTo>
                  <a:pt x="308754" y="0"/>
                </a:lnTo>
                <a:cubicBezTo>
                  <a:pt x="308298" y="1948707"/>
                  <a:pt x="307254" y="941041"/>
                  <a:pt x="306798" y="2889748"/>
                </a:cubicBezTo>
                <a:lnTo>
                  <a:pt x="4315" y="2807901"/>
                </a:lnTo>
                <a:cubicBezTo>
                  <a:pt x="4206" y="832341"/>
                  <a:pt x="109" y="3014089"/>
                  <a:pt x="0" y="10385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93D679E8-CBC7-D142-83B0-15B9F61A78DF}"/>
              </a:ext>
            </a:extLst>
          </p:cNvPr>
          <p:cNvSpPr/>
          <p:nvPr userDrawn="1"/>
        </p:nvSpPr>
        <p:spPr>
          <a:xfrm rot="986670" flipH="1">
            <a:off x="9001365" y="4130715"/>
            <a:ext cx="299116" cy="1079360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3465"/>
              <a:gd name="connsiteY0" fmla="*/ 1275408 h 5370081"/>
              <a:gd name="connsiteX1" fmla="*/ 302529 w 303465"/>
              <a:gd name="connsiteY1" fmla="*/ 0 h 5370081"/>
              <a:gd name="connsiteX2" fmla="*/ 303390 w 303465"/>
              <a:gd name="connsiteY2" fmla="*/ 5370081 h 5370081"/>
              <a:gd name="connsiteX3" fmla="*/ 1807 w 303465"/>
              <a:gd name="connsiteY3" fmla="*/ 5285189 h 5370081"/>
              <a:gd name="connsiteX4" fmla="*/ 0 w 303465"/>
              <a:gd name="connsiteY4" fmla="*/ 1275408 h 5370081"/>
              <a:gd name="connsiteX0" fmla="*/ 0 w 302237"/>
              <a:gd name="connsiteY0" fmla="*/ 2235791 h 5370081"/>
              <a:gd name="connsiteX1" fmla="*/ 301301 w 302237"/>
              <a:gd name="connsiteY1" fmla="*/ 0 h 5370081"/>
              <a:gd name="connsiteX2" fmla="*/ 302162 w 302237"/>
              <a:gd name="connsiteY2" fmla="*/ 5370081 h 5370081"/>
              <a:gd name="connsiteX3" fmla="*/ 579 w 302237"/>
              <a:gd name="connsiteY3" fmla="*/ 5285189 h 5370081"/>
              <a:gd name="connsiteX4" fmla="*/ 0 w 302237"/>
              <a:gd name="connsiteY4" fmla="*/ 2235791 h 5370081"/>
              <a:gd name="connsiteX0" fmla="*/ 13 w 301693"/>
              <a:gd name="connsiteY0" fmla="*/ 3523706 h 5370081"/>
              <a:gd name="connsiteX1" fmla="*/ 300757 w 301693"/>
              <a:gd name="connsiteY1" fmla="*/ 0 h 5370081"/>
              <a:gd name="connsiteX2" fmla="*/ 301618 w 301693"/>
              <a:gd name="connsiteY2" fmla="*/ 5370081 h 5370081"/>
              <a:gd name="connsiteX3" fmla="*/ 35 w 301693"/>
              <a:gd name="connsiteY3" fmla="*/ 5285189 h 5370081"/>
              <a:gd name="connsiteX4" fmla="*/ 13 w 301693"/>
              <a:gd name="connsiteY4" fmla="*/ 3523706 h 5370081"/>
              <a:gd name="connsiteX0" fmla="*/ 1708 w 301663"/>
              <a:gd name="connsiteY0" fmla="*/ 4527270 h 5370081"/>
              <a:gd name="connsiteX1" fmla="*/ 300727 w 301663"/>
              <a:gd name="connsiteY1" fmla="*/ 0 h 5370081"/>
              <a:gd name="connsiteX2" fmla="*/ 301588 w 301663"/>
              <a:gd name="connsiteY2" fmla="*/ 5370081 h 5370081"/>
              <a:gd name="connsiteX3" fmla="*/ 5 w 301663"/>
              <a:gd name="connsiteY3" fmla="*/ 5285189 h 5370081"/>
              <a:gd name="connsiteX4" fmla="*/ 1708 w 301663"/>
              <a:gd name="connsiteY4" fmla="*/ 4527270 h 5370081"/>
              <a:gd name="connsiteX0" fmla="*/ 1708 w 301724"/>
              <a:gd name="connsiteY0" fmla="*/ 3229320 h 4072131"/>
              <a:gd name="connsiteX1" fmla="*/ 301632 w 301724"/>
              <a:gd name="connsiteY1" fmla="*/ 0 h 4072131"/>
              <a:gd name="connsiteX2" fmla="*/ 301588 w 301724"/>
              <a:gd name="connsiteY2" fmla="*/ 4072131 h 4072131"/>
              <a:gd name="connsiteX3" fmla="*/ 5 w 301724"/>
              <a:gd name="connsiteY3" fmla="*/ 3987239 h 4072131"/>
              <a:gd name="connsiteX4" fmla="*/ 1708 w 301724"/>
              <a:gd name="connsiteY4" fmla="*/ 3229320 h 4072131"/>
              <a:gd name="connsiteX0" fmla="*/ 1708 w 301647"/>
              <a:gd name="connsiteY0" fmla="*/ 2259802 h 3102613"/>
              <a:gd name="connsiteX1" fmla="*/ 300165 w 301647"/>
              <a:gd name="connsiteY1" fmla="*/ 0 h 3102613"/>
              <a:gd name="connsiteX2" fmla="*/ 301588 w 301647"/>
              <a:gd name="connsiteY2" fmla="*/ 3102613 h 3102613"/>
              <a:gd name="connsiteX3" fmla="*/ 5 w 301647"/>
              <a:gd name="connsiteY3" fmla="*/ 3017721 h 3102613"/>
              <a:gd name="connsiteX4" fmla="*/ 1708 w 301647"/>
              <a:gd name="connsiteY4" fmla="*/ 2259802 h 3102613"/>
              <a:gd name="connsiteX0" fmla="*/ 1708 w 301658"/>
              <a:gd name="connsiteY0" fmla="*/ 1206965 h 2049776"/>
              <a:gd name="connsiteX1" fmla="*/ 300589 w 301658"/>
              <a:gd name="connsiteY1" fmla="*/ 0 h 2049776"/>
              <a:gd name="connsiteX2" fmla="*/ 301588 w 301658"/>
              <a:gd name="connsiteY2" fmla="*/ 2049776 h 2049776"/>
              <a:gd name="connsiteX3" fmla="*/ 5 w 301658"/>
              <a:gd name="connsiteY3" fmla="*/ 1964884 h 2049776"/>
              <a:gd name="connsiteX4" fmla="*/ 1708 w 301658"/>
              <a:gd name="connsiteY4" fmla="*/ 1206965 h 2049776"/>
              <a:gd name="connsiteX0" fmla="*/ 1708 w 301817"/>
              <a:gd name="connsiteY0" fmla="*/ 246583 h 1089394"/>
              <a:gd name="connsiteX1" fmla="*/ 301817 w 301817"/>
              <a:gd name="connsiteY1" fmla="*/ 0 h 1089394"/>
              <a:gd name="connsiteX2" fmla="*/ 301588 w 301817"/>
              <a:gd name="connsiteY2" fmla="*/ 1089394 h 1089394"/>
              <a:gd name="connsiteX3" fmla="*/ 5 w 301817"/>
              <a:gd name="connsiteY3" fmla="*/ 1004502 h 1089394"/>
              <a:gd name="connsiteX4" fmla="*/ 1708 w 301817"/>
              <a:gd name="connsiteY4" fmla="*/ 246583 h 1089394"/>
              <a:gd name="connsiteX0" fmla="*/ 1708 w 301817"/>
              <a:gd name="connsiteY0" fmla="*/ 246583 h 1079360"/>
              <a:gd name="connsiteX1" fmla="*/ 301817 w 301817"/>
              <a:gd name="connsiteY1" fmla="*/ 0 h 1079360"/>
              <a:gd name="connsiteX2" fmla="*/ 301238 w 301817"/>
              <a:gd name="connsiteY2" fmla="*/ 1079360 h 1079360"/>
              <a:gd name="connsiteX3" fmla="*/ 5 w 301817"/>
              <a:gd name="connsiteY3" fmla="*/ 1004502 h 1079360"/>
              <a:gd name="connsiteX4" fmla="*/ 1708 w 301817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31445 w 300109"/>
              <a:gd name="connsiteY3" fmla="*/ 1004355 h 1079360"/>
              <a:gd name="connsiteX4" fmla="*/ 0 w 300109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7983 w 300109"/>
              <a:gd name="connsiteY3" fmla="*/ 994119 h 1079360"/>
              <a:gd name="connsiteX4" fmla="*/ 0 w 300109"/>
              <a:gd name="connsiteY4" fmla="*/ 246583 h 1079360"/>
              <a:gd name="connsiteX0" fmla="*/ 111529 w 292127"/>
              <a:gd name="connsiteY0" fmla="*/ 245444 h 1079360"/>
              <a:gd name="connsiteX1" fmla="*/ 292127 w 292127"/>
              <a:gd name="connsiteY1" fmla="*/ 0 h 1079360"/>
              <a:gd name="connsiteX2" fmla="*/ 291548 w 292127"/>
              <a:gd name="connsiteY2" fmla="*/ 1079360 h 1079360"/>
              <a:gd name="connsiteX3" fmla="*/ 1 w 292127"/>
              <a:gd name="connsiteY3" fmla="*/ 994119 h 1079360"/>
              <a:gd name="connsiteX4" fmla="*/ 111529 w 292127"/>
              <a:gd name="connsiteY4" fmla="*/ 245444 h 1079360"/>
              <a:gd name="connsiteX0" fmla="*/ 111529 w 292127"/>
              <a:gd name="connsiteY0" fmla="*/ 357018 h 1190934"/>
              <a:gd name="connsiteX1" fmla="*/ 292127 w 292127"/>
              <a:gd name="connsiteY1" fmla="*/ 111574 h 1190934"/>
              <a:gd name="connsiteX2" fmla="*/ 291548 w 292127"/>
              <a:gd name="connsiteY2" fmla="*/ 1190934 h 1190934"/>
              <a:gd name="connsiteX3" fmla="*/ 1 w 292127"/>
              <a:gd name="connsiteY3" fmla="*/ 1105693 h 1190934"/>
              <a:gd name="connsiteX4" fmla="*/ 111529 w 292127"/>
              <a:gd name="connsiteY4" fmla="*/ 357018 h 1190934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116" h="1079360">
                <a:moveTo>
                  <a:pt x="192245" y="343345"/>
                </a:moveTo>
                <a:cubicBezTo>
                  <a:pt x="239021" y="183636"/>
                  <a:pt x="265125" y="93964"/>
                  <a:pt x="299116" y="0"/>
                </a:cubicBezTo>
                <a:cubicBezTo>
                  <a:pt x="298660" y="1948707"/>
                  <a:pt x="298993" y="-869347"/>
                  <a:pt x="298537" y="1079360"/>
                </a:cubicBezTo>
                <a:lnTo>
                  <a:pt x="0" y="995367"/>
                </a:lnTo>
                <a:cubicBezTo>
                  <a:pt x="115745" y="590035"/>
                  <a:pt x="116799" y="578499"/>
                  <a:pt x="192245" y="3433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25">
            <a:extLst>
              <a:ext uri="{FF2B5EF4-FFF2-40B4-BE49-F238E27FC236}">
                <a16:creationId xmlns:a16="http://schemas.microsoft.com/office/drawing/2014/main" id="{058E77F1-D13B-C74B-BF1C-5766B543EAA7}"/>
              </a:ext>
            </a:extLst>
          </p:cNvPr>
          <p:cNvSpPr/>
          <p:nvPr userDrawn="1"/>
        </p:nvSpPr>
        <p:spPr>
          <a:xfrm rot="20613330">
            <a:off x="417244" y="237458"/>
            <a:ext cx="303709" cy="5054729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4506"/>
              <a:gd name="connsiteY0" fmla="*/ 0 h 5454974"/>
              <a:gd name="connsiteX1" fmla="*/ 304506 w 304506"/>
              <a:gd name="connsiteY1" fmla="*/ 400245 h 5454974"/>
              <a:gd name="connsiteX2" fmla="*/ 302444 w 304506"/>
              <a:gd name="connsiteY2" fmla="*/ 5454974 h 5454974"/>
              <a:gd name="connsiteX3" fmla="*/ 861 w 304506"/>
              <a:gd name="connsiteY3" fmla="*/ 5370082 h 5454974"/>
              <a:gd name="connsiteX4" fmla="*/ 0 w 304506"/>
              <a:gd name="connsiteY4" fmla="*/ 0 h 5454974"/>
              <a:gd name="connsiteX0" fmla="*/ 0 w 303709"/>
              <a:gd name="connsiteY0" fmla="*/ 1010226 h 5054729"/>
              <a:gd name="connsiteX1" fmla="*/ 303709 w 303709"/>
              <a:gd name="connsiteY1" fmla="*/ 0 h 5054729"/>
              <a:gd name="connsiteX2" fmla="*/ 301647 w 303709"/>
              <a:gd name="connsiteY2" fmla="*/ 5054729 h 5054729"/>
              <a:gd name="connsiteX3" fmla="*/ 64 w 303709"/>
              <a:gd name="connsiteY3" fmla="*/ 4969837 h 5054729"/>
              <a:gd name="connsiteX4" fmla="*/ 0 w 303709"/>
              <a:gd name="connsiteY4" fmla="*/ 1010226 h 505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709" h="5054729">
                <a:moveTo>
                  <a:pt x="0" y="1010226"/>
                </a:moveTo>
                <a:lnTo>
                  <a:pt x="303709" y="0"/>
                </a:lnTo>
                <a:cubicBezTo>
                  <a:pt x="303253" y="1948707"/>
                  <a:pt x="302103" y="3106022"/>
                  <a:pt x="301647" y="5054729"/>
                </a:cubicBezTo>
                <a:lnTo>
                  <a:pt x="64" y="4969837"/>
                </a:lnTo>
                <a:cubicBezTo>
                  <a:pt x="-45" y="2994277"/>
                  <a:pt x="109" y="2985786"/>
                  <a:pt x="0" y="1010226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C584F7-948A-234A-8352-47EA39EF838A}"/>
              </a:ext>
            </a:extLst>
          </p:cNvPr>
          <p:cNvCxnSpPr>
            <a:cxnSpLocks/>
          </p:cNvCxnSpPr>
          <p:nvPr userDrawn="1"/>
        </p:nvCxnSpPr>
        <p:spPr>
          <a:xfrm>
            <a:off x="3003519" y="1771650"/>
            <a:ext cx="0" cy="20345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9F5A705-72EE-5647-8102-6F6B6EC41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7560" y="2499743"/>
            <a:ext cx="5067955" cy="540638"/>
          </a:xfrm>
          <a:prstGeom prst="rect">
            <a:avLst/>
          </a:prstGeo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92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414CF3-8A84-114D-8EAB-017A8AD0D5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FD5A72-CA78-2A4E-ACB1-0B545BEB58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9493" y="2514606"/>
            <a:ext cx="2836248" cy="440147"/>
          </a:xfrm>
          <a:prstGeom prst="rect">
            <a:avLst/>
          </a:prstGeo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073778C-21AE-EB44-B510-9A907DD00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9493" y="1921323"/>
            <a:ext cx="2834137" cy="578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 sz="3600" dirty="0">
                <a:solidFill>
                  <a:srgbClr val="FDAA2B"/>
                </a:solidFill>
                <a:latin typeface="Arial" panose="020B0604020202020204" pitchFamily="34" charset="0"/>
              </a:rPr>
              <a:t>Part 2B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6AEFE24-8E86-714D-88F3-D07B546B38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59493" y="2997312"/>
            <a:ext cx="2827307" cy="717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1200" dirty="0">
                <a:latin typeface="Arial Regular"/>
              </a:rPr>
              <a:t>Add section description</a:t>
            </a:r>
          </a:p>
        </p:txBody>
      </p:sp>
    </p:spTree>
    <p:extLst>
      <p:ext uri="{BB962C8B-B14F-4D97-AF65-F5344CB8AC3E}">
        <p14:creationId xmlns:p14="http://schemas.microsoft.com/office/powerpoint/2010/main" val="2902476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5AE64-8CE9-CF44-ABB6-0095398853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18278" y="1369202"/>
            <a:ext cx="3171142" cy="4356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one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EB285-515F-DF4B-8EE3-266A93BB38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8278" y="1908039"/>
            <a:ext cx="3171142" cy="4356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two 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BC8CA07-E4C6-4B48-A39E-79D20B67DF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18278" y="2446876"/>
            <a:ext cx="3171142" cy="4356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three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324DDD1-4DE4-5745-B554-788C9E8B0D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18278" y="2985713"/>
            <a:ext cx="3171142" cy="4356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four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5477D98-2F5F-AF45-82B7-EDF145BA8F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18278" y="3524551"/>
            <a:ext cx="3171142" cy="4356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five title</a:t>
            </a:r>
          </a:p>
        </p:txBody>
      </p:sp>
      <p:sp>
        <p:nvSpPr>
          <p:cNvPr id="44" name="Rectangle 25">
            <a:extLst>
              <a:ext uri="{FF2B5EF4-FFF2-40B4-BE49-F238E27FC236}">
                <a16:creationId xmlns:a16="http://schemas.microsoft.com/office/drawing/2014/main" id="{9BE98A98-3392-3F4D-9F1B-877526D4680C}"/>
              </a:ext>
            </a:extLst>
          </p:cNvPr>
          <p:cNvSpPr/>
          <p:nvPr userDrawn="1"/>
        </p:nvSpPr>
        <p:spPr>
          <a:xfrm rot="20613330">
            <a:off x="8061265" y="-155408"/>
            <a:ext cx="302519" cy="5454974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19" h="5454974">
                <a:moveTo>
                  <a:pt x="0" y="0"/>
                </a:moveTo>
                <a:lnTo>
                  <a:pt x="301583" y="84893"/>
                </a:lnTo>
                <a:cubicBezTo>
                  <a:pt x="301127" y="2033600"/>
                  <a:pt x="302900" y="3506267"/>
                  <a:pt x="302444" y="5454974"/>
                </a:cubicBezTo>
                <a:lnTo>
                  <a:pt x="861" y="5370082"/>
                </a:lnTo>
                <a:cubicBezTo>
                  <a:pt x="752" y="3394522"/>
                  <a:pt x="109" y="1975560"/>
                  <a:pt x="0" y="0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3E9D3C6E-1638-1645-A8D3-3EBC90671F10}"/>
              </a:ext>
            </a:extLst>
          </p:cNvPr>
          <p:cNvSpPr/>
          <p:nvPr userDrawn="1"/>
        </p:nvSpPr>
        <p:spPr>
          <a:xfrm rot="986670" flipH="1">
            <a:off x="8526985" y="920541"/>
            <a:ext cx="301005" cy="4356483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531"/>
              <a:gd name="connsiteY0" fmla="*/ 0 h 5454974"/>
              <a:gd name="connsiteX1" fmla="*/ 301859 w 302531"/>
              <a:gd name="connsiteY1" fmla="*/ 1104582 h 5454974"/>
              <a:gd name="connsiteX2" fmla="*/ 302444 w 302531"/>
              <a:gd name="connsiteY2" fmla="*/ 5454974 h 5454974"/>
              <a:gd name="connsiteX3" fmla="*/ 861 w 302531"/>
              <a:gd name="connsiteY3" fmla="*/ 5370082 h 5454974"/>
              <a:gd name="connsiteX4" fmla="*/ 0 w 302531"/>
              <a:gd name="connsiteY4" fmla="*/ 0 h 5454974"/>
              <a:gd name="connsiteX0" fmla="*/ 354 w 301685"/>
              <a:gd name="connsiteY0" fmla="*/ 259663 h 4350392"/>
              <a:gd name="connsiteX1" fmla="*/ 301013 w 301685"/>
              <a:gd name="connsiteY1" fmla="*/ 0 h 4350392"/>
              <a:gd name="connsiteX2" fmla="*/ 301598 w 301685"/>
              <a:gd name="connsiteY2" fmla="*/ 4350392 h 4350392"/>
              <a:gd name="connsiteX3" fmla="*/ 15 w 301685"/>
              <a:gd name="connsiteY3" fmla="*/ 4265500 h 4350392"/>
              <a:gd name="connsiteX4" fmla="*/ 354 w 301685"/>
              <a:gd name="connsiteY4" fmla="*/ 259663 h 4350392"/>
              <a:gd name="connsiteX0" fmla="*/ 1039 w 301677"/>
              <a:gd name="connsiteY0" fmla="*/ 1031194 h 4350392"/>
              <a:gd name="connsiteX1" fmla="*/ 301005 w 301677"/>
              <a:gd name="connsiteY1" fmla="*/ 0 h 4350392"/>
              <a:gd name="connsiteX2" fmla="*/ 301590 w 301677"/>
              <a:gd name="connsiteY2" fmla="*/ 4350392 h 4350392"/>
              <a:gd name="connsiteX3" fmla="*/ 7 w 301677"/>
              <a:gd name="connsiteY3" fmla="*/ 4265500 h 4350392"/>
              <a:gd name="connsiteX4" fmla="*/ 1039 w 301677"/>
              <a:gd name="connsiteY4" fmla="*/ 1031194 h 4350392"/>
              <a:gd name="connsiteX0" fmla="*/ 1039 w 301005"/>
              <a:gd name="connsiteY0" fmla="*/ 1031194 h 4356483"/>
              <a:gd name="connsiteX1" fmla="*/ 301005 w 301005"/>
              <a:gd name="connsiteY1" fmla="*/ 0 h 4356483"/>
              <a:gd name="connsiteX2" fmla="*/ 299793 w 301005"/>
              <a:gd name="connsiteY2" fmla="*/ 4356483 h 4356483"/>
              <a:gd name="connsiteX3" fmla="*/ 7 w 301005"/>
              <a:gd name="connsiteY3" fmla="*/ 4265500 h 4356483"/>
              <a:gd name="connsiteX4" fmla="*/ 1039 w 301005"/>
              <a:gd name="connsiteY4" fmla="*/ 1031194 h 435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05" h="4356483">
                <a:moveTo>
                  <a:pt x="1039" y="1031194"/>
                </a:moveTo>
                <a:lnTo>
                  <a:pt x="301005" y="0"/>
                </a:lnTo>
                <a:cubicBezTo>
                  <a:pt x="300549" y="1948707"/>
                  <a:pt x="300249" y="2407776"/>
                  <a:pt x="299793" y="4356483"/>
                </a:cubicBezTo>
                <a:cubicBezTo>
                  <a:pt x="199265" y="4328186"/>
                  <a:pt x="100535" y="4293797"/>
                  <a:pt x="7" y="4265500"/>
                </a:cubicBezTo>
                <a:cubicBezTo>
                  <a:pt x="-102" y="2289940"/>
                  <a:pt x="1148" y="3006754"/>
                  <a:pt x="1039" y="10311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25">
            <a:extLst>
              <a:ext uri="{FF2B5EF4-FFF2-40B4-BE49-F238E27FC236}">
                <a16:creationId xmlns:a16="http://schemas.microsoft.com/office/drawing/2014/main" id="{CD15563E-AAD8-1541-9CB9-5B8C26490983}"/>
              </a:ext>
            </a:extLst>
          </p:cNvPr>
          <p:cNvSpPr/>
          <p:nvPr userDrawn="1"/>
        </p:nvSpPr>
        <p:spPr>
          <a:xfrm rot="20613330">
            <a:off x="8583649" y="-124932"/>
            <a:ext cx="302265" cy="3966600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3048"/>
              <a:gd name="connsiteY0" fmla="*/ 0 h 5370082"/>
              <a:gd name="connsiteX1" fmla="*/ 301583 w 303048"/>
              <a:gd name="connsiteY1" fmla="*/ 84893 h 5370082"/>
              <a:gd name="connsiteX2" fmla="*/ 302989 w 303048"/>
              <a:gd name="connsiteY2" fmla="*/ 4140900 h 5370082"/>
              <a:gd name="connsiteX3" fmla="*/ 861 w 303048"/>
              <a:gd name="connsiteY3" fmla="*/ 5370082 h 5370082"/>
              <a:gd name="connsiteX4" fmla="*/ 0 w 303048"/>
              <a:gd name="connsiteY4" fmla="*/ 0 h 5370082"/>
              <a:gd name="connsiteX0" fmla="*/ 0 w 303048"/>
              <a:gd name="connsiteY0" fmla="*/ 0 h 4140900"/>
              <a:gd name="connsiteX1" fmla="*/ 301583 w 303048"/>
              <a:gd name="connsiteY1" fmla="*/ 84893 h 4140900"/>
              <a:gd name="connsiteX2" fmla="*/ 302989 w 303048"/>
              <a:gd name="connsiteY2" fmla="*/ 4140900 h 4140900"/>
              <a:gd name="connsiteX3" fmla="*/ 1312 w 303048"/>
              <a:gd name="connsiteY3" fmla="*/ 3966600 h 4140900"/>
              <a:gd name="connsiteX4" fmla="*/ 0 w 303048"/>
              <a:gd name="connsiteY4" fmla="*/ 0 h 4140900"/>
              <a:gd name="connsiteX0" fmla="*/ 0 w 302637"/>
              <a:gd name="connsiteY0" fmla="*/ 0 h 3966600"/>
              <a:gd name="connsiteX1" fmla="*/ 301583 w 302637"/>
              <a:gd name="connsiteY1" fmla="*/ 84893 h 3966600"/>
              <a:gd name="connsiteX2" fmla="*/ 302566 w 302637"/>
              <a:gd name="connsiteY2" fmla="*/ 3088063 h 3966600"/>
              <a:gd name="connsiteX3" fmla="*/ 1312 w 302637"/>
              <a:gd name="connsiteY3" fmla="*/ 3966600 h 3966600"/>
              <a:gd name="connsiteX4" fmla="*/ 0 w 302637"/>
              <a:gd name="connsiteY4" fmla="*/ 0 h 3966600"/>
              <a:gd name="connsiteX0" fmla="*/ 0 w 302265"/>
              <a:gd name="connsiteY0" fmla="*/ 0 h 3966600"/>
              <a:gd name="connsiteX1" fmla="*/ 301583 w 302265"/>
              <a:gd name="connsiteY1" fmla="*/ 84893 h 3966600"/>
              <a:gd name="connsiteX2" fmla="*/ 302178 w 302265"/>
              <a:gd name="connsiteY2" fmla="*/ 2932359 h 3966600"/>
              <a:gd name="connsiteX3" fmla="*/ 1312 w 302265"/>
              <a:gd name="connsiteY3" fmla="*/ 3966600 h 3966600"/>
              <a:gd name="connsiteX4" fmla="*/ 0 w 302265"/>
              <a:gd name="connsiteY4" fmla="*/ 0 h 396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65" h="3966600">
                <a:moveTo>
                  <a:pt x="0" y="0"/>
                </a:moveTo>
                <a:lnTo>
                  <a:pt x="301583" y="84893"/>
                </a:lnTo>
                <a:cubicBezTo>
                  <a:pt x="301127" y="2033600"/>
                  <a:pt x="302634" y="983652"/>
                  <a:pt x="302178" y="2932359"/>
                </a:cubicBezTo>
                <a:lnTo>
                  <a:pt x="1312" y="3966600"/>
                </a:lnTo>
                <a:cubicBezTo>
                  <a:pt x="1203" y="1991040"/>
                  <a:pt x="109" y="1975560"/>
                  <a:pt x="0" y="0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25">
            <a:extLst>
              <a:ext uri="{FF2B5EF4-FFF2-40B4-BE49-F238E27FC236}">
                <a16:creationId xmlns:a16="http://schemas.microsoft.com/office/drawing/2014/main" id="{50DC5FF6-95FA-5241-A319-1EDDF580F76C}"/>
              </a:ext>
            </a:extLst>
          </p:cNvPr>
          <p:cNvSpPr/>
          <p:nvPr userDrawn="1"/>
        </p:nvSpPr>
        <p:spPr>
          <a:xfrm rot="20613330">
            <a:off x="98595" y="2379634"/>
            <a:ext cx="308754" cy="2872725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2536 w 305055"/>
              <a:gd name="connsiteY0" fmla="*/ 0 h 5454974"/>
              <a:gd name="connsiteX1" fmla="*/ 304119 w 305055"/>
              <a:gd name="connsiteY1" fmla="*/ 84893 h 5454974"/>
              <a:gd name="connsiteX2" fmla="*/ 304980 w 305055"/>
              <a:gd name="connsiteY2" fmla="*/ 5454974 h 5454974"/>
              <a:gd name="connsiteX3" fmla="*/ 3 w 305055"/>
              <a:gd name="connsiteY3" fmla="*/ 5359149 h 5454974"/>
              <a:gd name="connsiteX4" fmla="*/ 2536 w 305055"/>
              <a:gd name="connsiteY4" fmla="*/ 0 h 5454974"/>
              <a:gd name="connsiteX0" fmla="*/ 2536 w 304119"/>
              <a:gd name="connsiteY0" fmla="*/ 0 h 5440996"/>
              <a:gd name="connsiteX1" fmla="*/ 304119 w 304119"/>
              <a:gd name="connsiteY1" fmla="*/ 84893 h 5440996"/>
              <a:gd name="connsiteX2" fmla="*/ 302486 w 304119"/>
              <a:gd name="connsiteY2" fmla="*/ 5440996 h 5440996"/>
              <a:gd name="connsiteX3" fmla="*/ 3 w 304119"/>
              <a:gd name="connsiteY3" fmla="*/ 5359149 h 5440996"/>
              <a:gd name="connsiteX4" fmla="*/ 2536 w 304119"/>
              <a:gd name="connsiteY4" fmla="*/ 0 h 5440996"/>
              <a:gd name="connsiteX0" fmla="*/ 2536 w 303939"/>
              <a:gd name="connsiteY0" fmla="*/ 0 h 5440996"/>
              <a:gd name="connsiteX1" fmla="*/ 303939 w 303939"/>
              <a:gd name="connsiteY1" fmla="*/ 1207071 h 5440996"/>
              <a:gd name="connsiteX2" fmla="*/ 302486 w 303939"/>
              <a:gd name="connsiteY2" fmla="*/ 5440996 h 5440996"/>
              <a:gd name="connsiteX3" fmla="*/ 3 w 303939"/>
              <a:gd name="connsiteY3" fmla="*/ 5359149 h 5440996"/>
              <a:gd name="connsiteX4" fmla="*/ 2536 w 303939"/>
              <a:gd name="connsiteY4" fmla="*/ 0 h 5440996"/>
              <a:gd name="connsiteX0" fmla="*/ 0 w 306441"/>
              <a:gd name="connsiteY0" fmla="*/ 122228 h 4233925"/>
              <a:gd name="connsiteX1" fmla="*/ 306441 w 306441"/>
              <a:gd name="connsiteY1" fmla="*/ 0 h 4233925"/>
              <a:gd name="connsiteX2" fmla="*/ 304988 w 306441"/>
              <a:gd name="connsiteY2" fmla="*/ 4233925 h 4233925"/>
              <a:gd name="connsiteX3" fmla="*/ 2505 w 306441"/>
              <a:gd name="connsiteY3" fmla="*/ 4152078 h 4233925"/>
              <a:gd name="connsiteX4" fmla="*/ 0 w 306441"/>
              <a:gd name="connsiteY4" fmla="*/ 122228 h 4233925"/>
              <a:gd name="connsiteX0" fmla="*/ 0 w 305095"/>
              <a:gd name="connsiteY0" fmla="*/ 0 h 4111697"/>
              <a:gd name="connsiteX1" fmla="*/ 304733 w 305095"/>
              <a:gd name="connsiteY1" fmla="*/ 724734 h 4111697"/>
              <a:gd name="connsiteX2" fmla="*/ 304988 w 305095"/>
              <a:gd name="connsiteY2" fmla="*/ 4111697 h 4111697"/>
              <a:gd name="connsiteX3" fmla="*/ 2505 w 305095"/>
              <a:gd name="connsiteY3" fmla="*/ 4029850 h 4111697"/>
              <a:gd name="connsiteX4" fmla="*/ 0 w 305095"/>
              <a:gd name="connsiteY4" fmla="*/ 0 h 4111697"/>
              <a:gd name="connsiteX0" fmla="*/ 0 w 307005"/>
              <a:gd name="connsiteY0" fmla="*/ 145341 h 3386963"/>
              <a:gd name="connsiteX1" fmla="*/ 306643 w 307005"/>
              <a:gd name="connsiteY1" fmla="*/ 0 h 3386963"/>
              <a:gd name="connsiteX2" fmla="*/ 306898 w 307005"/>
              <a:gd name="connsiteY2" fmla="*/ 3386963 h 3386963"/>
              <a:gd name="connsiteX3" fmla="*/ 4415 w 307005"/>
              <a:gd name="connsiteY3" fmla="*/ 3305116 h 3386963"/>
              <a:gd name="connsiteX4" fmla="*/ 0 w 307005"/>
              <a:gd name="connsiteY4" fmla="*/ 145341 h 3386963"/>
              <a:gd name="connsiteX0" fmla="*/ 0 w 308854"/>
              <a:gd name="connsiteY0" fmla="*/ 0 h 3241622"/>
              <a:gd name="connsiteX1" fmla="*/ 308854 w 308854"/>
              <a:gd name="connsiteY1" fmla="*/ 351874 h 3241622"/>
              <a:gd name="connsiteX2" fmla="*/ 306898 w 308854"/>
              <a:gd name="connsiteY2" fmla="*/ 3241622 h 3241622"/>
              <a:gd name="connsiteX3" fmla="*/ 4415 w 308854"/>
              <a:gd name="connsiteY3" fmla="*/ 3159775 h 3241622"/>
              <a:gd name="connsiteX4" fmla="*/ 0 w 308854"/>
              <a:gd name="connsiteY4" fmla="*/ 0 h 3241622"/>
              <a:gd name="connsiteX0" fmla="*/ 0 w 308754"/>
              <a:gd name="connsiteY0" fmla="*/ 1038529 h 2889748"/>
              <a:gd name="connsiteX1" fmla="*/ 308754 w 308754"/>
              <a:gd name="connsiteY1" fmla="*/ 0 h 2889748"/>
              <a:gd name="connsiteX2" fmla="*/ 306798 w 308754"/>
              <a:gd name="connsiteY2" fmla="*/ 2889748 h 2889748"/>
              <a:gd name="connsiteX3" fmla="*/ 4315 w 308754"/>
              <a:gd name="connsiteY3" fmla="*/ 2807901 h 2889748"/>
              <a:gd name="connsiteX4" fmla="*/ 0 w 308754"/>
              <a:gd name="connsiteY4" fmla="*/ 1038529 h 2889748"/>
              <a:gd name="connsiteX0" fmla="*/ 0 w 308754"/>
              <a:gd name="connsiteY0" fmla="*/ 1038529 h 2872725"/>
              <a:gd name="connsiteX1" fmla="*/ 308754 w 308754"/>
              <a:gd name="connsiteY1" fmla="*/ 0 h 2872725"/>
              <a:gd name="connsiteX2" fmla="*/ 305202 w 308754"/>
              <a:gd name="connsiteY2" fmla="*/ 2872725 h 2872725"/>
              <a:gd name="connsiteX3" fmla="*/ 4315 w 308754"/>
              <a:gd name="connsiteY3" fmla="*/ 2807901 h 2872725"/>
              <a:gd name="connsiteX4" fmla="*/ 0 w 308754"/>
              <a:gd name="connsiteY4" fmla="*/ 1038529 h 2872725"/>
              <a:gd name="connsiteX0" fmla="*/ 0 w 308754"/>
              <a:gd name="connsiteY0" fmla="*/ 1038529 h 2872725"/>
              <a:gd name="connsiteX1" fmla="*/ 308754 w 308754"/>
              <a:gd name="connsiteY1" fmla="*/ 0 h 2872725"/>
              <a:gd name="connsiteX2" fmla="*/ 305202 w 308754"/>
              <a:gd name="connsiteY2" fmla="*/ 2872725 h 2872725"/>
              <a:gd name="connsiteX3" fmla="*/ 3618 w 308754"/>
              <a:gd name="connsiteY3" fmla="*/ 2787833 h 2872725"/>
              <a:gd name="connsiteX4" fmla="*/ 0 w 308754"/>
              <a:gd name="connsiteY4" fmla="*/ 1038529 h 287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754" h="2872725">
                <a:moveTo>
                  <a:pt x="0" y="1038529"/>
                </a:moveTo>
                <a:lnTo>
                  <a:pt x="308754" y="0"/>
                </a:lnTo>
                <a:cubicBezTo>
                  <a:pt x="308298" y="1948707"/>
                  <a:pt x="305658" y="924018"/>
                  <a:pt x="305202" y="2872725"/>
                </a:cubicBezTo>
                <a:cubicBezTo>
                  <a:pt x="204374" y="2845443"/>
                  <a:pt x="104446" y="2815115"/>
                  <a:pt x="3618" y="2787833"/>
                </a:cubicBezTo>
                <a:cubicBezTo>
                  <a:pt x="3509" y="812273"/>
                  <a:pt x="109" y="3014089"/>
                  <a:pt x="0" y="10385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91D8199E-C139-D64B-84AE-B4B500CD87A9}"/>
              </a:ext>
            </a:extLst>
          </p:cNvPr>
          <p:cNvSpPr/>
          <p:nvPr userDrawn="1"/>
        </p:nvSpPr>
        <p:spPr>
          <a:xfrm rot="20613330">
            <a:off x="-147009" y="4146999"/>
            <a:ext cx="294728" cy="1066281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3465"/>
              <a:gd name="connsiteY0" fmla="*/ 1275408 h 5370081"/>
              <a:gd name="connsiteX1" fmla="*/ 302529 w 303465"/>
              <a:gd name="connsiteY1" fmla="*/ 0 h 5370081"/>
              <a:gd name="connsiteX2" fmla="*/ 303390 w 303465"/>
              <a:gd name="connsiteY2" fmla="*/ 5370081 h 5370081"/>
              <a:gd name="connsiteX3" fmla="*/ 1807 w 303465"/>
              <a:gd name="connsiteY3" fmla="*/ 5285189 h 5370081"/>
              <a:gd name="connsiteX4" fmla="*/ 0 w 303465"/>
              <a:gd name="connsiteY4" fmla="*/ 1275408 h 5370081"/>
              <a:gd name="connsiteX0" fmla="*/ 0 w 302237"/>
              <a:gd name="connsiteY0" fmla="*/ 2235791 h 5370081"/>
              <a:gd name="connsiteX1" fmla="*/ 301301 w 302237"/>
              <a:gd name="connsiteY1" fmla="*/ 0 h 5370081"/>
              <a:gd name="connsiteX2" fmla="*/ 302162 w 302237"/>
              <a:gd name="connsiteY2" fmla="*/ 5370081 h 5370081"/>
              <a:gd name="connsiteX3" fmla="*/ 579 w 302237"/>
              <a:gd name="connsiteY3" fmla="*/ 5285189 h 5370081"/>
              <a:gd name="connsiteX4" fmla="*/ 0 w 302237"/>
              <a:gd name="connsiteY4" fmla="*/ 2235791 h 5370081"/>
              <a:gd name="connsiteX0" fmla="*/ 13 w 301693"/>
              <a:gd name="connsiteY0" fmla="*/ 3523706 h 5370081"/>
              <a:gd name="connsiteX1" fmla="*/ 300757 w 301693"/>
              <a:gd name="connsiteY1" fmla="*/ 0 h 5370081"/>
              <a:gd name="connsiteX2" fmla="*/ 301618 w 301693"/>
              <a:gd name="connsiteY2" fmla="*/ 5370081 h 5370081"/>
              <a:gd name="connsiteX3" fmla="*/ 35 w 301693"/>
              <a:gd name="connsiteY3" fmla="*/ 5285189 h 5370081"/>
              <a:gd name="connsiteX4" fmla="*/ 13 w 301693"/>
              <a:gd name="connsiteY4" fmla="*/ 3523706 h 5370081"/>
              <a:gd name="connsiteX0" fmla="*/ 1708 w 301663"/>
              <a:gd name="connsiteY0" fmla="*/ 4527270 h 5370081"/>
              <a:gd name="connsiteX1" fmla="*/ 300727 w 301663"/>
              <a:gd name="connsiteY1" fmla="*/ 0 h 5370081"/>
              <a:gd name="connsiteX2" fmla="*/ 301588 w 301663"/>
              <a:gd name="connsiteY2" fmla="*/ 5370081 h 5370081"/>
              <a:gd name="connsiteX3" fmla="*/ 5 w 301663"/>
              <a:gd name="connsiteY3" fmla="*/ 5285189 h 5370081"/>
              <a:gd name="connsiteX4" fmla="*/ 1708 w 301663"/>
              <a:gd name="connsiteY4" fmla="*/ 4527270 h 5370081"/>
              <a:gd name="connsiteX0" fmla="*/ 1708 w 301724"/>
              <a:gd name="connsiteY0" fmla="*/ 3229320 h 4072131"/>
              <a:gd name="connsiteX1" fmla="*/ 301632 w 301724"/>
              <a:gd name="connsiteY1" fmla="*/ 0 h 4072131"/>
              <a:gd name="connsiteX2" fmla="*/ 301588 w 301724"/>
              <a:gd name="connsiteY2" fmla="*/ 4072131 h 4072131"/>
              <a:gd name="connsiteX3" fmla="*/ 5 w 301724"/>
              <a:gd name="connsiteY3" fmla="*/ 3987239 h 4072131"/>
              <a:gd name="connsiteX4" fmla="*/ 1708 w 301724"/>
              <a:gd name="connsiteY4" fmla="*/ 3229320 h 4072131"/>
              <a:gd name="connsiteX0" fmla="*/ 1708 w 301647"/>
              <a:gd name="connsiteY0" fmla="*/ 2259802 h 3102613"/>
              <a:gd name="connsiteX1" fmla="*/ 300165 w 301647"/>
              <a:gd name="connsiteY1" fmla="*/ 0 h 3102613"/>
              <a:gd name="connsiteX2" fmla="*/ 301588 w 301647"/>
              <a:gd name="connsiteY2" fmla="*/ 3102613 h 3102613"/>
              <a:gd name="connsiteX3" fmla="*/ 5 w 301647"/>
              <a:gd name="connsiteY3" fmla="*/ 3017721 h 3102613"/>
              <a:gd name="connsiteX4" fmla="*/ 1708 w 301647"/>
              <a:gd name="connsiteY4" fmla="*/ 2259802 h 3102613"/>
              <a:gd name="connsiteX0" fmla="*/ 1708 w 301658"/>
              <a:gd name="connsiteY0" fmla="*/ 1206965 h 2049776"/>
              <a:gd name="connsiteX1" fmla="*/ 300589 w 301658"/>
              <a:gd name="connsiteY1" fmla="*/ 0 h 2049776"/>
              <a:gd name="connsiteX2" fmla="*/ 301588 w 301658"/>
              <a:gd name="connsiteY2" fmla="*/ 2049776 h 2049776"/>
              <a:gd name="connsiteX3" fmla="*/ 5 w 301658"/>
              <a:gd name="connsiteY3" fmla="*/ 1964884 h 2049776"/>
              <a:gd name="connsiteX4" fmla="*/ 1708 w 301658"/>
              <a:gd name="connsiteY4" fmla="*/ 1206965 h 2049776"/>
              <a:gd name="connsiteX0" fmla="*/ 1708 w 301817"/>
              <a:gd name="connsiteY0" fmla="*/ 246583 h 1089394"/>
              <a:gd name="connsiteX1" fmla="*/ 301817 w 301817"/>
              <a:gd name="connsiteY1" fmla="*/ 0 h 1089394"/>
              <a:gd name="connsiteX2" fmla="*/ 301588 w 301817"/>
              <a:gd name="connsiteY2" fmla="*/ 1089394 h 1089394"/>
              <a:gd name="connsiteX3" fmla="*/ 5 w 301817"/>
              <a:gd name="connsiteY3" fmla="*/ 1004502 h 1089394"/>
              <a:gd name="connsiteX4" fmla="*/ 1708 w 301817"/>
              <a:gd name="connsiteY4" fmla="*/ 246583 h 1089394"/>
              <a:gd name="connsiteX0" fmla="*/ 1708 w 301817"/>
              <a:gd name="connsiteY0" fmla="*/ 246583 h 1079360"/>
              <a:gd name="connsiteX1" fmla="*/ 301817 w 301817"/>
              <a:gd name="connsiteY1" fmla="*/ 0 h 1079360"/>
              <a:gd name="connsiteX2" fmla="*/ 301238 w 301817"/>
              <a:gd name="connsiteY2" fmla="*/ 1079360 h 1079360"/>
              <a:gd name="connsiteX3" fmla="*/ 5 w 301817"/>
              <a:gd name="connsiteY3" fmla="*/ 1004502 h 1079360"/>
              <a:gd name="connsiteX4" fmla="*/ 1708 w 301817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31445 w 300109"/>
              <a:gd name="connsiteY3" fmla="*/ 1004355 h 1079360"/>
              <a:gd name="connsiteX4" fmla="*/ 0 w 300109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7983 w 300109"/>
              <a:gd name="connsiteY3" fmla="*/ 994119 h 1079360"/>
              <a:gd name="connsiteX4" fmla="*/ 0 w 300109"/>
              <a:gd name="connsiteY4" fmla="*/ 246583 h 1079360"/>
              <a:gd name="connsiteX0" fmla="*/ 111529 w 292127"/>
              <a:gd name="connsiteY0" fmla="*/ 245444 h 1079360"/>
              <a:gd name="connsiteX1" fmla="*/ 292127 w 292127"/>
              <a:gd name="connsiteY1" fmla="*/ 0 h 1079360"/>
              <a:gd name="connsiteX2" fmla="*/ 291548 w 292127"/>
              <a:gd name="connsiteY2" fmla="*/ 1079360 h 1079360"/>
              <a:gd name="connsiteX3" fmla="*/ 1 w 292127"/>
              <a:gd name="connsiteY3" fmla="*/ 994119 h 1079360"/>
              <a:gd name="connsiteX4" fmla="*/ 111529 w 292127"/>
              <a:gd name="connsiteY4" fmla="*/ 245444 h 1079360"/>
              <a:gd name="connsiteX0" fmla="*/ 111529 w 292127"/>
              <a:gd name="connsiteY0" fmla="*/ 357018 h 1190934"/>
              <a:gd name="connsiteX1" fmla="*/ 292127 w 292127"/>
              <a:gd name="connsiteY1" fmla="*/ 111574 h 1190934"/>
              <a:gd name="connsiteX2" fmla="*/ 291548 w 292127"/>
              <a:gd name="connsiteY2" fmla="*/ 1190934 h 1190934"/>
              <a:gd name="connsiteX3" fmla="*/ 1 w 292127"/>
              <a:gd name="connsiteY3" fmla="*/ 1105693 h 1190934"/>
              <a:gd name="connsiteX4" fmla="*/ 111529 w 292127"/>
              <a:gd name="connsiteY4" fmla="*/ 357018 h 1190934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  <a:gd name="connsiteX0" fmla="*/ 192245 w 299222"/>
              <a:gd name="connsiteY0" fmla="*/ 343345 h 1066281"/>
              <a:gd name="connsiteX1" fmla="*/ 299116 w 299222"/>
              <a:gd name="connsiteY1" fmla="*/ 0 h 1066281"/>
              <a:gd name="connsiteX2" fmla="*/ 299087 w 299222"/>
              <a:gd name="connsiteY2" fmla="*/ 1066281 h 1066281"/>
              <a:gd name="connsiteX3" fmla="*/ 0 w 299222"/>
              <a:gd name="connsiteY3" fmla="*/ 995367 h 1066281"/>
              <a:gd name="connsiteX4" fmla="*/ 192245 w 299222"/>
              <a:gd name="connsiteY4" fmla="*/ 343345 h 1066281"/>
              <a:gd name="connsiteX0" fmla="*/ 187751 w 294728"/>
              <a:gd name="connsiteY0" fmla="*/ 343345 h 1066281"/>
              <a:gd name="connsiteX1" fmla="*/ 294622 w 294728"/>
              <a:gd name="connsiteY1" fmla="*/ 0 h 1066281"/>
              <a:gd name="connsiteX2" fmla="*/ 294593 w 294728"/>
              <a:gd name="connsiteY2" fmla="*/ 1066281 h 1066281"/>
              <a:gd name="connsiteX3" fmla="*/ 0 w 294728"/>
              <a:gd name="connsiteY3" fmla="*/ 980142 h 1066281"/>
              <a:gd name="connsiteX4" fmla="*/ 187751 w 294728"/>
              <a:gd name="connsiteY4" fmla="*/ 343345 h 106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728" h="1066281">
                <a:moveTo>
                  <a:pt x="187751" y="343345"/>
                </a:moveTo>
                <a:cubicBezTo>
                  <a:pt x="234527" y="183636"/>
                  <a:pt x="260631" y="93964"/>
                  <a:pt x="294622" y="0"/>
                </a:cubicBezTo>
                <a:cubicBezTo>
                  <a:pt x="294166" y="1948707"/>
                  <a:pt x="295049" y="-882426"/>
                  <a:pt x="294593" y="1066281"/>
                </a:cubicBezTo>
                <a:cubicBezTo>
                  <a:pt x="195081" y="1038283"/>
                  <a:pt x="99512" y="1008140"/>
                  <a:pt x="0" y="980142"/>
                </a:cubicBezTo>
                <a:cubicBezTo>
                  <a:pt x="115745" y="574810"/>
                  <a:pt x="112305" y="578499"/>
                  <a:pt x="187751" y="3433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BD5936EA-C985-F44A-B0E5-72C4B643A5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49639" y="1377709"/>
            <a:ext cx="811848" cy="435683"/>
          </a:xfrm>
          <a:prstGeom prst="rect">
            <a:avLst/>
          </a:prstGeom>
        </p:spPr>
        <p:txBody>
          <a:bodyPr tIns="54000" anchor="ctr"/>
          <a:lstStyle>
            <a:lvl1pPr marL="0" indent="0" algn="r">
              <a:buNone/>
              <a:defRPr sz="3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CC37EA6D-8B77-C04B-91A3-A45B8BF8F6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49639" y="1909295"/>
            <a:ext cx="811848" cy="435683"/>
          </a:xfrm>
          <a:prstGeom prst="rect">
            <a:avLst/>
          </a:prstGeom>
        </p:spPr>
        <p:txBody>
          <a:bodyPr tIns="54000" anchor="ctr"/>
          <a:lstStyle>
            <a:lvl1pPr marL="0" indent="0" algn="r">
              <a:buNone/>
              <a:defRPr sz="3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052BAB87-89BC-1142-87BC-1C0E244A0A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49639" y="2446430"/>
            <a:ext cx="811848" cy="435683"/>
          </a:xfrm>
          <a:prstGeom prst="rect">
            <a:avLst/>
          </a:prstGeom>
        </p:spPr>
        <p:txBody>
          <a:bodyPr tIns="54000" anchor="ctr"/>
          <a:lstStyle>
            <a:lvl1pPr marL="0" indent="0" algn="r">
              <a:buNone/>
              <a:defRPr sz="3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5A04EDDE-6AC0-4842-9634-AFCD209304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49639" y="2988176"/>
            <a:ext cx="811848" cy="435683"/>
          </a:xfrm>
          <a:prstGeom prst="rect">
            <a:avLst/>
          </a:prstGeom>
        </p:spPr>
        <p:txBody>
          <a:bodyPr tIns="54000" anchor="ctr"/>
          <a:lstStyle>
            <a:lvl1pPr marL="0" indent="0" algn="r">
              <a:buNone/>
              <a:defRPr sz="3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DE5F30DB-EED7-F54F-804E-087FB6313B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49639" y="3526438"/>
            <a:ext cx="811848" cy="435683"/>
          </a:xfrm>
          <a:prstGeom prst="rect">
            <a:avLst/>
          </a:prstGeom>
        </p:spPr>
        <p:txBody>
          <a:bodyPr tIns="54000" anchor="ctr"/>
          <a:lstStyle>
            <a:lvl1pPr marL="0" indent="0" algn="r">
              <a:buNone/>
              <a:defRPr sz="3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35E74C59-5A64-5247-9AC8-BA6DFE5436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4047" y="2436623"/>
            <a:ext cx="2201299" cy="4356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9491226-7940-FC4E-9A97-C3CD6CDC6F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8000" y="1369202"/>
            <a:ext cx="480060" cy="43568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734C649-43A3-7640-9026-B51A36FF76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58000" y="1908039"/>
            <a:ext cx="480060" cy="43568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05065BB-CB5C-6B43-A27B-AA7D527289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46876"/>
            <a:ext cx="480060" cy="43568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212E21A-7297-E64E-8EB0-1DFD17776F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2985713"/>
            <a:ext cx="480060" cy="43568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331E72E-4F28-1E4C-9A33-EE408E76E6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000" y="3524551"/>
            <a:ext cx="480060" cy="43568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1951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3">
            <a:extLst>
              <a:ext uri="{FF2B5EF4-FFF2-40B4-BE49-F238E27FC236}">
                <a16:creationId xmlns:a16="http://schemas.microsoft.com/office/drawing/2014/main" id="{BDEF01A9-8004-9B4A-9C44-FE414AF5A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325439"/>
            <a:ext cx="8205782" cy="795438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333D70F9-7A88-CB4B-9E00-20DDA898C55F}"/>
              </a:ext>
            </a:extLst>
          </p:cNvPr>
          <p:cNvSpPr/>
          <p:nvPr userDrawn="1"/>
        </p:nvSpPr>
        <p:spPr>
          <a:xfrm rot="20613330">
            <a:off x="8061265" y="-155408"/>
            <a:ext cx="302519" cy="5454974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19" h="5454974">
                <a:moveTo>
                  <a:pt x="0" y="0"/>
                </a:moveTo>
                <a:lnTo>
                  <a:pt x="301583" y="84893"/>
                </a:lnTo>
                <a:cubicBezTo>
                  <a:pt x="301127" y="2033600"/>
                  <a:pt x="302900" y="3506267"/>
                  <a:pt x="302444" y="5454974"/>
                </a:cubicBezTo>
                <a:lnTo>
                  <a:pt x="861" y="5370082"/>
                </a:lnTo>
                <a:cubicBezTo>
                  <a:pt x="752" y="3394522"/>
                  <a:pt x="109" y="1975560"/>
                  <a:pt x="0" y="0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73917906-116A-D747-B84C-0E44ABB12027}"/>
              </a:ext>
            </a:extLst>
          </p:cNvPr>
          <p:cNvSpPr/>
          <p:nvPr userDrawn="1"/>
        </p:nvSpPr>
        <p:spPr>
          <a:xfrm rot="986670" flipH="1">
            <a:off x="8526985" y="920542"/>
            <a:ext cx="301005" cy="4356482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531"/>
              <a:gd name="connsiteY0" fmla="*/ 0 h 5454974"/>
              <a:gd name="connsiteX1" fmla="*/ 301859 w 302531"/>
              <a:gd name="connsiteY1" fmla="*/ 1104582 h 5454974"/>
              <a:gd name="connsiteX2" fmla="*/ 302444 w 302531"/>
              <a:gd name="connsiteY2" fmla="*/ 5454974 h 5454974"/>
              <a:gd name="connsiteX3" fmla="*/ 861 w 302531"/>
              <a:gd name="connsiteY3" fmla="*/ 5370082 h 5454974"/>
              <a:gd name="connsiteX4" fmla="*/ 0 w 302531"/>
              <a:gd name="connsiteY4" fmla="*/ 0 h 5454974"/>
              <a:gd name="connsiteX0" fmla="*/ 354 w 301685"/>
              <a:gd name="connsiteY0" fmla="*/ 259663 h 4350392"/>
              <a:gd name="connsiteX1" fmla="*/ 301013 w 301685"/>
              <a:gd name="connsiteY1" fmla="*/ 0 h 4350392"/>
              <a:gd name="connsiteX2" fmla="*/ 301598 w 301685"/>
              <a:gd name="connsiteY2" fmla="*/ 4350392 h 4350392"/>
              <a:gd name="connsiteX3" fmla="*/ 15 w 301685"/>
              <a:gd name="connsiteY3" fmla="*/ 4265500 h 4350392"/>
              <a:gd name="connsiteX4" fmla="*/ 354 w 301685"/>
              <a:gd name="connsiteY4" fmla="*/ 259663 h 4350392"/>
              <a:gd name="connsiteX0" fmla="*/ 1039 w 301677"/>
              <a:gd name="connsiteY0" fmla="*/ 1031194 h 4350392"/>
              <a:gd name="connsiteX1" fmla="*/ 301005 w 301677"/>
              <a:gd name="connsiteY1" fmla="*/ 0 h 4350392"/>
              <a:gd name="connsiteX2" fmla="*/ 301590 w 301677"/>
              <a:gd name="connsiteY2" fmla="*/ 4350392 h 4350392"/>
              <a:gd name="connsiteX3" fmla="*/ 7 w 301677"/>
              <a:gd name="connsiteY3" fmla="*/ 4265500 h 4350392"/>
              <a:gd name="connsiteX4" fmla="*/ 1039 w 301677"/>
              <a:gd name="connsiteY4" fmla="*/ 1031194 h 4350392"/>
              <a:gd name="connsiteX0" fmla="*/ 1039 w 301005"/>
              <a:gd name="connsiteY0" fmla="*/ 1031194 h 4356482"/>
              <a:gd name="connsiteX1" fmla="*/ 301005 w 301005"/>
              <a:gd name="connsiteY1" fmla="*/ 0 h 4356482"/>
              <a:gd name="connsiteX2" fmla="*/ 299793 w 301005"/>
              <a:gd name="connsiteY2" fmla="*/ 4356482 h 4356482"/>
              <a:gd name="connsiteX3" fmla="*/ 7 w 301005"/>
              <a:gd name="connsiteY3" fmla="*/ 4265500 h 4356482"/>
              <a:gd name="connsiteX4" fmla="*/ 1039 w 301005"/>
              <a:gd name="connsiteY4" fmla="*/ 1031194 h 435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05" h="4356482">
                <a:moveTo>
                  <a:pt x="1039" y="1031194"/>
                </a:moveTo>
                <a:lnTo>
                  <a:pt x="301005" y="0"/>
                </a:lnTo>
                <a:cubicBezTo>
                  <a:pt x="300549" y="1948707"/>
                  <a:pt x="300249" y="2407775"/>
                  <a:pt x="299793" y="4356482"/>
                </a:cubicBezTo>
                <a:cubicBezTo>
                  <a:pt x="199265" y="4328185"/>
                  <a:pt x="100535" y="4293797"/>
                  <a:pt x="7" y="4265500"/>
                </a:cubicBezTo>
                <a:cubicBezTo>
                  <a:pt x="-102" y="2289940"/>
                  <a:pt x="1148" y="3006754"/>
                  <a:pt x="1039" y="10311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:a16="http://schemas.microsoft.com/office/drawing/2014/main" id="{58081AFC-9C1E-CF4E-B487-B546C3D8E62E}"/>
              </a:ext>
            </a:extLst>
          </p:cNvPr>
          <p:cNvSpPr/>
          <p:nvPr userDrawn="1"/>
        </p:nvSpPr>
        <p:spPr>
          <a:xfrm rot="20613330">
            <a:off x="8583649" y="-124932"/>
            <a:ext cx="302265" cy="3966600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3048"/>
              <a:gd name="connsiteY0" fmla="*/ 0 h 5370082"/>
              <a:gd name="connsiteX1" fmla="*/ 301583 w 303048"/>
              <a:gd name="connsiteY1" fmla="*/ 84893 h 5370082"/>
              <a:gd name="connsiteX2" fmla="*/ 302989 w 303048"/>
              <a:gd name="connsiteY2" fmla="*/ 4140900 h 5370082"/>
              <a:gd name="connsiteX3" fmla="*/ 861 w 303048"/>
              <a:gd name="connsiteY3" fmla="*/ 5370082 h 5370082"/>
              <a:gd name="connsiteX4" fmla="*/ 0 w 303048"/>
              <a:gd name="connsiteY4" fmla="*/ 0 h 5370082"/>
              <a:gd name="connsiteX0" fmla="*/ 0 w 303048"/>
              <a:gd name="connsiteY0" fmla="*/ 0 h 4140900"/>
              <a:gd name="connsiteX1" fmla="*/ 301583 w 303048"/>
              <a:gd name="connsiteY1" fmla="*/ 84893 h 4140900"/>
              <a:gd name="connsiteX2" fmla="*/ 302989 w 303048"/>
              <a:gd name="connsiteY2" fmla="*/ 4140900 h 4140900"/>
              <a:gd name="connsiteX3" fmla="*/ 1312 w 303048"/>
              <a:gd name="connsiteY3" fmla="*/ 3966600 h 4140900"/>
              <a:gd name="connsiteX4" fmla="*/ 0 w 303048"/>
              <a:gd name="connsiteY4" fmla="*/ 0 h 4140900"/>
              <a:gd name="connsiteX0" fmla="*/ 0 w 302637"/>
              <a:gd name="connsiteY0" fmla="*/ 0 h 3966600"/>
              <a:gd name="connsiteX1" fmla="*/ 301583 w 302637"/>
              <a:gd name="connsiteY1" fmla="*/ 84893 h 3966600"/>
              <a:gd name="connsiteX2" fmla="*/ 302566 w 302637"/>
              <a:gd name="connsiteY2" fmla="*/ 3088063 h 3966600"/>
              <a:gd name="connsiteX3" fmla="*/ 1312 w 302637"/>
              <a:gd name="connsiteY3" fmla="*/ 3966600 h 3966600"/>
              <a:gd name="connsiteX4" fmla="*/ 0 w 302637"/>
              <a:gd name="connsiteY4" fmla="*/ 0 h 3966600"/>
              <a:gd name="connsiteX0" fmla="*/ 0 w 302265"/>
              <a:gd name="connsiteY0" fmla="*/ 0 h 3966600"/>
              <a:gd name="connsiteX1" fmla="*/ 301583 w 302265"/>
              <a:gd name="connsiteY1" fmla="*/ 84893 h 3966600"/>
              <a:gd name="connsiteX2" fmla="*/ 302178 w 302265"/>
              <a:gd name="connsiteY2" fmla="*/ 2932359 h 3966600"/>
              <a:gd name="connsiteX3" fmla="*/ 1312 w 302265"/>
              <a:gd name="connsiteY3" fmla="*/ 3966600 h 3966600"/>
              <a:gd name="connsiteX4" fmla="*/ 0 w 302265"/>
              <a:gd name="connsiteY4" fmla="*/ 0 h 396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65" h="3966600">
                <a:moveTo>
                  <a:pt x="0" y="0"/>
                </a:moveTo>
                <a:lnTo>
                  <a:pt x="301583" y="84893"/>
                </a:lnTo>
                <a:cubicBezTo>
                  <a:pt x="301127" y="2033600"/>
                  <a:pt x="302634" y="983652"/>
                  <a:pt x="302178" y="2932359"/>
                </a:cubicBezTo>
                <a:lnTo>
                  <a:pt x="1312" y="3966600"/>
                </a:lnTo>
                <a:cubicBezTo>
                  <a:pt x="1203" y="1991040"/>
                  <a:pt x="109" y="1975560"/>
                  <a:pt x="0" y="0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577C5B-113F-8149-B3E4-BA8A32EBD038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982E62-F611-F742-9C44-BE202E2D55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7569199" cy="3394212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66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50822" y="-12699"/>
            <a:ext cx="6093177" cy="5164037"/>
          </a:xfrm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308501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308501 w 5574958"/>
              <a:gd name="connsiteY4" fmla="*/ 0 h 5175732"/>
              <a:gd name="connsiteX0" fmla="*/ 1699941 w 6966398"/>
              <a:gd name="connsiteY0" fmla="*/ 0 h 5175458"/>
              <a:gd name="connsiteX1" fmla="*/ 6966398 w 6966398"/>
              <a:gd name="connsiteY1" fmla="*/ 3383 h 5175458"/>
              <a:gd name="connsiteX2" fmla="*/ 6966398 w 6966398"/>
              <a:gd name="connsiteY2" fmla="*/ 5175458 h 5175458"/>
              <a:gd name="connsiteX3" fmla="*/ 0 w 6966398"/>
              <a:gd name="connsiteY3" fmla="*/ 5160742 h 5175458"/>
              <a:gd name="connsiteX4" fmla="*/ 1699941 w 6966398"/>
              <a:gd name="connsiteY4" fmla="*/ 0 h 5175458"/>
              <a:gd name="connsiteX0" fmla="*/ 168751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687518 w 6966398"/>
              <a:gd name="connsiteY4" fmla="*/ 365 h 5172075"/>
              <a:gd name="connsiteX0" fmla="*/ 1915842 w 6966398"/>
              <a:gd name="connsiteY0" fmla="*/ 4768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915842 w 6966398"/>
              <a:gd name="connsiteY4" fmla="*/ 4768 h 5172075"/>
              <a:gd name="connsiteX0" fmla="*/ 1682660 w 6733216"/>
              <a:gd name="connsiteY0" fmla="*/ 4768 h 5172075"/>
              <a:gd name="connsiteX1" fmla="*/ 6733216 w 6733216"/>
              <a:gd name="connsiteY1" fmla="*/ 0 h 5172075"/>
              <a:gd name="connsiteX2" fmla="*/ 6733216 w 6733216"/>
              <a:gd name="connsiteY2" fmla="*/ 5172075 h 5172075"/>
              <a:gd name="connsiteX3" fmla="*/ 0 w 6733216"/>
              <a:gd name="connsiteY3" fmla="*/ 5166166 h 5172075"/>
              <a:gd name="connsiteX4" fmla="*/ 1682660 w 6733216"/>
              <a:gd name="connsiteY4" fmla="*/ 4768 h 517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3216" h="5172075">
                <a:moveTo>
                  <a:pt x="1682660" y="4768"/>
                </a:moveTo>
                <a:lnTo>
                  <a:pt x="6733216" y="0"/>
                </a:lnTo>
                <a:lnTo>
                  <a:pt x="6733216" y="5172075"/>
                </a:lnTo>
                <a:lnTo>
                  <a:pt x="0" y="5166166"/>
                </a:lnTo>
                <a:lnTo>
                  <a:pt x="1682660" y="4768"/>
                </a:lnTo>
                <a:close/>
              </a:path>
            </a:pathLst>
          </a:custGeom>
          <a:solidFill>
            <a:schemeClr val="tx2"/>
          </a:solidFill>
        </p:spPr>
        <p:txBody>
          <a:bodyPr rIns="540000" anchor="ctr"/>
          <a:lstStyle>
            <a:lvl1pPr marL="0" indent="0" algn="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</a:t>
            </a:r>
            <a:br>
              <a:rPr lang="en-US" dirty="0"/>
            </a:br>
            <a:r>
              <a:rPr lang="en-US" dirty="0"/>
              <a:t>an image to this box or by clicking </a:t>
            </a:r>
            <a:br>
              <a:rPr lang="en-US" dirty="0"/>
            </a:br>
            <a:r>
              <a:rPr lang="en-US" dirty="0"/>
              <a:t>the icon to add a photo from file.</a:t>
            </a: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4C6BF418-1C1B-7348-A2D7-CA0CE7336BFF}"/>
              </a:ext>
            </a:extLst>
          </p:cNvPr>
          <p:cNvSpPr/>
          <p:nvPr userDrawn="1"/>
        </p:nvSpPr>
        <p:spPr>
          <a:xfrm rot="986670" flipH="1">
            <a:off x="3570874" y="-154861"/>
            <a:ext cx="241424" cy="5445619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4438"/>
              <a:gd name="connsiteY0" fmla="*/ 0 h 5445619"/>
              <a:gd name="connsiteX1" fmla="*/ 299122 w 304438"/>
              <a:gd name="connsiteY1" fmla="*/ 75244 h 5445619"/>
              <a:gd name="connsiteX2" fmla="*/ 304415 w 304438"/>
              <a:gd name="connsiteY2" fmla="*/ 5445619 h 5445619"/>
              <a:gd name="connsiteX3" fmla="*/ 4847 w 304438"/>
              <a:gd name="connsiteY3" fmla="*/ 5377750 h 5445619"/>
              <a:gd name="connsiteX4" fmla="*/ 0 w 304438"/>
              <a:gd name="connsiteY4" fmla="*/ 0 h 5445619"/>
              <a:gd name="connsiteX0" fmla="*/ 0 w 304444"/>
              <a:gd name="connsiteY0" fmla="*/ 0 h 5445619"/>
              <a:gd name="connsiteX1" fmla="*/ 300255 w 304444"/>
              <a:gd name="connsiteY1" fmla="*/ 72199 h 5445619"/>
              <a:gd name="connsiteX2" fmla="*/ 304415 w 304444"/>
              <a:gd name="connsiteY2" fmla="*/ 5445619 h 5445619"/>
              <a:gd name="connsiteX3" fmla="*/ 4847 w 304444"/>
              <a:gd name="connsiteY3" fmla="*/ 5377750 h 5445619"/>
              <a:gd name="connsiteX4" fmla="*/ 0 w 304444"/>
              <a:gd name="connsiteY4" fmla="*/ 0 h 544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44" h="5445619">
                <a:moveTo>
                  <a:pt x="0" y="0"/>
                </a:moveTo>
                <a:cubicBezTo>
                  <a:pt x="99561" y="21736"/>
                  <a:pt x="200694" y="50463"/>
                  <a:pt x="300255" y="72199"/>
                </a:cubicBezTo>
                <a:cubicBezTo>
                  <a:pt x="299799" y="2020906"/>
                  <a:pt x="304871" y="3496912"/>
                  <a:pt x="304415" y="5445619"/>
                </a:cubicBezTo>
                <a:lnTo>
                  <a:pt x="4847" y="5377750"/>
                </a:lnTo>
                <a:cubicBezTo>
                  <a:pt x="4738" y="3402190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BDEF01A9-8004-9B4A-9C44-FE414AF5A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325439"/>
            <a:ext cx="3699509" cy="795438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9A6182-68A2-D845-8A82-442FD76D223F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AAA1899-8991-C945-BC1C-1B6ECE3920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3374389" cy="3394212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51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84856" y="-10403"/>
            <a:ext cx="5088157" cy="5208180"/>
          </a:xfrm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1697411 w 5588992"/>
              <a:gd name="connsiteY0" fmla="*/ 0 h 5175458"/>
              <a:gd name="connsiteX1" fmla="*/ 5588992 w 5588992"/>
              <a:gd name="connsiteY1" fmla="*/ 3383 h 5175458"/>
              <a:gd name="connsiteX2" fmla="*/ 5588992 w 5588992"/>
              <a:gd name="connsiteY2" fmla="*/ 5175458 h 5175458"/>
              <a:gd name="connsiteX3" fmla="*/ 0 w 5588992"/>
              <a:gd name="connsiteY3" fmla="*/ 5163032 h 5175458"/>
              <a:gd name="connsiteX4" fmla="*/ 1697411 w 5588992"/>
              <a:gd name="connsiteY4" fmla="*/ 0 h 5175458"/>
              <a:gd name="connsiteX0" fmla="*/ 1706596 w 5598177"/>
              <a:gd name="connsiteY0" fmla="*/ 0 h 5196468"/>
              <a:gd name="connsiteX1" fmla="*/ 5598177 w 5598177"/>
              <a:gd name="connsiteY1" fmla="*/ 3383 h 5196468"/>
              <a:gd name="connsiteX2" fmla="*/ 5598177 w 5598177"/>
              <a:gd name="connsiteY2" fmla="*/ 5175458 h 5196468"/>
              <a:gd name="connsiteX3" fmla="*/ 0 w 5598177"/>
              <a:gd name="connsiteY3" fmla="*/ 5196468 h 5196468"/>
              <a:gd name="connsiteX4" fmla="*/ 1706596 w 5598177"/>
              <a:gd name="connsiteY4" fmla="*/ 0 h 5196468"/>
              <a:gd name="connsiteX0" fmla="*/ 1712873 w 5598177"/>
              <a:gd name="connsiteY0" fmla="*/ 2329 h 5193085"/>
              <a:gd name="connsiteX1" fmla="*/ 5598177 w 5598177"/>
              <a:gd name="connsiteY1" fmla="*/ 0 h 5193085"/>
              <a:gd name="connsiteX2" fmla="*/ 5598177 w 5598177"/>
              <a:gd name="connsiteY2" fmla="*/ 5172075 h 5193085"/>
              <a:gd name="connsiteX3" fmla="*/ 0 w 5598177"/>
              <a:gd name="connsiteY3" fmla="*/ 5193085 h 5193085"/>
              <a:gd name="connsiteX4" fmla="*/ 1712873 w 5598177"/>
              <a:gd name="connsiteY4" fmla="*/ 2329 h 5193085"/>
              <a:gd name="connsiteX0" fmla="*/ 1694045 w 5579349"/>
              <a:gd name="connsiteY0" fmla="*/ 2329 h 5193085"/>
              <a:gd name="connsiteX1" fmla="*/ 5579349 w 5579349"/>
              <a:gd name="connsiteY1" fmla="*/ 0 h 5193085"/>
              <a:gd name="connsiteX2" fmla="*/ 5579349 w 5579349"/>
              <a:gd name="connsiteY2" fmla="*/ 5172075 h 5193085"/>
              <a:gd name="connsiteX3" fmla="*/ 0 w 5579349"/>
              <a:gd name="connsiteY3" fmla="*/ 5193085 h 5193085"/>
              <a:gd name="connsiteX4" fmla="*/ 1694045 w 5579349"/>
              <a:gd name="connsiteY4" fmla="*/ 2329 h 5193085"/>
              <a:gd name="connsiteX0" fmla="*/ 1694045 w 5579349"/>
              <a:gd name="connsiteY0" fmla="*/ 2329 h 5193085"/>
              <a:gd name="connsiteX1" fmla="*/ 5579349 w 5579349"/>
              <a:gd name="connsiteY1" fmla="*/ 0 h 5193085"/>
              <a:gd name="connsiteX2" fmla="*/ 5579349 w 5579349"/>
              <a:gd name="connsiteY2" fmla="*/ 5178460 h 5193085"/>
              <a:gd name="connsiteX3" fmla="*/ 0 w 5579349"/>
              <a:gd name="connsiteY3" fmla="*/ 5193085 h 5193085"/>
              <a:gd name="connsiteX4" fmla="*/ 1694045 w 5579349"/>
              <a:gd name="connsiteY4" fmla="*/ 2329 h 5193085"/>
              <a:gd name="connsiteX0" fmla="*/ 1694045 w 5579349"/>
              <a:gd name="connsiteY0" fmla="*/ 2329 h 5193085"/>
              <a:gd name="connsiteX1" fmla="*/ 5579349 w 5579349"/>
              <a:gd name="connsiteY1" fmla="*/ 0 h 5193085"/>
              <a:gd name="connsiteX2" fmla="*/ 5575840 w 5579349"/>
              <a:gd name="connsiteY2" fmla="*/ 5184846 h 5193085"/>
              <a:gd name="connsiteX3" fmla="*/ 0 w 5579349"/>
              <a:gd name="connsiteY3" fmla="*/ 5193085 h 5193085"/>
              <a:gd name="connsiteX4" fmla="*/ 1694045 w 5579349"/>
              <a:gd name="connsiteY4" fmla="*/ 2329 h 5193085"/>
              <a:gd name="connsiteX0" fmla="*/ 1694045 w 5579349"/>
              <a:gd name="connsiteY0" fmla="*/ 2329 h 5193085"/>
              <a:gd name="connsiteX1" fmla="*/ 5579349 w 5579349"/>
              <a:gd name="connsiteY1" fmla="*/ 0 h 5193085"/>
              <a:gd name="connsiteX2" fmla="*/ 5575840 w 5579349"/>
              <a:gd name="connsiteY2" fmla="*/ 5191232 h 5193085"/>
              <a:gd name="connsiteX3" fmla="*/ 0 w 5579349"/>
              <a:gd name="connsiteY3" fmla="*/ 5193085 h 5193085"/>
              <a:gd name="connsiteX4" fmla="*/ 1694045 w 5579349"/>
              <a:gd name="connsiteY4" fmla="*/ 2329 h 5193085"/>
              <a:gd name="connsiteX0" fmla="*/ 1694045 w 5579686"/>
              <a:gd name="connsiteY0" fmla="*/ 2329 h 5197617"/>
              <a:gd name="connsiteX1" fmla="*/ 5579349 w 5579686"/>
              <a:gd name="connsiteY1" fmla="*/ 0 h 5197617"/>
              <a:gd name="connsiteX2" fmla="*/ 5579349 w 5579686"/>
              <a:gd name="connsiteY2" fmla="*/ 5197617 h 5197617"/>
              <a:gd name="connsiteX3" fmla="*/ 0 w 5579686"/>
              <a:gd name="connsiteY3" fmla="*/ 5193085 h 5197617"/>
              <a:gd name="connsiteX4" fmla="*/ 1694045 w 5579686"/>
              <a:gd name="connsiteY4" fmla="*/ 2329 h 5197617"/>
              <a:gd name="connsiteX0" fmla="*/ 1697553 w 5579686"/>
              <a:gd name="connsiteY0" fmla="*/ 2329 h 5197617"/>
              <a:gd name="connsiteX1" fmla="*/ 5579349 w 5579686"/>
              <a:gd name="connsiteY1" fmla="*/ 0 h 5197617"/>
              <a:gd name="connsiteX2" fmla="*/ 5579349 w 5579686"/>
              <a:gd name="connsiteY2" fmla="*/ 5197617 h 5197617"/>
              <a:gd name="connsiteX3" fmla="*/ 0 w 5579686"/>
              <a:gd name="connsiteY3" fmla="*/ 5193085 h 5197617"/>
              <a:gd name="connsiteX4" fmla="*/ 1697553 w 5579686"/>
              <a:gd name="connsiteY4" fmla="*/ 2329 h 5197617"/>
              <a:gd name="connsiteX0" fmla="*/ 1697553 w 5579686"/>
              <a:gd name="connsiteY0" fmla="*/ 0 h 5198481"/>
              <a:gd name="connsiteX1" fmla="*/ 5579349 w 5579686"/>
              <a:gd name="connsiteY1" fmla="*/ 864 h 5198481"/>
              <a:gd name="connsiteX2" fmla="*/ 5579349 w 5579686"/>
              <a:gd name="connsiteY2" fmla="*/ 5198481 h 5198481"/>
              <a:gd name="connsiteX3" fmla="*/ 0 w 5579686"/>
              <a:gd name="connsiteY3" fmla="*/ 5193949 h 5198481"/>
              <a:gd name="connsiteX4" fmla="*/ 1697553 w 5579686"/>
              <a:gd name="connsiteY4" fmla="*/ 0 h 5198481"/>
              <a:gd name="connsiteX0" fmla="*/ 1697553 w 5579686"/>
              <a:gd name="connsiteY0" fmla="*/ 2329 h 5200810"/>
              <a:gd name="connsiteX1" fmla="*/ 5579349 w 5579686"/>
              <a:gd name="connsiteY1" fmla="*/ 0 h 5200810"/>
              <a:gd name="connsiteX2" fmla="*/ 5579349 w 5579686"/>
              <a:gd name="connsiteY2" fmla="*/ 5200810 h 5200810"/>
              <a:gd name="connsiteX3" fmla="*/ 0 w 5579686"/>
              <a:gd name="connsiteY3" fmla="*/ 5196278 h 5200810"/>
              <a:gd name="connsiteX4" fmla="*/ 1697553 w 5579686"/>
              <a:gd name="connsiteY4" fmla="*/ 2329 h 5200810"/>
              <a:gd name="connsiteX0" fmla="*/ 1697553 w 5579686"/>
              <a:gd name="connsiteY0" fmla="*/ 0 h 5208059"/>
              <a:gd name="connsiteX1" fmla="*/ 5579349 w 5579686"/>
              <a:gd name="connsiteY1" fmla="*/ 7249 h 5208059"/>
              <a:gd name="connsiteX2" fmla="*/ 5579349 w 5579686"/>
              <a:gd name="connsiteY2" fmla="*/ 5208059 h 5208059"/>
              <a:gd name="connsiteX3" fmla="*/ 0 w 5579686"/>
              <a:gd name="connsiteY3" fmla="*/ 5203527 h 5208059"/>
              <a:gd name="connsiteX4" fmla="*/ 1697553 w 5579686"/>
              <a:gd name="connsiteY4" fmla="*/ 0 h 5208059"/>
              <a:gd name="connsiteX0" fmla="*/ 1697553 w 5586366"/>
              <a:gd name="connsiteY0" fmla="*/ 2329 h 5210388"/>
              <a:gd name="connsiteX1" fmla="*/ 5586366 w 5586366"/>
              <a:gd name="connsiteY1" fmla="*/ 0 h 5210388"/>
              <a:gd name="connsiteX2" fmla="*/ 5579349 w 5586366"/>
              <a:gd name="connsiteY2" fmla="*/ 5210388 h 5210388"/>
              <a:gd name="connsiteX3" fmla="*/ 0 w 5586366"/>
              <a:gd name="connsiteY3" fmla="*/ 5205856 h 5210388"/>
              <a:gd name="connsiteX4" fmla="*/ 1697553 w 5586366"/>
              <a:gd name="connsiteY4" fmla="*/ 2329 h 5210388"/>
              <a:gd name="connsiteX0" fmla="*/ 1697553 w 5611294"/>
              <a:gd name="connsiteY0" fmla="*/ 2329 h 5239424"/>
              <a:gd name="connsiteX1" fmla="*/ 5586366 w 5611294"/>
              <a:gd name="connsiteY1" fmla="*/ 0 h 5239424"/>
              <a:gd name="connsiteX2" fmla="*/ 5611258 w 5611294"/>
              <a:gd name="connsiteY2" fmla="*/ 5239424 h 5239424"/>
              <a:gd name="connsiteX3" fmla="*/ 0 w 5611294"/>
              <a:gd name="connsiteY3" fmla="*/ 5205856 h 5239424"/>
              <a:gd name="connsiteX4" fmla="*/ 1697553 w 5611294"/>
              <a:gd name="connsiteY4" fmla="*/ 2329 h 5239424"/>
              <a:gd name="connsiteX0" fmla="*/ 1708189 w 5621930"/>
              <a:gd name="connsiteY0" fmla="*/ 2329 h 5254251"/>
              <a:gd name="connsiteX1" fmla="*/ 5597002 w 5621930"/>
              <a:gd name="connsiteY1" fmla="*/ 0 h 5254251"/>
              <a:gd name="connsiteX2" fmla="*/ 5621894 w 5621930"/>
              <a:gd name="connsiteY2" fmla="*/ 5239424 h 5254251"/>
              <a:gd name="connsiteX3" fmla="*/ 0 w 5621930"/>
              <a:gd name="connsiteY3" fmla="*/ 5254251 h 5254251"/>
              <a:gd name="connsiteX4" fmla="*/ 1708189 w 5621930"/>
              <a:gd name="connsiteY4" fmla="*/ 2329 h 5254251"/>
              <a:gd name="connsiteX0" fmla="*/ 1708189 w 5622047"/>
              <a:gd name="connsiteY0" fmla="*/ 0 h 5251922"/>
              <a:gd name="connsiteX1" fmla="*/ 5618275 w 5622047"/>
              <a:gd name="connsiteY1" fmla="*/ 7349 h 5251922"/>
              <a:gd name="connsiteX2" fmla="*/ 5621894 w 5622047"/>
              <a:gd name="connsiteY2" fmla="*/ 5237095 h 5251922"/>
              <a:gd name="connsiteX3" fmla="*/ 0 w 5622047"/>
              <a:gd name="connsiteY3" fmla="*/ 5251922 h 5251922"/>
              <a:gd name="connsiteX4" fmla="*/ 1708189 w 5622047"/>
              <a:gd name="connsiteY4" fmla="*/ 0 h 5251922"/>
              <a:gd name="connsiteX0" fmla="*/ 1701172 w 5615030"/>
              <a:gd name="connsiteY0" fmla="*/ 0 h 5237095"/>
              <a:gd name="connsiteX1" fmla="*/ 5611258 w 5615030"/>
              <a:gd name="connsiteY1" fmla="*/ 7349 h 5237095"/>
              <a:gd name="connsiteX2" fmla="*/ 5614877 w 5615030"/>
              <a:gd name="connsiteY2" fmla="*/ 5237095 h 5237095"/>
              <a:gd name="connsiteX3" fmla="*/ 0 w 5615030"/>
              <a:gd name="connsiteY3" fmla="*/ 5223188 h 5237095"/>
              <a:gd name="connsiteX4" fmla="*/ 1701172 w 5615030"/>
              <a:gd name="connsiteY4" fmla="*/ 0 h 5237095"/>
              <a:gd name="connsiteX0" fmla="*/ 1708769 w 5622627"/>
              <a:gd name="connsiteY0" fmla="*/ 0 h 5237095"/>
              <a:gd name="connsiteX1" fmla="*/ 5618855 w 5622627"/>
              <a:gd name="connsiteY1" fmla="*/ 7349 h 5237095"/>
              <a:gd name="connsiteX2" fmla="*/ 5622474 w 5622627"/>
              <a:gd name="connsiteY2" fmla="*/ 5237095 h 5237095"/>
              <a:gd name="connsiteX3" fmla="*/ 0 w 5622627"/>
              <a:gd name="connsiteY3" fmla="*/ 5216274 h 5237095"/>
              <a:gd name="connsiteX4" fmla="*/ 1708769 w 5622627"/>
              <a:gd name="connsiteY4" fmla="*/ 0 h 523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2627" h="5237095">
                <a:moveTo>
                  <a:pt x="1708769" y="0"/>
                </a:moveTo>
                <a:lnTo>
                  <a:pt x="5618855" y="7349"/>
                </a:lnTo>
                <a:cubicBezTo>
                  <a:pt x="5617685" y="1735631"/>
                  <a:pt x="5623644" y="3508813"/>
                  <a:pt x="5622474" y="5237095"/>
                </a:cubicBezTo>
                <a:lnTo>
                  <a:pt x="0" y="5216274"/>
                </a:lnTo>
                <a:lnTo>
                  <a:pt x="170876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rIns="540000" anchor="ctr"/>
          <a:lstStyle>
            <a:lvl1pPr marL="0" indent="0" algn="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</a:t>
            </a:r>
            <a:br>
              <a:rPr lang="en-US" dirty="0"/>
            </a:br>
            <a:r>
              <a:rPr lang="en-US" dirty="0"/>
              <a:t>an image to this box or by clicking </a:t>
            </a:r>
            <a:br>
              <a:rPr lang="en-US" dirty="0"/>
            </a:br>
            <a:r>
              <a:rPr lang="en-US" dirty="0"/>
              <a:t>the icon to add a photo from file.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325439"/>
            <a:ext cx="4773929" cy="795438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4C6BF418-1C1B-7348-A2D7-CA0CE7336BFF}"/>
              </a:ext>
            </a:extLst>
          </p:cNvPr>
          <p:cNvSpPr/>
          <p:nvPr userDrawn="1"/>
        </p:nvSpPr>
        <p:spPr>
          <a:xfrm rot="986670" flipH="1">
            <a:off x="4619451" y="-150402"/>
            <a:ext cx="252748" cy="5444567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10601"/>
              <a:gd name="connsiteY0" fmla="*/ 0 h 5432735"/>
              <a:gd name="connsiteX1" fmla="*/ 305285 w 310601"/>
              <a:gd name="connsiteY1" fmla="*/ 62360 h 5432735"/>
              <a:gd name="connsiteX2" fmla="*/ 310578 w 310601"/>
              <a:gd name="connsiteY2" fmla="*/ 5432735 h 5432735"/>
              <a:gd name="connsiteX3" fmla="*/ 11010 w 310601"/>
              <a:gd name="connsiteY3" fmla="*/ 5364866 h 5432735"/>
              <a:gd name="connsiteX4" fmla="*/ 0 w 310601"/>
              <a:gd name="connsiteY4" fmla="*/ 0 h 5432735"/>
              <a:gd name="connsiteX0" fmla="*/ 0 w 316017"/>
              <a:gd name="connsiteY0" fmla="*/ 0 h 5440623"/>
              <a:gd name="connsiteX1" fmla="*/ 310701 w 316017"/>
              <a:gd name="connsiteY1" fmla="*/ 70248 h 5440623"/>
              <a:gd name="connsiteX2" fmla="*/ 315994 w 316017"/>
              <a:gd name="connsiteY2" fmla="*/ 5440623 h 5440623"/>
              <a:gd name="connsiteX3" fmla="*/ 16426 w 316017"/>
              <a:gd name="connsiteY3" fmla="*/ 5372754 h 5440623"/>
              <a:gd name="connsiteX4" fmla="*/ 0 w 316017"/>
              <a:gd name="connsiteY4" fmla="*/ 0 h 5440623"/>
              <a:gd name="connsiteX0" fmla="*/ 0 w 318724"/>
              <a:gd name="connsiteY0" fmla="*/ 0 h 5444567"/>
              <a:gd name="connsiteX1" fmla="*/ 313408 w 318724"/>
              <a:gd name="connsiteY1" fmla="*/ 74192 h 5444567"/>
              <a:gd name="connsiteX2" fmla="*/ 318701 w 318724"/>
              <a:gd name="connsiteY2" fmla="*/ 5444567 h 5444567"/>
              <a:gd name="connsiteX3" fmla="*/ 19133 w 318724"/>
              <a:gd name="connsiteY3" fmla="*/ 5376698 h 5444567"/>
              <a:gd name="connsiteX4" fmla="*/ 0 w 318724"/>
              <a:gd name="connsiteY4" fmla="*/ 0 h 544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724" h="5444567">
                <a:moveTo>
                  <a:pt x="0" y="0"/>
                </a:moveTo>
                <a:lnTo>
                  <a:pt x="313408" y="74192"/>
                </a:lnTo>
                <a:cubicBezTo>
                  <a:pt x="312952" y="2022899"/>
                  <a:pt x="319157" y="3495860"/>
                  <a:pt x="318701" y="5444567"/>
                </a:cubicBezTo>
                <a:lnTo>
                  <a:pt x="19133" y="5376698"/>
                </a:lnTo>
                <a:cubicBezTo>
                  <a:pt x="19024" y="3401138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C1ECB-69E9-FF4F-8F18-DECB5F254DCC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920E5F6-F0AE-D84F-9907-74344C0CA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4494529" cy="3394212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1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17563" y="-3175"/>
            <a:ext cx="4226436" cy="5175250"/>
          </a:xfrm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308501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308501 w 5574958"/>
              <a:gd name="connsiteY4" fmla="*/ 0 h 5175732"/>
              <a:gd name="connsiteX0" fmla="*/ 1699941 w 6966398"/>
              <a:gd name="connsiteY0" fmla="*/ 0 h 5175458"/>
              <a:gd name="connsiteX1" fmla="*/ 6966398 w 6966398"/>
              <a:gd name="connsiteY1" fmla="*/ 3383 h 5175458"/>
              <a:gd name="connsiteX2" fmla="*/ 6966398 w 6966398"/>
              <a:gd name="connsiteY2" fmla="*/ 5175458 h 5175458"/>
              <a:gd name="connsiteX3" fmla="*/ 0 w 6966398"/>
              <a:gd name="connsiteY3" fmla="*/ 5160742 h 5175458"/>
              <a:gd name="connsiteX4" fmla="*/ 1699941 w 6966398"/>
              <a:gd name="connsiteY4" fmla="*/ 0 h 5175458"/>
              <a:gd name="connsiteX0" fmla="*/ 168751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687518 w 6966398"/>
              <a:gd name="connsiteY4" fmla="*/ 365 h 5172075"/>
              <a:gd name="connsiteX0" fmla="*/ 251280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2512808 w 6966398"/>
              <a:gd name="connsiteY4" fmla="*/ 365 h 5172075"/>
              <a:gd name="connsiteX0" fmla="*/ 2502357 w 6955947"/>
              <a:gd name="connsiteY0" fmla="*/ 365 h 5172075"/>
              <a:gd name="connsiteX1" fmla="*/ 6955947 w 6955947"/>
              <a:gd name="connsiteY1" fmla="*/ 0 h 5172075"/>
              <a:gd name="connsiteX2" fmla="*/ 6955947 w 6955947"/>
              <a:gd name="connsiteY2" fmla="*/ 5172075 h 5172075"/>
              <a:gd name="connsiteX3" fmla="*/ 0 w 6955947"/>
              <a:gd name="connsiteY3" fmla="*/ 5154184 h 5172075"/>
              <a:gd name="connsiteX4" fmla="*/ 2502357 w 6955947"/>
              <a:gd name="connsiteY4" fmla="*/ 365 h 5172075"/>
              <a:gd name="connsiteX0" fmla="*/ 2507582 w 6955947"/>
              <a:gd name="connsiteY0" fmla="*/ 0 h 5174885"/>
              <a:gd name="connsiteX1" fmla="*/ 6955947 w 6955947"/>
              <a:gd name="connsiteY1" fmla="*/ 2810 h 5174885"/>
              <a:gd name="connsiteX2" fmla="*/ 6955947 w 6955947"/>
              <a:gd name="connsiteY2" fmla="*/ 5174885 h 5174885"/>
              <a:gd name="connsiteX3" fmla="*/ 0 w 6955947"/>
              <a:gd name="connsiteY3" fmla="*/ 5156994 h 5174885"/>
              <a:gd name="connsiteX4" fmla="*/ 2507582 w 6955947"/>
              <a:gd name="connsiteY4" fmla="*/ 0 h 5174885"/>
              <a:gd name="connsiteX0" fmla="*/ 2507582 w 6955947"/>
              <a:gd name="connsiteY0" fmla="*/ 365 h 5175250"/>
              <a:gd name="connsiteX1" fmla="*/ 6955947 w 6955947"/>
              <a:gd name="connsiteY1" fmla="*/ 0 h 5175250"/>
              <a:gd name="connsiteX2" fmla="*/ 6955947 w 6955947"/>
              <a:gd name="connsiteY2" fmla="*/ 5175250 h 5175250"/>
              <a:gd name="connsiteX3" fmla="*/ 0 w 6955947"/>
              <a:gd name="connsiteY3" fmla="*/ 5157359 h 5175250"/>
              <a:gd name="connsiteX4" fmla="*/ 2507582 w 6955947"/>
              <a:gd name="connsiteY4" fmla="*/ 365 h 517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5947" h="5175250">
                <a:moveTo>
                  <a:pt x="2507582" y="365"/>
                </a:moveTo>
                <a:lnTo>
                  <a:pt x="6955947" y="0"/>
                </a:lnTo>
                <a:lnTo>
                  <a:pt x="6955947" y="5175250"/>
                </a:lnTo>
                <a:lnTo>
                  <a:pt x="0" y="5157359"/>
                </a:lnTo>
                <a:lnTo>
                  <a:pt x="2507582" y="36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540000" anchor="ctr"/>
          <a:lstStyle>
            <a:lvl1pPr marL="0" indent="0" algn="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</a:t>
            </a:r>
            <a:br>
              <a:rPr lang="en-US" dirty="0"/>
            </a:br>
            <a:r>
              <a:rPr lang="en-US" dirty="0"/>
              <a:t>dropping an image </a:t>
            </a:r>
            <a:br>
              <a:rPr lang="en-US" dirty="0"/>
            </a:br>
            <a:r>
              <a:rPr lang="en-US" dirty="0"/>
              <a:t>to this box or by </a:t>
            </a:r>
            <a:br>
              <a:rPr lang="en-US" dirty="0"/>
            </a:br>
            <a:r>
              <a:rPr lang="en-US" dirty="0"/>
              <a:t>clicking the icon to add </a:t>
            </a:r>
            <a:br>
              <a:rPr lang="en-US" dirty="0"/>
            </a:br>
            <a:r>
              <a:rPr lang="en-US" dirty="0"/>
              <a:t>a photo from file.</a:t>
            </a: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4C6BF418-1C1B-7348-A2D7-CA0CE7336BFF}"/>
              </a:ext>
            </a:extLst>
          </p:cNvPr>
          <p:cNvSpPr/>
          <p:nvPr userDrawn="1"/>
        </p:nvSpPr>
        <p:spPr>
          <a:xfrm rot="986670" flipH="1">
            <a:off x="5441673" y="-148376"/>
            <a:ext cx="241071" cy="5441528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999" h="5435584">
                <a:moveTo>
                  <a:pt x="0" y="0"/>
                </a:moveTo>
                <a:lnTo>
                  <a:pt x="298683" y="65209"/>
                </a:lnTo>
                <a:cubicBezTo>
                  <a:pt x="298227" y="2013916"/>
                  <a:pt x="304432" y="3486877"/>
                  <a:pt x="303976" y="5435584"/>
                </a:cubicBezTo>
                <a:lnTo>
                  <a:pt x="4408" y="5367715"/>
                </a:lnTo>
                <a:cubicBezTo>
                  <a:pt x="4299" y="3392155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A27985C9-E54C-5141-813B-58DE03FB4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325439"/>
            <a:ext cx="5596889" cy="795438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C7D7B8F2-8D26-614C-A5A3-85845DC818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5077459" cy="3394212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7F5D2E-9ED2-314D-BB44-BCE9CBD04C74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9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C58DDA0B-A4B9-3748-9A71-DDE7F41FEF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444" y="17929"/>
            <a:ext cx="2135677" cy="1237130"/>
          </a:xfrm>
          <a:prstGeom prst="rect">
            <a:avLst/>
          </a:prstGeom>
        </p:spPr>
      </p:pic>
      <p:pic>
        <p:nvPicPr>
          <p:cNvPr id="62" name="Picture 61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982F0692-150B-E14A-8142-C00700C292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085" y="1"/>
            <a:ext cx="8036915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90A657-0F1B-8344-B593-412BD7AACAC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901" y="4062818"/>
            <a:ext cx="1499704" cy="795206"/>
          </a:xfrm>
          <a:prstGeom prst="rect">
            <a:avLst/>
          </a:prstGeom>
        </p:spPr>
      </p:pic>
      <p:sp>
        <p:nvSpPr>
          <p:cNvPr id="14" name="Rectangle 25">
            <a:extLst>
              <a:ext uri="{FF2B5EF4-FFF2-40B4-BE49-F238E27FC236}">
                <a16:creationId xmlns:a16="http://schemas.microsoft.com/office/drawing/2014/main" id="{345BE091-DC26-1E47-B00C-70AB00FA0A4D}"/>
              </a:ext>
            </a:extLst>
          </p:cNvPr>
          <p:cNvSpPr/>
          <p:nvPr userDrawn="1"/>
        </p:nvSpPr>
        <p:spPr>
          <a:xfrm rot="986670" flipH="1">
            <a:off x="574014" y="-160956"/>
            <a:ext cx="327150" cy="5423112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28027"/>
              <a:gd name="connsiteY0" fmla="*/ 0 h 5682370"/>
              <a:gd name="connsiteX1" fmla="*/ 301583 w 328027"/>
              <a:gd name="connsiteY1" fmla="*/ 84893 h 5682370"/>
              <a:gd name="connsiteX2" fmla="*/ 311315 w 328027"/>
              <a:gd name="connsiteY2" fmla="*/ 5220301 h 5682370"/>
              <a:gd name="connsiteX3" fmla="*/ 302444 w 328027"/>
              <a:gd name="connsiteY3" fmla="*/ 5454974 h 5682370"/>
              <a:gd name="connsiteX4" fmla="*/ 861 w 328027"/>
              <a:gd name="connsiteY4" fmla="*/ 5370082 h 5682370"/>
              <a:gd name="connsiteX5" fmla="*/ 0 w 328027"/>
              <a:gd name="connsiteY5" fmla="*/ 0 h 5682370"/>
              <a:gd name="connsiteX0" fmla="*/ 0 w 327752"/>
              <a:gd name="connsiteY0" fmla="*/ 0 h 5478935"/>
              <a:gd name="connsiteX1" fmla="*/ 301583 w 327752"/>
              <a:gd name="connsiteY1" fmla="*/ 84893 h 5478935"/>
              <a:gd name="connsiteX2" fmla="*/ 310445 w 327752"/>
              <a:gd name="connsiteY2" fmla="*/ 4819484 h 5478935"/>
              <a:gd name="connsiteX3" fmla="*/ 302444 w 327752"/>
              <a:gd name="connsiteY3" fmla="*/ 5454974 h 5478935"/>
              <a:gd name="connsiteX4" fmla="*/ 861 w 327752"/>
              <a:gd name="connsiteY4" fmla="*/ 5370082 h 5478935"/>
              <a:gd name="connsiteX5" fmla="*/ 0 w 327752"/>
              <a:gd name="connsiteY5" fmla="*/ 0 h 5478935"/>
              <a:gd name="connsiteX0" fmla="*/ 0 w 327150"/>
              <a:gd name="connsiteY0" fmla="*/ 0 h 5441146"/>
              <a:gd name="connsiteX1" fmla="*/ 301583 w 327150"/>
              <a:gd name="connsiteY1" fmla="*/ 84893 h 5441146"/>
              <a:gd name="connsiteX2" fmla="*/ 310445 w 327150"/>
              <a:gd name="connsiteY2" fmla="*/ 4819484 h 5441146"/>
              <a:gd name="connsiteX3" fmla="*/ 117590 w 327150"/>
              <a:gd name="connsiteY3" fmla="*/ 5397102 h 5441146"/>
              <a:gd name="connsiteX4" fmla="*/ 861 w 327150"/>
              <a:gd name="connsiteY4" fmla="*/ 5370082 h 5441146"/>
              <a:gd name="connsiteX5" fmla="*/ 0 w 327150"/>
              <a:gd name="connsiteY5" fmla="*/ 0 h 5441146"/>
              <a:gd name="connsiteX0" fmla="*/ 0 w 327150"/>
              <a:gd name="connsiteY0" fmla="*/ 0 h 5463762"/>
              <a:gd name="connsiteX1" fmla="*/ 301583 w 327150"/>
              <a:gd name="connsiteY1" fmla="*/ 84893 h 5463762"/>
              <a:gd name="connsiteX2" fmla="*/ 310445 w 327150"/>
              <a:gd name="connsiteY2" fmla="*/ 4819484 h 5463762"/>
              <a:gd name="connsiteX3" fmla="*/ 117590 w 327150"/>
              <a:gd name="connsiteY3" fmla="*/ 5397102 h 5463762"/>
              <a:gd name="connsiteX4" fmla="*/ 861 w 327150"/>
              <a:gd name="connsiteY4" fmla="*/ 5370082 h 5463762"/>
              <a:gd name="connsiteX5" fmla="*/ 0 w 327150"/>
              <a:gd name="connsiteY5" fmla="*/ 0 h 5463762"/>
              <a:gd name="connsiteX0" fmla="*/ 0 w 327150"/>
              <a:gd name="connsiteY0" fmla="*/ 0 h 5403245"/>
              <a:gd name="connsiteX1" fmla="*/ 301583 w 327150"/>
              <a:gd name="connsiteY1" fmla="*/ 84893 h 5403245"/>
              <a:gd name="connsiteX2" fmla="*/ 310445 w 327150"/>
              <a:gd name="connsiteY2" fmla="*/ 4819484 h 5403245"/>
              <a:gd name="connsiteX3" fmla="*/ 117590 w 327150"/>
              <a:gd name="connsiteY3" fmla="*/ 5397102 h 5403245"/>
              <a:gd name="connsiteX4" fmla="*/ 861 w 327150"/>
              <a:gd name="connsiteY4" fmla="*/ 5370082 h 5403245"/>
              <a:gd name="connsiteX5" fmla="*/ 0 w 327150"/>
              <a:gd name="connsiteY5" fmla="*/ 0 h 5403245"/>
              <a:gd name="connsiteX0" fmla="*/ 0 w 327150"/>
              <a:gd name="connsiteY0" fmla="*/ 0 h 5397102"/>
              <a:gd name="connsiteX1" fmla="*/ 301583 w 327150"/>
              <a:gd name="connsiteY1" fmla="*/ 84893 h 5397102"/>
              <a:gd name="connsiteX2" fmla="*/ 310445 w 327150"/>
              <a:gd name="connsiteY2" fmla="*/ 4819484 h 5397102"/>
              <a:gd name="connsiteX3" fmla="*/ 117590 w 327150"/>
              <a:gd name="connsiteY3" fmla="*/ 5397102 h 5397102"/>
              <a:gd name="connsiteX4" fmla="*/ 861 w 327150"/>
              <a:gd name="connsiteY4" fmla="*/ 5370082 h 5397102"/>
              <a:gd name="connsiteX5" fmla="*/ 0 w 327150"/>
              <a:gd name="connsiteY5" fmla="*/ 0 h 5397102"/>
              <a:gd name="connsiteX0" fmla="*/ 0 w 327150"/>
              <a:gd name="connsiteY0" fmla="*/ 0 h 5402494"/>
              <a:gd name="connsiteX1" fmla="*/ 301583 w 327150"/>
              <a:gd name="connsiteY1" fmla="*/ 84893 h 5402494"/>
              <a:gd name="connsiteX2" fmla="*/ 310445 w 327150"/>
              <a:gd name="connsiteY2" fmla="*/ 4819484 h 5402494"/>
              <a:gd name="connsiteX3" fmla="*/ 135861 w 327150"/>
              <a:gd name="connsiteY3" fmla="*/ 5402494 h 5402494"/>
              <a:gd name="connsiteX4" fmla="*/ 861 w 327150"/>
              <a:gd name="connsiteY4" fmla="*/ 5370082 h 5402494"/>
              <a:gd name="connsiteX5" fmla="*/ 0 w 327150"/>
              <a:gd name="connsiteY5" fmla="*/ 0 h 5402494"/>
              <a:gd name="connsiteX0" fmla="*/ 0 w 327150"/>
              <a:gd name="connsiteY0" fmla="*/ 0 h 5405190"/>
              <a:gd name="connsiteX1" fmla="*/ 301583 w 327150"/>
              <a:gd name="connsiteY1" fmla="*/ 84893 h 5405190"/>
              <a:gd name="connsiteX2" fmla="*/ 310445 w 327150"/>
              <a:gd name="connsiteY2" fmla="*/ 4819484 h 5405190"/>
              <a:gd name="connsiteX3" fmla="*/ 144996 w 327150"/>
              <a:gd name="connsiteY3" fmla="*/ 5405190 h 5405190"/>
              <a:gd name="connsiteX4" fmla="*/ 861 w 327150"/>
              <a:gd name="connsiteY4" fmla="*/ 5370082 h 5405190"/>
              <a:gd name="connsiteX5" fmla="*/ 0 w 327150"/>
              <a:gd name="connsiteY5" fmla="*/ 0 h 5405190"/>
              <a:gd name="connsiteX0" fmla="*/ 0 w 327150"/>
              <a:gd name="connsiteY0" fmla="*/ 0 h 5423112"/>
              <a:gd name="connsiteX1" fmla="*/ 301583 w 327150"/>
              <a:gd name="connsiteY1" fmla="*/ 84893 h 5423112"/>
              <a:gd name="connsiteX2" fmla="*/ 310445 w 327150"/>
              <a:gd name="connsiteY2" fmla="*/ 4819484 h 5423112"/>
              <a:gd name="connsiteX3" fmla="*/ 149637 w 327150"/>
              <a:gd name="connsiteY3" fmla="*/ 5423112 h 5423112"/>
              <a:gd name="connsiteX4" fmla="*/ 861 w 327150"/>
              <a:gd name="connsiteY4" fmla="*/ 5370082 h 5423112"/>
              <a:gd name="connsiteX5" fmla="*/ 0 w 327150"/>
              <a:gd name="connsiteY5" fmla="*/ 0 h 542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150" h="5423112">
                <a:moveTo>
                  <a:pt x="0" y="0"/>
                </a:moveTo>
                <a:lnTo>
                  <a:pt x="301583" y="84893"/>
                </a:lnTo>
                <a:cubicBezTo>
                  <a:pt x="353469" y="954943"/>
                  <a:pt x="310302" y="3924471"/>
                  <a:pt x="310445" y="4819484"/>
                </a:cubicBezTo>
                <a:cubicBezTo>
                  <a:pt x="165242" y="5376969"/>
                  <a:pt x="154951" y="5420858"/>
                  <a:pt x="149637" y="5423112"/>
                </a:cubicBezTo>
                <a:lnTo>
                  <a:pt x="861" y="5370082"/>
                </a:lnTo>
                <a:cubicBezTo>
                  <a:pt x="752" y="3394522"/>
                  <a:pt x="109" y="1975560"/>
                  <a:pt x="0" y="0"/>
                </a:cubicBezTo>
                <a:close/>
              </a:path>
            </a:pathLst>
          </a:custGeom>
          <a:solidFill>
            <a:srgbClr val="CBD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AD8E9412-BCB7-474B-872C-BB795375CEC8}"/>
              </a:ext>
            </a:extLst>
          </p:cNvPr>
          <p:cNvSpPr/>
          <p:nvPr userDrawn="1"/>
        </p:nvSpPr>
        <p:spPr>
          <a:xfrm rot="986670" flipH="1">
            <a:off x="238984" y="-127157"/>
            <a:ext cx="310051" cy="3825222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1939 w 304458"/>
              <a:gd name="connsiteY0" fmla="*/ 0 h 5454974"/>
              <a:gd name="connsiteX1" fmla="*/ 303522 w 304458"/>
              <a:gd name="connsiteY1" fmla="*/ 84893 h 5454974"/>
              <a:gd name="connsiteX2" fmla="*/ 304383 w 304458"/>
              <a:gd name="connsiteY2" fmla="*/ 5454974 h 5454974"/>
              <a:gd name="connsiteX3" fmla="*/ 4 w 304458"/>
              <a:gd name="connsiteY3" fmla="*/ 3988814 h 5454974"/>
              <a:gd name="connsiteX4" fmla="*/ 1939 w 304458"/>
              <a:gd name="connsiteY4" fmla="*/ 0 h 5454974"/>
              <a:gd name="connsiteX0" fmla="*/ 1939 w 303522"/>
              <a:gd name="connsiteY0" fmla="*/ 0 h 4216330"/>
              <a:gd name="connsiteX1" fmla="*/ 303522 w 303522"/>
              <a:gd name="connsiteY1" fmla="*/ 84893 h 4216330"/>
              <a:gd name="connsiteX2" fmla="*/ 302525 w 303522"/>
              <a:gd name="connsiteY2" fmla="*/ 4216330 h 4216330"/>
              <a:gd name="connsiteX3" fmla="*/ 4 w 303522"/>
              <a:gd name="connsiteY3" fmla="*/ 3988814 h 4216330"/>
              <a:gd name="connsiteX4" fmla="*/ 1939 w 303522"/>
              <a:gd name="connsiteY4" fmla="*/ 0 h 4216330"/>
              <a:gd name="connsiteX0" fmla="*/ 6616 w 308199"/>
              <a:gd name="connsiteY0" fmla="*/ 0 h 4216330"/>
              <a:gd name="connsiteX1" fmla="*/ 308199 w 308199"/>
              <a:gd name="connsiteY1" fmla="*/ 84893 h 4216330"/>
              <a:gd name="connsiteX2" fmla="*/ 307202 w 308199"/>
              <a:gd name="connsiteY2" fmla="*/ 4216330 h 4216330"/>
              <a:gd name="connsiteX3" fmla="*/ 1 w 308199"/>
              <a:gd name="connsiteY3" fmla="*/ 3825222 h 4216330"/>
              <a:gd name="connsiteX4" fmla="*/ 6616 w 308199"/>
              <a:gd name="connsiteY4" fmla="*/ 0 h 4216330"/>
              <a:gd name="connsiteX0" fmla="*/ 6616 w 310051"/>
              <a:gd name="connsiteY0" fmla="*/ 0 h 3825222"/>
              <a:gd name="connsiteX1" fmla="*/ 308199 w 310051"/>
              <a:gd name="connsiteY1" fmla="*/ 84893 h 3825222"/>
              <a:gd name="connsiteX2" fmla="*/ 310000 w 310051"/>
              <a:gd name="connsiteY2" fmla="*/ 2793677 h 3825222"/>
              <a:gd name="connsiteX3" fmla="*/ 1 w 310051"/>
              <a:gd name="connsiteY3" fmla="*/ 3825222 h 3825222"/>
              <a:gd name="connsiteX4" fmla="*/ 6616 w 310051"/>
              <a:gd name="connsiteY4" fmla="*/ 0 h 382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051" h="3825222">
                <a:moveTo>
                  <a:pt x="6616" y="0"/>
                </a:moveTo>
                <a:lnTo>
                  <a:pt x="308199" y="84893"/>
                </a:lnTo>
                <a:cubicBezTo>
                  <a:pt x="307743" y="2033600"/>
                  <a:pt x="310456" y="844970"/>
                  <a:pt x="310000" y="2793677"/>
                </a:cubicBezTo>
                <a:lnTo>
                  <a:pt x="1" y="3825222"/>
                </a:lnTo>
                <a:cubicBezTo>
                  <a:pt x="-108" y="1849662"/>
                  <a:pt x="6725" y="1975560"/>
                  <a:pt x="6616" y="0"/>
                </a:cubicBezTo>
                <a:close/>
              </a:path>
            </a:pathLst>
          </a:custGeom>
          <a:solidFill>
            <a:srgbClr val="CBD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264F7B-CAD3-5149-BCFC-B6042A745CF2}"/>
              </a:ext>
            </a:extLst>
          </p:cNvPr>
          <p:cNvSpPr/>
          <p:nvPr userDrawn="1"/>
        </p:nvSpPr>
        <p:spPr>
          <a:xfrm rot="20613330">
            <a:off x="946518" y="-154207"/>
            <a:ext cx="302519" cy="5454974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19" h="5454974">
                <a:moveTo>
                  <a:pt x="0" y="0"/>
                </a:moveTo>
                <a:lnTo>
                  <a:pt x="301583" y="84893"/>
                </a:lnTo>
                <a:cubicBezTo>
                  <a:pt x="301127" y="2033600"/>
                  <a:pt x="302900" y="3506267"/>
                  <a:pt x="302444" y="5454974"/>
                </a:cubicBezTo>
                <a:lnTo>
                  <a:pt x="861" y="5370082"/>
                </a:lnTo>
                <a:cubicBezTo>
                  <a:pt x="752" y="3394522"/>
                  <a:pt x="109" y="1975560"/>
                  <a:pt x="0" y="0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0439D862-3D4B-144C-99C4-7FC0F21ADAA1}"/>
              </a:ext>
            </a:extLst>
          </p:cNvPr>
          <p:cNvSpPr/>
          <p:nvPr userDrawn="1"/>
        </p:nvSpPr>
        <p:spPr>
          <a:xfrm rot="986670" flipH="1">
            <a:off x="8726844" y="2355156"/>
            <a:ext cx="308754" cy="2889748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2536 w 305055"/>
              <a:gd name="connsiteY0" fmla="*/ 0 h 5454974"/>
              <a:gd name="connsiteX1" fmla="*/ 304119 w 305055"/>
              <a:gd name="connsiteY1" fmla="*/ 84893 h 5454974"/>
              <a:gd name="connsiteX2" fmla="*/ 304980 w 305055"/>
              <a:gd name="connsiteY2" fmla="*/ 5454974 h 5454974"/>
              <a:gd name="connsiteX3" fmla="*/ 3 w 305055"/>
              <a:gd name="connsiteY3" fmla="*/ 5359149 h 5454974"/>
              <a:gd name="connsiteX4" fmla="*/ 2536 w 305055"/>
              <a:gd name="connsiteY4" fmla="*/ 0 h 5454974"/>
              <a:gd name="connsiteX0" fmla="*/ 2536 w 304119"/>
              <a:gd name="connsiteY0" fmla="*/ 0 h 5440996"/>
              <a:gd name="connsiteX1" fmla="*/ 304119 w 304119"/>
              <a:gd name="connsiteY1" fmla="*/ 84893 h 5440996"/>
              <a:gd name="connsiteX2" fmla="*/ 302486 w 304119"/>
              <a:gd name="connsiteY2" fmla="*/ 5440996 h 5440996"/>
              <a:gd name="connsiteX3" fmla="*/ 3 w 304119"/>
              <a:gd name="connsiteY3" fmla="*/ 5359149 h 5440996"/>
              <a:gd name="connsiteX4" fmla="*/ 2536 w 304119"/>
              <a:gd name="connsiteY4" fmla="*/ 0 h 5440996"/>
              <a:gd name="connsiteX0" fmla="*/ 2536 w 303939"/>
              <a:gd name="connsiteY0" fmla="*/ 0 h 5440996"/>
              <a:gd name="connsiteX1" fmla="*/ 303939 w 303939"/>
              <a:gd name="connsiteY1" fmla="*/ 1207071 h 5440996"/>
              <a:gd name="connsiteX2" fmla="*/ 302486 w 303939"/>
              <a:gd name="connsiteY2" fmla="*/ 5440996 h 5440996"/>
              <a:gd name="connsiteX3" fmla="*/ 3 w 303939"/>
              <a:gd name="connsiteY3" fmla="*/ 5359149 h 5440996"/>
              <a:gd name="connsiteX4" fmla="*/ 2536 w 303939"/>
              <a:gd name="connsiteY4" fmla="*/ 0 h 5440996"/>
              <a:gd name="connsiteX0" fmla="*/ 0 w 306441"/>
              <a:gd name="connsiteY0" fmla="*/ 122228 h 4233925"/>
              <a:gd name="connsiteX1" fmla="*/ 306441 w 306441"/>
              <a:gd name="connsiteY1" fmla="*/ 0 h 4233925"/>
              <a:gd name="connsiteX2" fmla="*/ 304988 w 306441"/>
              <a:gd name="connsiteY2" fmla="*/ 4233925 h 4233925"/>
              <a:gd name="connsiteX3" fmla="*/ 2505 w 306441"/>
              <a:gd name="connsiteY3" fmla="*/ 4152078 h 4233925"/>
              <a:gd name="connsiteX4" fmla="*/ 0 w 306441"/>
              <a:gd name="connsiteY4" fmla="*/ 122228 h 4233925"/>
              <a:gd name="connsiteX0" fmla="*/ 0 w 305095"/>
              <a:gd name="connsiteY0" fmla="*/ 0 h 4111697"/>
              <a:gd name="connsiteX1" fmla="*/ 304733 w 305095"/>
              <a:gd name="connsiteY1" fmla="*/ 724734 h 4111697"/>
              <a:gd name="connsiteX2" fmla="*/ 304988 w 305095"/>
              <a:gd name="connsiteY2" fmla="*/ 4111697 h 4111697"/>
              <a:gd name="connsiteX3" fmla="*/ 2505 w 305095"/>
              <a:gd name="connsiteY3" fmla="*/ 4029850 h 4111697"/>
              <a:gd name="connsiteX4" fmla="*/ 0 w 305095"/>
              <a:gd name="connsiteY4" fmla="*/ 0 h 4111697"/>
              <a:gd name="connsiteX0" fmla="*/ 0 w 307005"/>
              <a:gd name="connsiteY0" fmla="*/ 145341 h 3386963"/>
              <a:gd name="connsiteX1" fmla="*/ 306643 w 307005"/>
              <a:gd name="connsiteY1" fmla="*/ 0 h 3386963"/>
              <a:gd name="connsiteX2" fmla="*/ 306898 w 307005"/>
              <a:gd name="connsiteY2" fmla="*/ 3386963 h 3386963"/>
              <a:gd name="connsiteX3" fmla="*/ 4415 w 307005"/>
              <a:gd name="connsiteY3" fmla="*/ 3305116 h 3386963"/>
              <a:gd name="connsiteX4" fmla="*/ 0 w 307005"/>
              <a:gd name="connsiteY4" fmla="*/ 145341 h 3386963"/>
              <a:gd name="connsiteX0" fmla="*/ 0 w 308854"/>
              <a:gd name="connsiteY0" fmla="*/ 0 h 3241622"/>
              <a:gd name="connsiteX1" fmla="*/ 308854 w 308854"/>
              <a:gd name="connsiteY1" fmla="*/ 351874 h 3241622"/>
              <a:gd name="connsiteX2" fmla="*/ 306898 w 308854"/>
              <a:gd name="connsiteY2" fmla="*/ 3241622 h 3241622"/>
              <a:gd name="connsiteX3" fmla="*/ 4415 w 308854"/>
              <a:gd name="connsiteY3" fmla="*/ 3159775 h 3241622"/>
              <a:gd name="connsiteX4" fmla="*/ 0 w 308854"/>
              <a:gd name="connsiteY4" fmla="*/ 0 h 3241622"/>
              <a:gd name="connsiteX0" fmla="*/ 0 w 308754"/>
              <a:gd name="connsiteY0" fmla="*/ 1038529 h 2889748"/>
              <a:gd name="connsiteX1" fmla="*/ 308754 w 308754"/>
              <a:gd name="connsiteY1" fmla="*/ 0 h 2889748"/>
              <a:gd name="connsiteX2" fmla="*/ 306798 w 308754"/>
              <a:gd name="connsiteY2" fmla="*/ 2889748 h 2889748"/>
              <a:gd name="connsiteX3" fmla="*/ 4315 w 308754"/>
              <a:gd name="connsiteY3" fmla="*/ 2807901 h 2889748"/>
              <a:gd name="connsiteX4" fmla="*/ 0 w 308754"/>
              <a:gd name="connsiteY4" fmla="*/ 1038529 h 288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754" h="2889748">
                <a:moveTo>
                  <a:pt x="0" y="1038529"/>
                </a:moveTo>
                <a:lnTo>
                  <a:pt x="308754" y="0"/>
                </a:lnTo>
                <a:cubicBezTo>
                  <a:pt x="308298" y="1948707"/>
                  <a:pt x="307254" y="941041"/>
                  <a:pt x="306798" y="2889748"/>
                </a:cubicBezTo>
                <a:lnTo>
                  <a:pt x="4315" y="2807901"/>
                </a:lnTo>
                <a:cubicBezTo>
                  <a:pt x="4206" y="832341"/>
                  <a:pt x="109" y="3014089"/>
                  <a:pt x="0" y="10385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ACF1481C-ABB2-D64D-9422-D032D83F5F2C}"/>
              </a:ext>
            </a:extLst>
          </p:cNvPr>
          <p:cNvSpPr/>
          <p:nvPr userDrawn="1"/>
        </p:nvSpPr>
        <p:spPr>
          <a:xfrm rot="986670" flipH="1">
            <a:off x="8984112" y="4130715"/>
            <a:ext cx="299116" cy="1079360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3465"/>
              <a:gd name="connsiteY0" fmla="*/ 1275408 h 5370081"/>
              <a:gd name="connsiteX1" fmla="*/ 302529 w 303465"/>
              <a:gd name="connsiteY1" fmla="*/ 0 h 5370081"/>
              <a:gd name="connsiteX2" fmla="*/ 303390 w 303465"/>
              <a:gd name="connsiteY2" fmla="*/ 5370081 h 5370081"/>
              <a:gd name="connsiteX3" fmla="*/ 1807 w 303465"/>
              <a:gd name="connsiteY3" fmla="*/ 5285189 h 5370081"/>
              <a:gd name="connsiteX4" fmla="*/ 0 w 303465"/>
              <a:gd name="connsiteY4" fmla="*/ 1275408 h 5370081"/>
              <a:gd name="connsiteX0" fmla="*/ 0 w 302237"/>
              <a:gd name="connsiteY0" fmla="*/ 2235791 h 5370081"/>
              <a:gd name="connsiteX1" fmla="*/ 301301 w 302237"/>
              <a:gd name="connsiteY1" fmla="*/ 0 h 5370081"/>
              <a:gd name="connsiteX2" fmla="*/ 302162 w 302237"/>
              <a:gd name="connsiteY2" fmla="*/ 5370081 h 5370081"/>
              <a:gd name="connsiteX3" fmla="*/ 579 w 302237"/>
              <a:gd name="connsiteY3" fmla="*/ 5285189 h 5370081"/>
              <a:gd name="connsiteX4" fmla="*/ 0 w 302237"/>
              <a:gd name="connsiteY4" fmla="*/ 2235791 h 5370081"/>
              <a:gd name="connsiteX0" fmla="*/ 13 w 301693"/>
              <a:gd name="connsiteY0" fmla="*/ 3523706 h 5370081"/>
              <a:gd name="connsiteX1" fmla="*/ 300757 w 301693"/>
              <a:gd name="connsiteY1" fmla="*/ 0 h 5370081"/>
              <a:gd name="connsiteX2" fmla="*/ 301618 w 301693"/>
              <a:gd name="connsiteY2" fmla="*/ 5370081 h 5370081"/>
              <a:gd name="connsiteX3" fmla="*/ 35 w 301693"/>
              <a:gd name="connsiteY3" fmla="*/ 5285189 h 5370081"/>
              <a:gd name="connsiteX4" fmla="*/ 13 w 301693"/>
              <a:gd name="connsiteY4" fmla="*/ 3523706 h 5370081"/>
              <a:gd name="connsiteX0" fmla="*/ 1708 w 301663"/>
              <a:gd name="connsiteY0" fmla="*/ 4527270 h 5370081"/>
              <a:gd name="connsiteX1" fmla="*/ 300727 w 301663"/>
              <a:gd name="connsiteY1" fmla="*/ 0 h 5370081"/>
              <a:gd name="connsiteX2" fmla="*/ 301588 w 301663"/>
              <a:gd name="connsiteY2" fmla="*/ 5370081 h 5370081"/>
              <a:gd name="connsiteX3" fmla="*/ 5 w 301663"/>
              <a:gd name="connsiteY3" fmla="*/ 5285189 h 5370081"/>
              <a:gd name="connsiteX4" fmla="*/ 1708 w 301663"/>
              <a:gd name="connsiteY4" fmla="*/ 4527270 h 5370081"/>
              <a:gd name="connsiteX0" fmla="*/ 1708 w 301724"/>
              <a:gd name="connsiteY0" fmla="*/ 3229320 h 4072131"/>
              <a:gd name="connsiteX1" fmla="*/ 301632 w 301724"/>
              <a:gd name="connsiteY1" fmla="*/ 0 h 4072131"/>
              <a:gd name="connsiteX2" fmla="*/ 301588 w 301724"/>
              <a:gd name="connsiteY2" fmla="*/ 4072131 h 4072131"/>
              <a:gd name="connsiteX3" fmla="*/ 5 w 301724"/>
              <a:gd name="connsiteY3" fmla="*/ 3987239 h 4072131"/>
              <a:gd name="connsiteX4" fmla="*/ 1708 w 301724"/>
              <a:gd name="connsiteY4" fmla="*/ 3229320 h 4072131"/>
              <a:gd name="connsiteX0" fmla="*/ 1708 w 301647"/>
              <a:gd name="connsiteY0" fmla="*/ 2259802 h 3102613"/>
              <a:gd name="connsiteX1" fmla="*/ 300165 w 301647"/>
              <a:gd name="connsiteY1" fmla="*/ 0 h 3102613"/>
              <a:gd name="connsiteX2" fmla="*/ 301588 w 301647"/>
              <a:gd name="connsiteY2" fmla="*/ 3102613 h 3102613"/>
              <a:gd name="connsiteX3" fmla="*/ 5 w 301647"/>
              <a:gd name="connsiteY3" fmla="*/ 3017721 h 3102613"/>
              <a:gd name="connsiteX4" fmla="*/ 1708 w 301647"/>
              <a:gd name="connsiteY4" fmla="*/ 2259802 h 3102613"/>
              <a:gd name="connsiteX0" fmla="*/ 1708 w 301658"/>
              <a:gd name="connsiteY0" fmla="*/ 1206965 h 2049776"/>
              <a:gd name="connsiteX1" fmla="*/ 300589 w 301658"/>
              <a:gd name="connsiteY1" fmla="*/ 0 h 2049776"/>
              <a:gd name="connsiteX2" fmla="*/ 301588 w 301658"/>
              <a:gd name="connsiteY2" fmla="*/ 2049776 h 2049776"/>
              <a:gd name="connsiteX3" fmla="*/ 5 w 301658"/>
              <a:gd name="connsiteY3" fmla="*/ 1964884 h 2049776"/>
              <a:gd name="connsiteX4" fmla="*/ 1708 w 301658"/>
              <a:gd name="connsiteY4" fmla="*/ 1206965 h 2049776"/>
              <a:gd name="connsiteX0" fmla="*/ 1708 w 301817"/>
              <a:gd name="connsiteY0" fmla="*/ 246583 h 1089394"/>
              <a:gd name="connsiteX1" fmla="*/ 301817 w 301817"/>
              <a:gd name="connsiteY1" fmla="*/ 0 h 1089394"/>
              <a:gd name="connsiteX2" fmla="*/ 301588 w 301817"/>
              <a:gd name="connsiteY2" fmla="*/ 1089394 h 1089394"/>
              <a:gd name="connsiteX3" fmla="*/ 5 w 301817"/>
              <a:gd name="connsiteY3" fmla="*/ 1004502 h 1089394"/>
              <a:gd name="connsiteX4" fmla="*/ 1708 w 301817"/>
              <a:gd name="connsiteY4" fmla="*/ 246583 h 1089394"/>
              <a:gd name="connsiteX0" fmla="*/ 1708 w 301817"/>
              <a:gd name="connsiteY0" fmla="*/ 246583 h 1079360"/>
              <a:gd name="connsiteX1" fmla="*/ 301817 w 301817"/>
              <a:gd name="connsiteY1" fmla="*/ 0 h 1079360"/>
              <a:gd name="connsiteX2" fmla="*/ 301238 w 301817"/>
              <a:gd name="connsiteY2" fmla="*/ 1079360 h 1079360"/>
              <a:gd name="connsiteX3" fmla="*/ 5 w 301817"/>
              <a:gd name="connsiteY3" fmla="*/ 1004502 h 1079360"/>
              <a:gd name="connsiteX4" fmla="*/ 1708 w 301817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31445 w 300109"/>
              <a:gd name="connsiteY3" fmla="*/ 1004355 h 1079360"/>
              <a:gd name="connsiteX4" fmla="*/ 0 w 300109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7983 w 300109"/>
              <a:gd name="connsiteY3" fmla="*/ 994119 h 1079360"/>
              <a:gd name="connsiteX4" fmla="*/ 0 w 300109"/>
              <a:gd name="connsiteY4" fmla="*/ 246583 h 1079360"/>
              <a:gd name="connsiteX0" fmla="*/ 111529 w 292127"/>
              <a:gd name="connsiteY0" fmla="*/ 245444 h 1079360"/>
              <a:gd name="connsiteX1" fmla="*/ 292127 w 292127"/>
              <a:gd name="connsiteY1" fmla="*/ 0 h 1079360"/>
              <a:gd name="connsiteX2" fmla="*/ 291548 w 292127"/>
              <a:gd name="connsiteY2" fmla="*/ 1079360 h 1079360"/>
              <a:gd name="connsiteX3" fmla="*/ 1 w 292127"/>
              <a:gd name="connsiteY3" fmla="*/ 994119 h 1079360"/>
              <a:gd name="connsiteX4" fmla="*/ 111529 w 292127"/>
              <a:gd name="connsiteY4" fmla="*/ 245444 h 1079360"/>
              <a:gd name="connsiteX0" fmla="*/ 111529 w 292127"/>
              <a:gd name="connsiteY0" fmla="*/ 357018 h 1190934"/>
              <a:gd name="connsiteX1" fmla="*/ 292127 w 292127"/>
              <a:gd name="connsiteY1" fmla="*/ 111574 h 1190934"/>
              <a:gd name="connsiteX2" fmla="*/ 291548 w 292127"/>
              <a:gd name="connsiteY2" fmla="*/ 1190934 h 1190934"/>
              <a:gd name="connsiteX3" fmla="*/ 1 w 292127"/>
              <a:gd name="connsiteY3" fmla="*/ 1105693 h 1190934"/>
              <a:gd name="connsiteX4" fmla="*/ 111529 w 292127"/>
              <a:gd name="connsiteY4" fmla="*/ 357018 h 1190934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116" h="1079360">
                <a:moveTo>
                  <a:pt x="192245" y="343345"/>
                </a:moveTo>
                <a:cubicBezTo>
                  <a:pt x="239021" y="183636"/>
                  <a:pt x="265125" y="93964"/>
                  <a:pt x="299116" y="0"/>
                </a:cubicBezTo>
                <a:cubicBezTo>
                  <a:pt x="298660" y="1948707"/>
                  <a:pt x="298993" y="-869347"/>
                  <a:pt x="298537" y="1079360"/>
                </a:cubicBezTo>
                <a:lnTo>
                  <a:pt x="0" y="995367"/>
                </a:lnTo>
                <a:cubicBezTo>
                  <a:pt x="115745" y="590035"/>
                  <a:pt x="116799" y="578499"/>
                  <a:pt x="192245" y="3433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7ADE24AC-3D77-154E-8B03-EE84CA671B9E}"/>
              </a:ext>
            </a:extLst>
          </p:cNvPr>
          <p:cNvSpPr/>
          <p:nvPr userDrawn="1"/>
        </p:nvSpPr>
        <p:spPr>
          <a:xfrm rot="20613330">
            <a:off x="417244" y="237458"/>
            <a:ext cx="303709" cy="5054729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4506"/>
              <a:gd name="connsiteY0" fmla="*/ 0 h 5454974"/>
              <a:gd name="connsiteX1" fmla="*/ 304506 w 304506"/>
              <a:gd name="connsiteY1" fmla="*/ 400245 h 5454974"/>
              <a:gd name="connsiteX2" fmla="*/ 302444 w 304506"/>
              <a:gd name="connsiteY2" fmla="*/ 5454974 h 5454974"/>
              <a:gd name="connsiteX3" fmla="*/ 861 w 304506"/>
              <a:gd name="connsiteY3" fmla="*/ 5370082 h 5454974"/>
              <a:gd name="connsiteX4" fmla="*/ 0 w 304506"/>
              <a:gd name="connsiteY4" fmla="*/ 0 h 5454974"/>
              <a:gd name="connsiteX0" fmla="*/ 0 w 303709"/>
              <a:gd name="connsiteY0" fmla="*/ 1010226 h 5054729"/>
              <a:gd name="connsiteX1" fmla="*/ 303709 w 303709"/>
              <a:gd name="connsiteY1" fmla="*/ 0 h 5054729"/>
              <a:gd name="connsiteX2" fmla="*/ 301647 w 303709"/>
              <a:gd name="connsiteY2" fmla="*/ 5054729 h 5054729"/>
              <a:gd name="connsiteX3" fmla="*/ 64 w 303709"/>
              <a:gd name="connsiteY3" fmla="*/ 4969837 h 5054729"/>
              <a:gd name="connsiteX4" fmla="*/ 0 w 303709"/>
              <a:gd name="connsiteY4" fmla="*/ 1010226 h 505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709" h="5054729">
                <a:moveTo>
                  <a:pt x="0" y="1010226"/>
                </a:moveTo>
                <a:lnTo>
                  <a:pt x="303709" y="0"/>
                </a:lnTo>
                <a:cubicBezTo>
                  <a:pt x="303253" y="1948707"/>
                  <a:pt x="302103" y="3106022"/>
                  <a:pt x="301647" y="5054729"/>
                </a:cubicBezTo>
                <a:lnTo>
                  <a:pt x="64" y="4969837"/>
                </a:lnTo>
                <a:cubicBezTo>
                  <a:pt x="-45" y="2994277"/>
                  <a:pt x="109" y="2985786"/>
                  <a:pt x="0" y="1010226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4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9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F1E432"/>
          </a:solidFill>
          <a:latin typeface="VAG Rounded Std Thin" panose="020F0502020204020204" pitchFamily="34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07A218DF-69C4-1A45-9494-F6263B2F7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085" y="1"/>
            <a:ext cx="80369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7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F1E432"/>
          </a:solidFill>
          <a:latin typeface="VAG Rounded Std Thin" panose="020F0502020204020204" pitchFamily="34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04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F1E432"/>
          </a:solidFill>
          <a:latin typeface="VAG Rounded Std Thin" panose="020F0502020204020204" pitchFamily="34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A7A57FB3-BD12-B040-B442-C791D43FB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085" y="1"/>
            <a:ext cx="80369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3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66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1" r:id="rId2"/>
    <p:sldLayoutId id="2147483664" r:id="rId3"/>
    <p:sldLayoutId id="2147483688" r:id="rId4"/>
    <p:sldLayoutId id="2147483692" r:id="rId5"/>
    <p:sldLayoutId id="2147483691" r:id="rId6"/>
    <p:sldLayoutId id="2147483680" r:id="rId7"/>
    <p:sldLayoutId id="2147483695" r:id="rId8"/>
    <p:sldLayoutId id="2147483682" r:id="rId9"/>
    <p:sldLayoutId id="2147483693" r:id="rId10"/>
    <p:sldLayoutId id="2147483665" r:id="rId11"/>
    <p:sldLayoutId id="2147483683" r:id="rId12"/>
    <p:sldLayoutId id="2147483684" r:id="rId13"/>
    <p:sldLayoutId id="2147483685" r:id="rId14"/>
    <p:sldLayoutId id="2147483694" r:id="rId15"/>
    <p:sldLayoutId id="2147483667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ash.leeds.ac.uk/failing-better-in-the-wash-sector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D49CE8-8D4D-DB45-AAE8-215E1AAD7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91" y="-175427"/>
            <a:ext cx="9163455" cy="548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07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Consider your audience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E3D95E-EA32-6B4B-ABF2-E5A175EA8A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Think about who you want to invite</a:t>
            </a:r>
          </a:p>
          <a:p>
            <a:r>
              <a:rPr lang="en-GB" dirty="0"/>
              <a:t>What do you want them to </a:t>
            </a:r>
            <a:r>
              <a:rPr lang="en-GB" b="1" dirty="0">
                <a:solidFill>
                  <a:srgbClr val="FDAA2B"/>
                </a:solidFill>
              </a:rPr>
              <a:t>think</a:t>
            </a:r>
            <a:r>
              <a:rPr lang="en-GB" dirty="0"/>
              <a:t>, </a:t>
            </a:r>
            <a:r>
              <a:rPr lang="en-GB" b="1" dirty="0">
                <a:solidFill>
                  <a:srgbClr val="FDAA2B"/>
                </a:solidFill>
              </a:rPr>
              <a:t>feel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and </a:t>
            </a:r>
            <a:r>
              <a:rPr lang="en-GB" b="1" dirty="0">
                <a:solidFill>
                  <a:srgbClr val="FDAA2B"/>
                </a:solidFill>
              </a:rPr>
              <a:t>do</a:t>
            </a:r>
            <a:r>
              <a:rPr lang="en-GB" dirty="0"/>
              <a:t> as a result of hearing you speak?</a:t>
            </a:r>
          </a:p>
          <a:p>
            <a:r>
              <a:rPr lang="en-GB" dirty="0"/>
              <a:t>What do want them to talk about after </a:t>
            </a:r>
            <a:br>
              <a:rPr lang="en-GB" dirty="0"/>
            </a:br>
            <a:r>
              <a:rPr lang="en-GB" dirty="0"/>
              <a:t>your session? </a:t>
            </a:r>
          </a:p>
          <a:p>
            <a:r>
              <a:rPr lang="en-GB" dirty="0"/>
              <a:t>Remember most people will only ever </a:t>
            </a:r>
            <a:br>
              <a:rPr lang="en-GB" dirty="0"/>
            </a:br>
            <a:r>
              <a:rPr lang="en-GB" dirty="0"/>
              <a:t>recall 3 or 4 key concepts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7B0BF4A-E83A-C34A-817D-5A3866F483F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5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7563" y="-3175"/>
            <a:ext cx="4226436" cy="5175250"/>
          </a:xfrm>
        </p:spPr>
      </p:pic>
    </p:spTree>
    <p:extLst>
      <p:ext uri="{BB962C8B-B14F-4D97-AF65-F5344CB8AC3E}">
        <p14:creationId xmlns:p14="http://schemas.microsoft.com/office/powerpoint/2010/main" val="3751064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Tell stories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0657C8-B468-4941-899C-8DE5CC3884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It’s well known that audiences love stories</a:t>
            </a:r>
          </a:p>
          <a:p>
            <a:r>
              <a:rPr lang="en-GB" dirty="0"/>
              <a:t>Take your audience on a journey</a:t>
            </a:r>
          </a:p>
          <a:p>
            <a:r>
              <a:rPr lang="en-GB" dirty="0"/>
              <a:t>With a start, a middle and an ending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090A1E7-08C8-F24A-AA5F-314CEEA4B9E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6251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person standing in front of a mirror posing for the camera&#13;&#10;&#13;&#10;Description automatically generated">
            <a:extLst>
              <a:ext uri="{FF2B5EF4-FFF2-40B4-BE49-F238E27FC236}">
                <a16:creationId xmlns:a16="http://schemas.microsoft.com/office/drawing/2014/main" id="{A75FB524-440A-E24F-82F4-16ACD23546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308501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308501 w 5574958"/>
              <a:gd name="connsiteY4" fmla="*/ 0 h 5175732"/>
              <a:gd name="connsiteX0" fmla="*/ 1699941 w 6966398"/>
              <a:gd name="connsiteY0" fmla="*/ 0 h 5175458"/>
              <a:gd name="connsiteX1" fmla="*/ 6966398 w 6966398"/>
              <a:gd name="connsiteY1" fmla="*/ 3383 h 5175458"/>
              <a:gd name="connsiteX2" fmla="*/ 6966398 w 6966398"/>
              <a:gd name="connsiteY2" fmla="*/ 5175458 h 5175458"/>
              <a:gd name="connsiteX3" fmla="*/ 0 w 6966398"/>
              <a:gd name="connsiteY3" fmla="*/ 5160742 h 5175458"/>
              <a:gd name="connsiteX4" fmla="*/ 1699941 w 6966398"/>
              <a:gd name="connsiteY4" fmla="*/ 0 h 5175458"/>
              <a:gd name="connsiteX0" fmla="*/ 168751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687518 w 6966398"/>
              <a:gd name="connsiteY4" fmla="*/ 365 h 5172075"/>
              <a:gd name="connsiteX0" fmla="*/ 251280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2512808 w 6966398"/>
              <a:gd name="connsiteY4" fmla="*/ 365 h 5172075"/>
              <a:gd name="connsiteX0" fmla="*/ 1562321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562321 w 6966398"/>
              <a:gd name="connsiteY4" fmla="*/ 365 h 5172075"/>
              <a:gd name="connsiteX0" fmla="*/ 638237 w 6042314"/>
              <a:gd name="connsiteY0" fmla="*/ 365 h 5172075"/>
              <a:gd name="connsiteX1" fmla="*/ 6042314 w 6042314"/>
              <a:gd name="connsiteY1" fmla="*/ 0 h 5172075"/>
              <a:gd name="connsiteX2" fmla="*/ 6042314 w 6042314"/>
              <a:gd name="connsiteY2" fmla="*/ 5172075 h 5172075"/>
              <a:gd name="connsiteX3" fmla="*/ 0 w 6042314"/>
              <a:gd name="connsiteY3" fmla="*/ 5157359 h 5172075"/>
              <a:gd name="connsiteX4" fmla="*/ 638237 w 6042314"/>
              <a:gd name="connsiteY4" fmla="*/ 365 h 5172075"/>
              <a:gd name="connsiteX0" fmla="*/ 779325 w 6042314"/>
              <a:gd name="connsiteY0" fmla="*/ 28940 h 5172075"/>
              <a:gd name="connsiteX1" fmla="*/ 6042314 w 6042314"/>
              <a:gd name="connsiteY1" fmla="*/ 0 h 5172075"/>
              <a:gd name="connsiteX2" fmla="*/ 6042314 w 6042314"/>
              <a:gd name="connsiteY2" fmla="*/ 5172075 h 5172075"/>
              <a:gd name="connsiteX3" fmla="*/ 0 w 6042314"/>
              <a:gd name="connsiteY3" fmla="*/ 5157359 h 5172075"/>
              <a:gd name="connsiteX4" fmla="*/ 779325 w 6042314"/>
              <a:gd name="connsiteY4" fmla="*/ 28940 h 5172075"/>
              <a:gd name="connsiteX0" fmla="*/ 779325 w 6042314"/>
              <a:gd name="connsiteY0" fmla="*/ 365 h 5172075"/>
              <a:gd name="connsiteX1" fmla="*/ 6042314 w 6042314"/>
              <a:gd name="connsiteY1" fmla="*/ 0 h 5172075"/>
              <a:gd name="connsiteX2" fmla="*/ 6042314 w 6042314"/>
              <a:gd name="connsiteY2" fmla="*/ 5172075 h 5172075"/>
              <a:gd name="connsiteX3" fmla="*/ 0 w 6042314"/>
              <a:gd name="connsiteY3" fmla="*/ 5157359 h 5172075"/>
              <a:gd name="connsiteX4" fmla="*/ 779325 w 6042314"/>
              <a:gd name="connsiteY4" fmla="*/ 365 h 517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314" h="5172075">
                <a:moveTo>
                  <a:pt x="779325" y="365"/>
                </a:moveTo>
                <a:lnTo>
                  <a:pt x="6042314" y="0"/>
                </a:lnTo>
                <a:lnTo>
                  <a:pt x="6042314" y="5172075"/>
                </a:lnTo>
                <a:lnTo>
                  <a:pt x="0" y="5157359"/>
                </a:lnTo>
                <a:lnTo>
                  <a:pt x="779325" y="365"/>
                </a:lnTo>
                <a:close/>
              </a:path>
            </a:pathLst>
          </a:cu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F928A9A7-D5E2-D045-A5C6-13C06CD18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5125" indent="-365125"/>
            <a:r>
              <a:rPr lang="en-US" dirty="0"/>
              <a:t>4. Great stories have heroes </a:t>
            </a:r>
            <a:br>
              <a:rPr lang="en-US" dirty="0"/>
            </a:br>
            <a:r>
              <a:rPr lang="en-US" dirty="0"/>
              <a:t>(&amp; villains)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54C01-CF92-2C47-92E5-66F4D992C2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6129019" cy="3394212"/>
          </a:xfrm>
        </p:spPr>
        <p:txBody>
          <a:bodyPr/>
          <a:lstStyle/>
          <a:p>
            <a:r>
              <a:rPr lang="en-GB" dirty="0"/>
              <a:t>Think about a systems approach in your storytelling</a:t>
            </a:r>
          </a:p>
          <a:p>
            <a:r>
              <a:rPr lang="en-GB" dirty="0"/>
              <a:t>Don’t make use clichéd villains like corruption, 	      capacity or low-uptake</a:t>
            </a:r>
          </a:p>
          <a:p>
            <a:r>
              <a:rPr lang="en-GB" dirty="0"/>
              <a:t>Make your heroes real people with 				 real names and real lives</a:t>
            </a:r>
          </a:p>
          <a:p>
            <a:r>
              <a:rPr lang="en-GB" dirty="0"/>
              <a:t>Let us meet them and believe in them </a:t>
            </a:r>
            <a:br>
              <a:rPr lang="en-GB" dirty="0"/>
            </a:br>
            <a:r>
              <a:rPr lang="en-GB" dirty="0"/>
              <a:t>and the things that are important to them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2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person that is standing in the dark&#13;&#10;&#13;&#10;Description automatically generated">
            <a:extLst>
              <a:ext uri="{FF2B5EF4-FFF2-40B4-BE49-F238E27FC236}">
                <a16:creationId xmlns:a16="http://schemas.microsoft.com/office/drawing/2014/main" id="{96DD195D-8C60-0E45-870B-CD36CF9AB6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856" y="-10403"/>
            <a:ext cx="5088157" cy="520818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325439"/>
            <a:ext cx="5023653" cy="795438"/>
          </a:xfrm>
        </p:spPr>
        <p:txBody>
          <a:bodyPr/>
          <a:lstStyle/>
          <a:p>
            <a:pPr marL="365125" indent="-365125"/>
            <a:r>
              <a:rPr lang="en-US" dirty="0"/>
              <a:t>5. Cadence &amp; the magic number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34DBCC-076E-A845-A9A9-C2EB1A4F80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The best orators make their points in threes</a:t>
            </a:r>
          </a:p>
          <a:p>
            <a:r>
              <a:rPr lang="en-GB" dirty="0"/>
              <a:t>It’s good presentation craft as it creates rhythm and simplicity</a:t>
            </a:r>
          </a:p>
          <a:p>
            <a:r>
              <a:rPr lang="en-GB" dirty="0"/>
              <a:t>And it’s also much easier for an audience </a:t>
            </a:r>
            <a:br>
              <a:rPr lang="en-GB" dirty="0"/>
            </a:br>
            <a:r>
              <a:rPr lang="en-GB" dirty="0"/>
              <a:t>to recall three concepts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68E2E3-2739-D149-9E19-2BD35A9DF90A}"/>
              </a:ext>
            </a:extLst>
          </p:cNvPr>
          <p:cNvSpPr/>
          <p:nvPr/>
        </p:nvSpPr>
        <p:spPr>
          <a:xfrm>
            <a:off x="4312921" y="4761923"/>
            <a:ext cx="7326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egular"/>
              </a:rPr>
              <a:t>Steve Jobs was a master of 3’s and simplicity in his presentations</a:t>
            </a:r>
          </a:p>
        </p:txBody>
      </p:sp>
    </p:spTree>
    <p:extLst>
      <p:ext uri="{BB962C8B-B14F-4D97-AF65-F5344CB8AC3E}">
        <p14:creationId xmlns:p14="http://schemas.microsoft.com/office/powerpoint/2010/main" val="1560192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2A5A343-FC79-8E4F-A40B-981F70674A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FCB402-6BFB-F94F-83E7-6158E3B68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Be creative with your slide titles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6F641C-9465-9940-A252-FDD1451C60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A good title can raise a smile or set the tone</a:t>
            </a:r>
          </a:p>
          <a:p>
            <a:r>
              <a:rPr lang="en-GB" dirty="0"/>
              <a:t>It can also save you a bullet or two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5293A59-015B-C04B-991D-3D0777FAC112}"/>
                  </a:ext>
                </a:extLst>
              </p14:cNvPr>
              <p14:cNvContentPartPr/>
              <p14:nvPr/>
            </p14:nvContentPartPr>
            <p14:xfrm>
              <a:off x="1622148" y="4398834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5293A59-015B-C04B-991D-3D0777FAC1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3148" y="438983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6777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969BEFE-E7F0-FA45-B85B-2283D4A5CF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856" y="-10403"/>
            <a:ext cx="5088157" cy="520818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Enjoyment is enthralling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84C66CF-B00E-DF45-A41B-E6BEA48EA7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Audiences love watching people enjoying what they do</a:t>
            </a:r>
          </a:p>
          <a:p>
            <a:r>
              <a:rPr lang="en-GB" dirty="0"/>
              <a:t>Light-hearted points can be used</a:t>
            </a:r>
            <a:br>
              <a:rPr lang="en-GB" dirty="0"/>
            </a:br>
            <a:r>
              <a:rPr lang="en-GB" dirty="0"/>
              <a:t>to balance serious ones</a:t>
            </a:r>
          </a:p>
          <a:p>
            <a:r>
              <a:rPr lang="en-GB" dirty="0"/>
              <a:t>It’s more fun for you, and more </a:t>
            </a:r>
            <a:br>
              <a:rPr lang="en-GB" dirty="0"/>
            </a:br>
            <a:r>
              <a:rPr lang="en-GB" dirty="0"/>
              <a:t>memorable for everyone else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88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1A4F3C6-3E37-2D43-BAEF-221534B2FDD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15E80DDB-B470-9D45-A23B-032B566F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You know your content best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49F494-E65C-C04C-98FE-FC4CECF31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But practice makes perfect and it’s impossible </a:t>
            </a:r>
            <a:br>
              <a:rPr lang="en-GB" dirty="0"/>
            </a:br>
            <a:r>
              <a:rPr lang="en-GB" dirty="0"/>
              <a:t>to rehearse too much</a:t>
            </a:r>
          </a:p>
          <a:p>
            <a:r>
              <a:rPr lang="en-GB" dirty="0"/>
              <a:t>Learn your transitions and memorise </a:t>
            </a:r>
            <a:br>
              <a:rPr lang="en-GB" dirty="0"/>
            </a:br>
            <a:r>
              <a:rPr lang="en-GB" dirty="0"/>
              <a:t>your punchlines</a:t>
            </a:r>
          </a:p>
          <a:p>
            <a:r>
              <a:rPr lang="en-GB" dirty="0"/>
              <a:t>Do what’s best for you, your content, </a:t>
            </a:r>
            <a:br>
              <a:rPr lang="en-GB" dirty="0"/>
            </a:br>
            <a:r>
              <a:rPr lang="en-GB" dirty="0"/>
              <a:t>and your audience</a:t>
            </a:r>
          </a:p>
          <a:p>
            <a:r>
              <a:rPr lang="en-GB" dirty="0"/>
              <a:t>And, (pause, breathe) learn to vary your pace</a:t>
            </a:r>
          </a:p>
        </p:txBody>
      </p:sp>
    </p:spTree>
    <p:extLst>
      <p:ext uri="{BB962C8B-B14F-4D97-AF65-F5344CB8AC3E}">
        <p14:creationId xmlns:p14="http://schemas.microsoft.com/office/powerpoint/2010/main" val="1432304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It’s great to collaborate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F122322-AAE8-A344-A296-0247CED0A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5145750" cy="3394212"/>
          </a:xfrm>
        </p:spPr>
        <p:txBody>
          <a:bodyPr/>
          <a:lstStyle/>
          <a:p>
            <a:r>
              <a:rPr lang="en-GB" dirty="0"/>
              <a:t>Get together early with co-presenters</a:t>
            </a:r>
          </a:p>
          <a:p>
            <a:r>
              <a:rPr lang="en-GB" dirty="0"/>
              <a:t>Think jointly about those all important outputs</a:t>
            </a:r>
          </a:p>
          <a:p>
            <a:r>
              <a:rPr lang="en-GB" dirty="0"/>
              <a:t>And work on delivering stories together:</a:t>
            </a:r>
          </a:p>
          <a:p>
            <a:r>
              <a:rPr lang="en-GB" dirty="0"/>
              <a:t>Do you want to build on what’s said before you?</a:t>
            </a:r>
          </a:p>
          <a:p>
            <a:r>
              <a:rPr lang="en-GB" dirty="0"/>
              <a:t>Or do you want to offer a totally new viewpoint?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94B1FDF-5C1C-3649-AECE-CB1AF39AC1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"/>
          <a:stretch/>
        </p:blipFill>
        <p:spPr>
          <a:xfrm>
            <a:off x="4917563" y="-3175"/>
            <a:ext cx="4226436" cy="5175250"/>
          </a:xfrm>
        </p:spPr>
      </p:pic>
    </p:spTree>
    <p:extLst>
      <p:ext uri="{BB962C8B-B14F-4D97-AF65-F5344CB8AC3E}">
        <p14:creationId xmlns:p14="http://schemas.microsoft.com/office/powerpoint/2010/main" val="3189125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9. Get to the point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E1F47-A342-3B44-BD71-8BE5A7041D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You won’t have as much time as you’d probably like</a:t>
            </a:r>
          </a:p>
          <a:p>
            <a:r>
              <a:rPr lang="en-GB" dirty="0"/>
              <a:t>So ignore the global context in favour of the the local</a:t>
            </a:r>
          </a:p>
          <a:p>
            <a:r>
              <a:rPr lang="en-GB" dirty="0"/>
              <a:t>We all know the big numbers, so paint a local picture</a:t>
            </a:r>
          </a:p>
          <a:p>
            <a:r>
              <a:rPr lang="en-GB" dirty="0"/>
              <a:t>Tell us the facts that matter on the ground</a:t>
            </a:r>
          </a:p>
        </p:txBody>
      </p:sp>
    </p:spTree>
    <p:extLst>
      <p:ext uri="{BB962C8B-B14F-4D97-AF65-F5344CB8AC3E}">
        <p14:creationId xmlns:p14="http://schemas.microsoft.com/office/powerpoint/2010/main" val="1004953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714EBF6-61AD-894C-B2D2-B303B6A35AF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314" y="-24555"/>
            <a:ext cx="9210826" cy="310717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05DE73-19AD-4848-9048-E3FDCF489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 Be prepared to ‘live edit’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AE441E-4515-C543-8EB6-BEF79DF90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Don’t be afraid to skip a slide if the same point has been made before you</a:t>
            </a:r>
          </a:p>
          <a:p>
            <a:r>
              <a:rPr lang="en-GB" dirty="0"/>
              <a:t>Equally, don’t be afraid to add in a new point if it helps the flow between topics </a:t>
            </a:r>
          </a:p>
        </p:txBody>
      </p:sp>
    </p:spTree>
    <p:extLst>
      <p:ext uri="{BB962C8B-B14F-4D97-AF65-F5344CB8AC3E}">
        <p14:creationId xmlns:p14="http://schemas.microsoft.com/office/powerpoint/2010/main" val="1629760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BABC19-F70F-7346-B75B-94549C0A03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8278" y="1924786"/>
            <a:ext cx="3171142" cy="435683"/>
          </a:xfrm>
        </p:spPr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Our Ambition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7FAA4C-55B4-1E41-A033-F40A9E235F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8278" y="2463623"/>
            <a:ext cx="3171142" cy="435683"/>
          </a:xfrm>
        </p:spPr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Tips &amp; </a:t>
            </a:r>
            <a:r>
              <a:rPr lang="en-US" sz="2000" dirty="0"/>
              <a:t>T</a:t>
            </a:r>
            <a:r>
              <a:rPr lang="en-US" sz="2000" b="1" dirty="0">
                <a:solidFill>
                  <a:schemeClr val="accent6"/>
                </a:solidFill>
              </a:rPr>
              <a:t>ricks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5E9E4-2230-D44B-AB95-3BE3D9D54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8278" y="3002460"/>
            <a:ext cx="3171142" cy="435683"/>
          </a:xfrm>
        </p:spPr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Slide Templates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ACA89-1C91-8645-90E2-753EC0D5EA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49639" y="1933293"/>
            <a:ext cx="811848" cy="435683"/>
          </a:xfrm>
        </p:spPr>
        <p:txBody>
          <a:bodyPr/>
          <a:lstStyle/>
          <a:p>
            <a:r>
              <a:rPr lang="en-US" dirty="0">
                <a:solidFill>
                  <a:srgbClr val="C3CC2D"/>
                </a:solidFill>
              </a:rPr>
              <a:t>01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D90F4B-F8D6-5B4E-9141-3D3344FAF9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49639" y="2464879"/>
            <a:ext cx="811848" cy="435683"/>
          </a:xfrm>
        </p:spPr>
        <p:txBody>
          <a:bodyPr/>
          <a:lstStyle/>
          <a:p>
            <a:r>
              <a:rPr lang="en-US" dirty="0">
                <a:solidFill>
                  <a:srgbClr val="C3CC2D"/>
                </a:solidFill>
              </a:rPr>
              <a:t>02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533AEF8-D836-2C45-87CD-0FF09E6C76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9639" y="3002014"/>
            <a:ext cx="811848" cy="435683"/>
          </a:xfrm>
        </p:spPr>
        <p:txBody>
          <a:bodyPr/>
          <a:lstStyle/>
          <a:p>
            <a:r>
              <a:rPr lang="en-US" dirty="0">
                <a:solidFill>
                  <a:srgbClr val="C3CC2D"/>
                </a:solidFill>
              </a:rPr>
              <a:t>03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43DF0AD-998D-B24C-8471-F99C211B0B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A4744D-BAA9-1E43-9ABB-59F134C069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58000" y="1924786"/>
            <a:ext cx="480060" cy="435683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DFB3A4-9E23-434F-9E22-A25CCD981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58000" y="2463623"/>
            <a:ext cx="480060" cy="435683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5CD04D-9E1B-2E42-9A80-5ABD980498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58000" y="3002460"/>
            <a:ext cx="480060" cy="435683"/>
          </a:xfrm>
        </p:spPr>
        <p:txBody>
          <a:bodyPr/>
          <a:lstStyle/>
          <a:p>
            <a:r>
              <a:rPr lang="en-US" dirty="0"/>
              <a:t>30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891D1E-9F2D-EF40-8247-F24C1EF7C9C4}"/>
              </a:ext>
            </a:extLst>
          </p:cNvPr>
          <p:cNvCxnSpPr>
            <a:cxnSpLocks/>
          </p:cNvCxnSpPr>
          <p:nvPr/>
        </p:nvCxnSpPr>
        <p:spPr>
          <a:xfrm>
            <a:off x="3586080" y="1911547"/>
            <a:ext cx="0" cy="156640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2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0A90C08-8661-EA40-B15F-A2C12BE41E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 We’re all still learning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F66516-F201-614F-90BE-4226C69CFD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Soichiro Honda said success is 99% failure </a:t>
            </a:r>
          </a:p>
          <a:p>
            <a:r>
              <a:rPr lang="en-GB" dirty="0"/>
              <a:t>Sharing your failures creates empathy </a:t>
            </a:r>
          </a:p>
          <a:p>
            <a:r>
              <a:rPr lang="en-GB" dirty="0"/>
              <a:t>Everyone benefits from understanding </a:t>
            </a:r>
            <a:br>
              <a:rPr lang="en-GB" dirty="0"/>
            </a:br>
            <a:r>
              <a:rPr lang="en-GB" dirty="0"/>
              <a:t>where you might have gone wrong</a:t>
            </a:r>
          </a:p>
          <a:p>
            <a:r>
              <a:rPr lang="en-GB" dirty="0"/>
              <a:t>Besides it’s becoming best practice*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E4137E-2320-2547-ADDF-6F85582FE20F}"/>
              </a:ext>
            </a:extLst>
          </p:cNvPr>
          <p:cNvSpPr/>
          <p:nvPr/>
        </p:nvSpPr>
        <p:spPr>
          <a:xfrm>
            <a:off x="360157" y="406045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*see The Nakuru Accord, Failing Better in the WASH Sector </a:t>
            </a:r>
            <a:r>
              <a:rPr lang="en-GB" sz="1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1724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F1A83E-C078-BD4A-8CA8-6F17D410E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 Be yourself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D13C9F-AA32-7149-B7B3-23F20839D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Choose a format that suits your own style</a:t>
            </a:r>
          </a:p>
          <a:p>
            <a:r>
              <a:rPr lang="en-GB" dirty="0"/>
              <a:t>Connect with your content on an emotional level</a:t>
            </a:r>
          </a:p>
          <a:p>
            <a:r>
              <a:rPr lang="en-GB" dirty="0"/>
              <a:t>Share your passion, tell us what you love </a:t>
            </a:r>
            <a:br>
              <a:rPr lang="en-GB" dirty="0"/>
            </a:br>
            <a:r>
              <a:rPr lang="en-GB" dirty="0"/>
              <a:t>and why you love it</a:t>
            </a:r>
          </a:p>
          <a:p>
            <a:r>
              <a:rPr lang="en-GB" dirty="0"/>
              <a:t>After all, none of us are in this for the money!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7BD65AD-2689-8A48-86FF-AB60F6C7C6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0853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226705E-E57E-C344-9371-117E474769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01" y="0"/>
            <a:ext cx="9152000" cy="5159265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F2A1784-C352-F14A-AC05-13200232BD72}"/>
              </a:ext>
            </a:extLst>
          </p:cNvPr>
          <p:cNvSpPr/>
          <p:nvPr/>
        </p:nvSpPr>
        <p:spPr>
          <a:xfrm>
            <a:off x="4615292" y="-13731"/>
            <a:ext cx="4528707" cy="5172996"/>
          </a:xfrm>
          <a:custGeom>
            <a:avLst/>
            <a:gdLst>
              <a:gd name="connsiteX0" fmla="*/ 0 w 4146331"/>
              <a:gd name="connsiteY0" fmla="*/ 0 h 5143500"/>
              <a:gd name="connsiteX1" fmla="*/ 4146331 w 4146331"/>
              <a:gd name="connsiteY1" fmla="*/ 0 h 5143500"/>
              <a:gd name="connsiteX2" fmla="*/ 4146331 w 4146331"/>
              <a:gd name="connsiteY2" fmla="*/ 5143500 h 5143500"/>
              <a:gd name="connsiteX3" fmla="*/ 0 w 4146331"/>
              <a:gd name="connsiteY3" fmla="*/ 5143500 h 5143500"/>
              <a:gd name="connsiteX4" fmla="*/ 0 w 4146331"/>
              <a:gd name="connsiteY4" fmla="*/ 0 h 5143500"/>
              <a:gd name="connsiteX0" fmla="*/ 993228 w 4146331"/>
              <a:gd name="connsiteY0" fmla="*/ 0 h 5143500"/>
              <a:gd name="connsiteX1" fmla="*/ 4146331 w 4146331"/>
              <a:gd name="connsiteY1" fmla="*/ 0 h 5143500"/>
              <a:gd name="connsiteX2" fmla="*/ 4146331 w 4146331"/>
              <a:gd name="connsiteY2" fmla="*/ 5143500 h 5143500"/>
              <a:gd name="connsiteX3" fmla="*/ 0 w 4146331"/>
              <a:gd name="connsiteY3" fmla="*/ 5143500 h 5143500"/>
              <a:gd name="connsiteX4" fmla="*/ 993228 w 4146331"/>
              <a:gd name="connsiteY4" fmla="*/ 0 h 5143500"/>
              <a:gd name="connsiteX0" fmla="*/ 1418897 w 4572000"/>
              <a:gd name="connsiteY0" fmla="*/ 0 h 5159265"/>
              <a:gd name="connsiteX1" fmla="*/ 4572000 w 4572000"/>
              <a:gd name="connsiteY1" fmla="*/ 0 h 5159265"/>
              <a:gd name="connsiteX2" fmla="*/ 4572000 w 4572000"/>
              <a:gd name="connsiteY2" fmla="*/ 5143500 h 5159265"/>
              <a:gd name="connsiteX3" fmla="*/ 0 w 4572000"/>
              <a:gd name="connsiteY3" fmla="*/ 5159265 h 5159265"/>
              <a:gd name="connsiteX4" fmla="*/ 1418897 w 4572000"/>
              <a:gd name="connsiteY4" fmla="*/ 0 h 5159265"/>
              <a:gd name="connsiteX0" fmla="*/ 882869 w 4572000"/>
              <a:gd name="connsiteY0" fmla="*/ 0 h 5159265"/>
              <a:gd name="connsiteX1" fmla="*/ 4572000 w 4572000"/>
              <a:gd name="connsiteY1" fmla="*/ 0 h 5159265"/>
              <a:gd name="connsiteX2" fmla="*/ 4572000 w 4572000"/>
              <a:gd name="connsiteY2" fmla="*/ 5143500 h 5159265"/>
              <a:gd name="connsiteX3" fmla="*/ 0 w 4572000"/>
              <a:gd name="connsiteY3" fmla="*/ 5159265 h 5159265"/>
              <a:gd name="connsiteX4" fmla="*/ 882869 w 4572000"/>
              <a:gd name="connsiteY4" fmla="*/ 0 h 5159265"/>
              <a:gd name="connsiteX0" fmla="*/ 1450427 w 5139558"/>
              <a:gd name="connsiteY0" fmla="*/ 0 h 5159265"/>
              <a:gd name="connsiteX1" fmla="*/ 5139558 w 5139558"/>
              <a:gd name="connsiteY1" fmla="*/ 0 h 5159265"/>
              <a:gd name="connsiteX2" fmla="*/ 5139558 w 5139558"/>
              <a:gd name="connsiteY2" fmla="*/ 5143500 h 5159265"/>
              <a:gd name="connsiteX3" fmla="*/ 0 w 5139558"/>
              <a:gd name="connsiteY3" fmla="*/ 5159265 h 5159265"/>
              <a:gd name="connsiteX4" fmla="*/ 1450427 w 5139558"/>
              <a:gd name="connsiteY4" fmla="*/ 0 h 5159265"/>
              <a:gd name="connsiteX0" fmla="*/ 1608083 w 5139558"/>
              <a:gd name="connsiteY0" fmla="*/ 15765 h 5159265"/>
              <a:gd name="connsiteX1" fmla="*/ 5139558 w 5139558"/>
              <a:gd name="connsiteY1" fmla="*/ 0 h 5159265"/>
              <a:gd name="connsiteX2" fmla="*/ 5139558 w 5139558"/>
              <a:gd name="connsiteY2" fmla="*/ 5143500 h 5159265"/>
              <a:gd name="connsiteX3" fmla="*/ 0 w 5139558"/>
              <a:gd name="connsiteY3" fmla="*/ 5159265 h 5159265"/>
              <a:gd name="connsiteX4" fmla="*/ 1608083 w 5139558"/>
              <a:gd name="connsiteY4" fmla="*/ 15765 h 5159265"/>
              <a:gd name="connsiteX0" fmla="*/ 1507307 w 5139558"/>
              <a:gd name="connsiteY0" fmla="*/ 0 h 5172996"/>
              <a:gd name="connsiteX1" fmla="*/ 5139558 w 5139558"/>
              <a:gd name="connsiteY1" fmla="*/ 13731 h 5172996"/>
              <a:gd name="connsiteX2" fmla="*/ 5139558 w 5139558"/>
              <a:gd name="connsiteY2" fmla="*/ 5157231 h 5172996"/>
              <a:gd name="connsiteX3" fmla="*/ 0 w 5139558"/>
              <a:gd name="connsiteY3" fmla="*/ 5172996 h 5172996"/>
              <a:gd name="connsiteX4" fmla="*/ 1507307 w 5139558"/>
              <a:gd name="connsiteY4" fmla="*/ 0 h 517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558" h="5172996">
                <a:moveTo>
                  <a:pt x="1507307" y="0"/>
                </a:moveTo>
                <a:lnTo>
                  <a:pt x="5139558" y="13731"/>
                </a:lnTo>
                <a:lnTo>
                  <a:pt x="5139558" y="5157231"/>
                </a:lnTo>
                <a:lnTo>
                  <a:pt x="0" y="5172996"/>
                </a:lnTo>
                <a:lnTo>
                  <a:pt x="1507307" y="0"/>
                </a:lnTo>
                <a:close/>
              </a:path>
            </a:pathLst>
          </a:custGeom>
          <a:solidFill>
            <a:schemeClr val="accent6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C88D7A82-6AE1-DE4F-A96F-8EF97721E47C}"/>
              </a:ext>
            </a:extLst>
          </p:cNvPr>
          <p:cNvSpPr/>
          <p:nvPr/>
        </p:nvSpPr>
        <p:spPr>
          <a:xfrm rot="986670" flipH="1">
            <a:off x="5093781" y="-210521"/>
            <a:ext cx="329724" cy="5520911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28027"/>
              <a:gd name="connsiteY0" fmla="*/ 0 h 5682370"/>
              <a:gd name="connsiteX1" fmla="*/ 301583 w 328027"/>
              <a:gd name="connsiteY1" fmla="*/ 84893 h 5682370"/>
              <a:gd name="connsiteX2" fmla="*/ 311315 w 328027"/>
              <a:gd name="connsiteY2" fmla="*/ 5220301 h 5682370"/>
              <a:gd name="connsiteX3" fmla="*/ 302444 w 328027"/>
              <a:gd name="connsiteY3" fmla="*/ 5454974 h 5682370"/>
              <a:gd name="connsiteX4" fmla="*/ 861 w 328027"/>
              <a:gd name="connsiteY4" fmla="*/ 5370082 h 5682370"/>
              <a:gd name="connsiteX5" fmla="*/ 0 w 328027"/>
              <a:gd name="connsiteY5" fmla="*/ 0 h 5682370"/>
              <a:gd name="connsiteX0" fmla="*/ 0 w 327752"/>
              <a:gd name="connsiteY0" fmla="*/ 0 h 5478935"/>
              <a:gd name="connsiteX1" fmla="*/ 301583 w 327752"/>
              <a:gd name="connsiteY1" fmla="*/ 84893 h 5478935"/>
              <a:gd name="connsiteX2" fmla="*/ 310445 w 327752"/>
              <a:gd name="connsiteY2" fmla="*/ 4819484 h 5478935"/>
              <a:gd name="connsiteX3" fmla="*/ 302444 w 327752"/>
              <a:gd name="connsiteY3" fmla="*/ 5454974 h 5478935"/>
              <a:gd name="connsiteX4" fmla="*/ 861 w 327752"/>
              <a:gd name="connsiteY4" fmla="*/ 5370082 h 5478935"/>
              <a:gd name="connsiteX5" fmla="*/ 0 w 327752"/>
              <a:gd name="connsiteY5" fmla="*/ 0 h 5478935"/>
              <a:gd name="connsiteX0" fmla="*/ 0 w 327150"/>
              <a:gd name="connsiteY0" fmla="*/ 0 h 5441146"/>
              <a:gd name="connsiteX1" fmla="*/ 301583 w 327150"/>
              <a:gd name="connsiteY1" fmla="*/ 84893 h 5441146"/>
              <a:gd name="connsiteX2" fmla="*/ 310445 w 327150"/>
              <a:gd name="connsiteY2" fmla="*/ 4819484 h 5441146"/>
              <a:gd name="connsiteX3" fmla="*/ 117590 w 327150"/>
              <a:gd name="connsiteY3" fmla="*/ 5397102 h 5441146"/>
              <a:gd name="connsiteX4" fmla="*/ 861 w 327150"/>
              <a:gd name="connsiteY4" fmla="*/ 5370082 h 5441146"/>
              <a:gd name="connsiteX5" fmla="*/ 0 w 327150"/>
              <a:gd name="connsiteY5" fmla="*/ 0 h 5441146"/>
              <a:gd name="connsiteX0" fmla="*/ 0 w 327150"/>
              <a:gd name="connsiteY0" fmla="*/ 0 h 5463762"/>
              <a:gd name="connsiteX1" fmla="*/ 301583 w 327150"/>
              <a:gd name="connsiteY1" fmla="*/ 84893 h 5463762"/>
              <a:gd name="connsiteX2" fmla="*/ 310445 w 327150"/>
              <a:gd name="connsiteY2" fmla="*/ 4819484 h 5463762"/>
              <a:gd name="connsiteX3" fmla="*/ 117590 w 327150"/>
              <a:gd name="connsiteY3" fmla="*/ 5397102 h 5463762"/>
              <a:gd name="connsiteX4" fmla="*/ 861 w 327150"/>
              <a:gd name="connsiteY4" fmla="*/ 5370082 h 5463762"/>
              <a:gd name="connsiteX5" fmla="*/ 0 w 327150"/>
              <a:gd name="connsiteY5" fmla="*/ 0 h 5463762"/>
              <a:gd name="connsiteX0" fmla="*/ 0 w 327150"/>
              <a:gd name="connsiteY0" fmla="*/ 0 h 5403245"/>
              <a:gd name="connsiteX1" fmla="*/ 301583 w 327150"/>
              <a:gd name="connsiteY1" fmla="*/ 84893 h 5403245"/>
              <a:gd name="connsiteX2" fmla="*/ 310445 w 327150"/>
              <a:gd name="connsiteY2" fmla="*/ 4819484 h 5403245"/>
              <a:gd name="connsiteX3" fmla="*/ 117590 w 327150"/>
              <a:gd name="connsiteY3" fmla="*/ 5397102 h 5403245"/>
              <a:gd name="connsiteX4" fmla="*/ 861 w 327150"/>
              <a:gd name="connsiteY4" fmla="*/ 5370082 h 5403245"/>
              <a:gd name="connsiteX5" fmla="*/ 0 w 327150"/>
              <a:gd name="connsiteY5" fmla="*/ 0 h 5403245"/>
              <a:gd name="connsiteX0" fmla="*/ 0 w 327150"/>
              <a:gd name="connsiteY0" fmla="*/ 0 h 5397102"/>
              <a:gd name="connsiteX1" fmla="*/ 301583 w 327150"/>
              <a:gd name="connsiteY1" fmla="*/ 84893 h 5397102"/>
              <a:gd name="connsiteX2" fmla="*/ 310445 w 327150"/>
              <a:gd name="connsiteY2" fmla="*/ 4819484 h 5397102"/>
              <a:gd name="connsiteX3" fmla="*/ 117590 w 327150"/>
              <a:gd name="connsiteY3" fmla="*/ 5397102 h 5397102"/>
              <a:gd name="connsiteX4" fmla="*/ 861 w 327150"/>
              <a:gd name="connsiteY4" fmla="*/ 5370082 h 5397102"/>
              <a:gd name="connsiteX5" fmla="*/ 0 w 327150"/>
              <a:gd name="connsiteY5" fmla="*/ 0 h 5397102"/>
              <a:gd name="connsiteX0" fmla="*/ 0 w 327150"/>
              <a:gd name="connsiteY0" fmla="*/ 0 h 5402494"/>
              <a:gd name="connsiteX1" fmla="*/ 301583 w 327150"/>
              <a:gd name="connsiteY1" fmla="*/ 84893 h 5402494"/>
              <a:gd name="connsiteX2" fmla="*/ 310445 w 327150"/>
              <a:gd name="connsiteY2" fmla="*/ 4819484 h 5402494"/>
              <a:gd name="connsiteX3" fmla="*/ 135861 w 327150"/>
              <a:gd name="connsiteY3" fmla="*/ 5402494 h 5402494"/>
              <a:gd name="connsiteX4" fmla="*/ 861 w 327150"/>
              <a:gd name="connsiteY4" fmla="*/ 5370082 h 5402494"/>
              <a:gd name="connsiteX5" fmla="*/ 0 w 327150"/>
              <a:gd name="connsiteY5" fmla="*/ 0 h 5402494"/>
              <a:gd name="connsiteX0" fmla="*/ 0 w 327150"/>
              <a:gd name="connsiteY0" fmla="*/ 0 h 5405190"/>
              <a:gd name="connsiteX1" fmla="*/ 301583 w 327150"/>
              <a:gd name="connsiteY1" fmla="*/ 84893 h 5405190"/>
              <a:gd name="connsiteX2" fmla="*/ 310445 w 327150"/>
              <a:gd name="connsiteY2" fmla="*/ 4819484 h 5405190"/>
              <a:gd name="connsiteX3" fmla="*/ 144996 w 327150"/>
              <a:gd name="connsiteY3" fmla="*/ 5405190 h 5405190"/>
              <a:gd name="connsiteX4" fmla="*/ 861 w 327150"/>
              <a:gd name="connsiteY4" fmla="*/ 5370082 h 5405190"/>
              <a:gd name="connsiteX5" fmla="*/ 0 w 327150"/>
              <a:gd name="connsiteY5" fmla="*/ 0 h 5405190"/>
              <a:gd name="connsiteX0" fmla="*/ 0 w 327150"/>
              <a:gd name="connsiteY0" fmla="*/ 0 h 5423112"/>
              <a:gd name="connsiteX1" fmla="*/ 301583 w 327150"/>
              <a:gd name="connsiteY1" fmla="*/ 84893 h 5423112"/>
              <a:gd name="connsiteX2" fmla="*/ 310445 w 327150"/>
              <a:gd name="connsiteY2" fmla="*/ 4819484 h 5423112"/>
              <a:gd name="connsiteX3" fmla="*/ 149637 w 327150"/>
              <a:gd name="connsiteY3" fmla="*/ 5423112 h 5423112"/>
              <a:gd name="connsiteX4" fmla="*/ 861 w 327150"/>
              <a:gd name="connsiteY4" fmla="*/ 5370082 h 5423112"/>
              <a:gd name="connsiteX5" fmla="*/ 0 w 327150"/>
              <a:gd name="connsiteY5" fmla="*/ 0 h 5423112"/>
              <a:gd name="connsiteX0" fmla="*/ 0 w 329724"/>
              <a:gd name="connsiteY0" fmla="*/ 0 h 5700176"/>
              <a:gd name="connsiteX1" fmla="*/ 301583 w 329724"/>
              <a:gd name="connsiteY1" fmla="*/ 84893 h 5700176"/>
              <a:gd name="connsiteX2" fmla="*/ 317835 w 329724"/>
              <a:gd name="connsiteY2" fmla="*/ 5462745 h 5700176"/>
              <a:gd name="connsiteX3" fmla="*/ 149637 w 329724"/>
              <a:gd name="connsiteY3" fmla="*/ 5423112 h 5700176"/>
              <a:gd name="connsiteX4" fmla="*/ 861 w 329724"/>
              <a:gd name="connsiteY4" fmla="*/ 5370082 h 5700176"/>
              <a:gd name="connsiteX5" fmla="*/ 0 w 329724"/>
              <a:gd name="connsiteY5" fmla="*/ 0 h 5700176"/>
              <a:gd name="connsiteX0" fmla="*/ 0 w 329724"/>
              <a:gd name="connsiteY0" fmla="*/ 0 h 5462745"/>
              <a:gd name="connsiteX1" fmla="*/ 301583 w 329724"/>
              <a:gd name="connsiteY1" fmla="*/ 84893 h 5462745"/>
              <a:gd name="connsiteX2" fmla="*/ 317835 w 329724"/>
              <a:gd name="connsiteY2" fmla="*/ 5462745 h 5462745"/>
              <a:gd name="connsiteX3" fmla="*/ 149637 w 329724"/>
              <a:gd name="connsiteY3" fmla="*/ 5423112 h 5462745"/>
              <a:gd name="connsiteX4" fmla="*/ 861 w 329724"/>
              <a:gd name="connsiteY4" fmla="*/ 5370082 h 5462745"/>
              <a:gd name="connsiteX5" fmla="*/ 0 w 329724"/>
              <a:gd name="connsiteY5" fmla="*/ 0 h 546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724" h="5462745">
                <a:moveTo>
                  <a:pt x="0" y="0"/>
                </a:moveTo>
                <a:lnTo>
                  <a:pt x="301583" y="84893"/>
                </a:lnTo>
                <a:cubicBezTo>
                  <a:pt x="353469" y="954943"/>
                  <a:pt x="317692" y="4567732"/>
                  <a:pt x="317835" y="5462745"/>
                </a:cubicBezTo>
                <a:cubicBezTo>
                  <a:pt x="162510" y="5441915"/>
                  <a:pt x="154951" y="5420858"/>
                  <a:pt x="149637" y="5423112"/>
                </a:cubicBezTo>
                <a:lnTo>
                  <a:pt x="861" y="5370082"/>
                </a:lnTo>
                <a:cubicBezTo>
                  <a:pt x="752" y="3394522"/>
                  <a:pt x="109" y="1975560"/>
                  <a:pt x="0" y="0"/>
                </a:cubicBezTo>
                <a:close/>
              </a:path>
            </a:pathLst>
          </a:custGeom>
          <a:solidFill>
            <a:srgbClr val="CBD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40BE58D5-28BC-3344-8997-474ECD90D417}"/>
              </a:ext>
            </a:extLst>
          </p:cNvPr>
          <p:cNvSpPr/>
          <p:nvPr/>
        </p:nvSpPr>
        <p:spPr>
          <a:xfrm rot="20613330">
            <a:off x="103106" y="2370920"/>
            <a:ext cx="308754" cy="2889748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2536 w 305055"/>
              <a:gd name="connsiteY0" fmla="*/ 0 h 5454974"/>
              <a:gd name="connsiteX1" fmla="*/ 304119 w 305055"/>
              <a:gd name="connsiteY1" fmla="*/ 84893 h 5454974"/>
              <a:gd name="connsiteX2" fmla="*/ 304980 w 305055"/>
              <a:gd name="connsiteY2" fmla="*/ 5454974 h 5454974"/>
              <a:gd name="connsiteX3" fmla="*/ 3 w 305055"/>
              <a:gd name="connsiteY3" fmla="*/ 5359149 h 5454974"/>
              <a:gd name="connsiteX4" fmla="*/ 2536 w 305055"/>
              <a:gd name="connsiteY4" fmla="*/ 0 h 5454974"/>
              <a:gd name="connsiteX0" fmla="*/ 2536 w 304119"/>
              <a:gd name="connsiteY0" fmla="*/ 0 h 5440996"/>
              <a:gd name="connsiteX1" fmla="*/ 304119 w 304119"/>
              <a:gd name="connsiteY1" fmla="*/ 84893 h 5440996"/>
              <a:gd name="connsiteX2" fmla="*/ 302486 w 304119"/>
              <a:gd name="connsiteY2" fmla="*/ 5440996 h 5440996"/>
              <a:gd name="connsiteX3" fmla="*/ 3 w 304119"/>
              <a:gd name="connsiteY3" fmla="*/ 5359149 h 5440996"/>
              <a:gd name="connsiteX4" fmla="*/ 2536 w 304119"/>
              <a:gd name="connsiteY4" fmla="*/ 0 h 5440996"/>
              <a:gd name="connsiteX0" fmla="*/ 2536 w 303939"/>
              <a:gd name="connsiteY0" fmla="*/ 0 h 5440996"/>
              <a:gd name="connsiteX1" fmla="*/ 303939 w 303939"/>
              <a:gd name="connsiteY1" fmla="*/ 1207071 h 5440996"/>
              <a:gd name="connsiteX2" fmla="*/ 302486 w 303939"/>
              <a:gd name="connsiteY2" fmla="*/ 5440996 h 5440996"/>
              <a:gd name="connsiteX3" fmla="*/ 3 w 303939"/>
              <a:gd name="connsiteY3" fmla="*/ 5359149 h 5440996"/>
              <a:gd name="connsiteX4" fmla="*/ 2536 w 303939"/>
              <a:gd name="connsiteY4" fmla="*/ 0 h 5440996"/>
              <a:gd name="connsiteX0" fmla="*/ 0 w 306441"/>
              <a:gd name="connsiteY0" fmla="*/ 122228 h 4233925"/>
              <a:gd name="connsiteX1" fmla="*/ 306441 w 306441"/>
              <a:gd name="connsiteY1" fmla="*/ 0 h 4233925"/>
              <a:gd name="connsiteX2" fmla="*/ 304988 w 306441"/>
              <a:gd name="connsiteY2" fmla="*/ 4233925 h 4233925"/>
              <a:gd name="connsiteX3" fmla="*/ 2505 w 306441"/>
              <a:gd name="connsiteY3" fmla="*/ 4152078 h 4233925"/>
              <a:gd name="connsiteX4" fmla="*/ 0 w 306441"/>
              <a:gd name="connsiteY4" fmla="*/ 122228 h 4233925"/>
              <a:gd name="connsiteX0" fmla="*/ 0 w 305095"/>
              <a:gd name="connsiteY0" fmla="*/ 0 h 4111697"/>
              <a:gd name="connsiteX1" fmla="*/ 304733 w 305095"/>
              <a:gd name="connsiteY1" fmla="*/ 724734 h 4111697"/>
              <a:gd name="connsiteX2" fmla="*/ 304988 w 305095"/>
              <a:gd name="connsiteY2" fmla="*/ 4111697 h 4111697"/>
              <a:gd name="connsiteX3" fmla="*/ 2505 w 305095"/>
              <a:gd name="connsiteY3" fmla="*/ 4029850 h 4111697"/>
              <a:gd name="connsiteX4" fmla="*/ 0 w 305095"/>
              <a:gd name="connsiteY4" fmla="*/ 0 h 4111697"/>
              <a:gd name="connsiteX0" fmla="*/ 0 w 307005"/>
              <a:gd name="connsiteY0" fmla="*/ 145341 h 3386963"/>
              <a:gd name="connsiteX1" fmla="*/ 306643 w 307005"/>
              <a:gd name="connsiteY1" fmla="*/ 0 h 3386963"/>
              <a:gd name="connsiteX2" fmla="*/ 306898 w 307005"/>
              <a:gd name="connsiteY2" fmla="*/ 3386963 h 3386963"/>
              <a:gd name="connsiteX3" fmla="*/ 4415 w 307005"/>
              <a:gd name="connsiteY3" fmla="*/ 3305116 h 3386963"/>
              <a:gd name="connsiteX4" fmla="*/ 0 w 307005"/>
              <a:gd name="connsiteY4" fmla="*/ 145341 h 3386963"/>
              <a:gd name="connsiteX0" fmla="*/ 0 w 308854"/>
              <a:gd name="connsiteY0" fmla="*/ 0 h 3241622"/>
              <a:gd name="connsiteX1" fmla="*/ 308854 w 308854"/>
              <a:gd name="connsiteY1" fmla="*/ 351874 h 3241622"/>
              <a:gd name="connsiteX2" fmla="*/ 306898 w 308854"/>
              <a:gd name="connsiteY2" fmla="*/ 3241622 h 3241622"/>
              <a:gd name="connsiteX3" fmla="*/ 4415 w 308854"/>
              <a:gd name="connsiteY3" fmla="*/ 3159775 h 3241622"/>
              <a:gd name="connsiteX4" fmla="*/ 0 w 308854"/>
              <a:gd name="connsiteY4" fmla="*/ 0 h 3241622"/>
              <a:gd name="connsiteX0" fmla="*/ 0 w 308754"/>
              <a:gd name="connsiteY0" fmla="*/ 1038529 h 2889748"/>
              <a:gd name="connsiteX1" fmla="*/ 308754 w 308754"/>
              <a:gd name="connsiteY1" fmla="*/ 0 h 2889748"/>
              <a:gd name="connsiteX2" fmla="*/ 306798 w 308754"/>
              <a:gd name="connsiteY2" fmla="*/ 2889748 h 2889748"/>
              <a:gd name="connsiteX3" fmla="*/ 4315 w 308754"/>
              <a:gd name="connsiteY3" fmla="*/ 2807901 h 2889748"/>
              <a:gd name="connsiteX4" fmla="*/ 0 w 308754"/>
              <a:gd name="connsiteY4" fmla="*/ 1038529 h 288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754" h="2889748">
                <a:moveTo>
                  <a:pt x="0" y="1038529"/>
                </a:moveTo>
                <a:lnTo>
                  <a:pt x="308754" y="0"/>
                </a:lnTo>
                <a:cubicBezTo>
                  <a:pt x="308298" y="1948707"/>
                  <a:pt x="307254" y="941041"/>
                  <a:pt x="306798" y="2889748"/>
                </a:cubicBezTo>
                <a:lnTo>
                  <a:pt x="4315" y="2807901"/>
                </a:lnTo>
                <a:cubicBezTo>
                  <a:pt x="4206" y="832341"/>
                  <a:pt x="109" y="3014089"/>
                  <a:pt x="0" y="10385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FC56ACD8-DB79-BA4C-9A9F-43E5BEE6F7C4}"/>
              </a:ext>
            </a:extLst>
          </p:cNvPr>
          <p:cNvSpPr/>
          <p:nvPr/>
        </p:nvSpPr>
        <p:spPr>
          <a:xfrm rot="20613330">
            <a:off x="-149559" y="4130714"/>
            <a:ext cx="299116" cy="1079360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3465"/>
              <a:gd name="connsiteY0" fmla="*/ 1275408 h 5370081"/>
              <a:gd name="connsiteX1" fmla="*/ 302529 w 303465"/>
              <a:gd name="connsiteY1" fmla="*/ 0 h 5370081"/>
              <a:gd name="connsiteX2" fmla="*/ 303390 w 303465"/>
              <a:gd name="connsiteY2" fmla="*/ 5370081 h 5370081"/>
              <a:gd name="connsiteX3" fmla="*/ 1807 w 303465"/>
              <a:gd name="connsiteY3" fmla="*/ 5285189 h 5370081"/>
              <a:gd name="connsiteX4" fmla="*/ 0 w 303465"/>
              <a:gd name="connsiteY4" fmla="*/ 1275408 h 5370081"/>
              <a:gd name="connsiteX0" fmla="*/ 0 w 302237"/>
              <a:gd name="connsiteY0" fmla="*/ 2235791 h 5370081"/>
              <a:gd name="connsiteX1" fmla="*/ 301301 w 302237"/>
              <a:gd name="connsiteY1" fmla="*/ 0 h 5370081"/>
              <a:gd name="connsiteX2" fmla="*/ 302162 w 302237"/>
              <a:gd name="connsiteY2" fmla="*/ 5370081 h 5370081"/>
              <a:gd name="connsiteX3" fmla="*/ 579 w 302237"/>
              <a:gd name="connsiteY3" fmla="*/ 5285189 h 5370081"/>
              <a:gd name="connsiteX4" fmla="*/ 0 w 302237"/>
              <a:gd name="connsiteY4" fmla="*/ 2235791 h 5370081"/>
              <a:gd name="connsiteX0" fmla="*/ 13 w 301693"/>
              <a:gd name="connsiteY0" fmla="*/ 3523706 h 5370081"/>
              <a:gd name="connsiteX1" fmla="*/ 300757 w 301693"/>
              <a:gd name="connsiteY1" fmla="*/ 0 h 5370081"/>
              <a:gd name="connsiteX2" fmla="*/ 301618 w 301693"/>
              <a:gd name="connsiteY2" fmla="*/ 5370081 h 5370081"/>
              <a:gd name="connsiteX3" fmla="*/ 35 w 301693"/>
              <a:gd name="connsiteY3" fmla="*/ 5285189 h 5370081"/>
              <a:gd name="connsiteX4" fmla="*/ 13 w 301693"/>
              <a:gd name="connsiteY4" fmla="*/ 3523706 h 5370081"/>
              <a:gd name="connsiteX0" fmla="*/ 1708 w 301663"/>
              <a:gd name="connsiteY0" fmla="*/ 4527270 h 5370081"/>
              <a:gd name="connsiteX1" fmla="*/ 300727 w 301663"/>
              <a:gd name="connsiteY1" fmla="*/ 0 h 5370081"/>
              <a:gd name="connsiteX2" fmla="*/ 301588 w 301663"/>
              <a:gd name="connsiteY2" fmla="*/ 5370081 h 5370081"/>
              <a:gd name="connsiteX3" fmla="*/ 5 w 301663"/>
              <a:gd name="connsiteY3" fmla="*/ 5285189 h 5370081"/>
              <a:gd name="connsiteX4" fmla="*/ 1708 w 301663"/>
              <a:gd name="connsiteY4" fmla="*/ 4527270 h 5370081"/>
              <a:gd name="connsiteX0" fmla="*/ 1708 w 301724"/>
              <a:gd name="connsiteY0" fmla="*/ 3229320 h 4072131"/>
              <a:gd name="connsiteX1" fmla="*/ 301632 w 301724"/>
              <a:gd name="connsiteY1" fmla="*/ 0 h 4072131"/>
              <a:gd name="connsiteX2" fmla="*/ 301588 w 301724"/>
              <a:gd name="connsiteY2" fmla="*/ 4072131 h 4072131"/>
              <a:gd name="connsiteX3" fmla="*/ 5 w 301724"/>
              <a:gd name="connsiteY3" fmla="*/ 3987239 h 4072131"/>
              <a:gd name="connsiteX4" fmla="*/ 1708 w 301724"/>
              <a:gd name="connsiteY4" fmla="*/ 3229320 h 4072131"/>
              <a:gd name="connsiteX0" fmla="*/ 1708 w 301647"/>
              <a:gd name="connsiteY0" fmla="*/ 2259802 h 3102613"/>
              <a:gd name="connsiteX1" fmla="*/ 300165 w 301647"/>
              <a:gd name="connsiteY1" fmla="*/ 0 h 3102613"/>
              <a:gd name="connsiteX2" fmla="*/ 301588 w 301647"/>
              <a:gd name="connsiteY2" fmla="*/ 3102613 h 3102613"/>
              <a:gd name="connsiteX3" fmla="*/ 5 w 301647"/>
              <a:gd name="connsiteY3" fmla="*/ 3017721 h 3102613"/>
              <a:gd name="connsiteX4" fmla="*/ 1708 w 301647"/>
              <a:gd name="connsiteY4" fmla="*/ 2259802 h 3102613"/>
              <a:gd name="connsiteX0" fmla="*/ 1708 w 301658"/>
              <a:gd name="connsiteY0" fmla="*/ 1206965 h 2049776"/>
              <a:gd name="connsiteX1" fmla="*/ 300589 w 301658"/>
              <a:gd name="connsiteY1" fmla="*/ 0 h 2049776"/>
              <a:gd name="connsiteX2" fmla="*/ 301588 w 301658"/>
              <a:gd name="connsiteY2" fmla="*/ 2049776 h 2049776"/>
              <a:gd name="connsiteX3" fmla="*/ 5 w 301658"/>
              <a:gd name="connsiteY3" fmla="*/ 1964884 h 2049776"/>
              <a:gd name="connsiteX4" fmla="*/ 1708 w 301658"/>
              <a:gd name="connsiteY4" fmla="*/ 1206965 h 2049776"/>
              <a:gd name="connsiteX0" fmla="*/ 1708 w 301817"/>
              <a:gd name="connsiteY0" fmla="*/ 246583 h 1089394"/>
              <a:gd name="connsiteX1" fmla="*/ 301817 w 301817"/>
              <a:gd name="connsiteY1" fmla="*/ 0 h 1089394"/>
              <a:gd name="connsiteX2" fmla="*/ 301588 w 301817"/>
              <a:gd name="connsiteY2" fmla="*/ 1089394 h 1089394"/>
              <a:gd name="connsiteX3" fmla="*/ 5 w 301817"/>
              <a:gd name="connsiteY3" fmla="*/ 1004502 h 1089394"/>
              <a:gd name="connsiteX4" fmla="*/ 1708 w 301817"/>
              <a:gd name="connsiteY4" fmla="*/ 246583 h 1089394"/>
              <a:gd name="connsiteX0" fmla="*/ 1708 w 301817"/>
              <a:gd name="connsiteY0" fmla="*/ 246583 h 1079360"/>
              <a:gd name="connsiteX1" fmla="*/ 301817 w 301817"/>
              <a:gd name="connsiteY1" fmla="*/ 0 h 1079360"/>
              <a:gd name="connsiteX2" fmla="*/ 301238 w 301817"/>
              <a:gd name="connsiteY2" fmla="*/ 1079360 h 1079360"/>
              <a:gd name="connsiteX3" fmla="*/ 5 w 301817"/>
              <a:gd name="connsiteY3" fmla="*/ 1004502 h 1079360"/>
              <a:gd name="connsiteX4" fmla="*/ 1708 w 301817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31445 w 300109"/>
              <a:gd name="connsiteY3" fmla="*/ 1004355 h 1079360"/>
              <a:gd name="connsiteX4" fmla="*/ 0 w 300109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7983 w 300109"/>
              <a:gd name="connsiteY3" fmla="*/ 994119 h 1079360"/>
              <a:gd name="connsiteX4" fmla="*/ 0 w 300109"/>
              <a:gd name="connsiteY4" fmla="*/ 246583 h 1079360"/>
              <a:gd name="connsiteX0" fmla="*/ 111529 w 292127"/>
              <a:gd name="connsiteY0" fmla="*/ 245444 h 1079360"/>
              <a:gd name="connsiteX1" fmla="*/ 292127 w 292127"/>
              <a:gd name="connsiteY1" fmla="*/ 0 h 1079360"/>
              <a:gd name="connsiteX2" fmla="*/ 291548 w 292127"/>
              <a:gd name="connsiteY2" fmla="*/ 1079360 h 1079360"/>
              <a:gd name="connsiteX3" fmla="*/ 1 w 292127"/>
              <a:gd name="connsiteY3" fmla="*/ 994119 h 1079360"/>
              <a:gd name="connsiteX4" fmla="*/ 111529 w 292127"/>
              <a:gd name="connsiteY4" fmla="*/ 245444 h 1079360"/>
              <a:gd name="connsiteX0" fmla="*/ 111529 w 292127"/>
              <a:gd name="connsiteY0" fmla="*/ 357018 h 1190934"/>
              <a:gd name="connsiteX1" fmla="*/ 292127 w 292127"/>
              <a:gd name="connsiteY1" fmla="*/ 111574 h 1190934"/>
              <a:gd name="connsiteX2" fmla="*/ 291548 w 292127"/>
              <a:gd name="connsiteY2" fmla="*/ 1190934 h 1190934"/>
              <a:gd name="connsiteX3" fmla="*/ 1 w 292127"/>
              <a:gd name="connsiteY3" fmla="*/ 1105693 h 1190934"/>
              <a:gd name="connsiteX4" fmla="*/ 111529 w 292127"/>
              <a:gd name="connsiteY4" fmla="*/ 357018 h 1190934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116" h="1079360">
                <a:moveTo>
                  <a:pt x="192245" y="343345"/>
                </a:moveTo>
                <a:cubicBezTo>
                  <a:pt x="239021" y="183636"/>
                  <a:pt x="265125" y="93964"/>
                  <a:pt x="299116" y="0"/>
                </a:cubicBezTo>
                <a:cubicBezTo>
                  <a:pt x="298660" y="1948707"/>
                  <a:pt x="298993" y="-869347"/>
                  <a:pt x="298537" y="1079360"/>
                </a:cubicBezTo>
                <a:lnTo>
                  <a:pt x="0" y="995367"/>
                </a:lnTo>
                <a:cubicBezTo>
                  <a:pt x="115745" y="590035"/>
                  <a:pt x="116799" y="578499"/>
                  <a:pt x="192245" y="3433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56F6A00D-8DF5-3547-B7E2-C0B1DD778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5542" y="0"/>
            <a:ext cx="4018458" cy="51435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7AA95D-0D14-A04F-8B4B-A27C179AAF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b"/>
          <a:lstStyle/>
          <a:p>
            <a:r>
              <a:rPr lang="en-US" sz="2800" b="0" dirty="0"/>
              <a:t>Pitfalls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649BE7-975B-E94C-B1F4-3B95892605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600" dirty="0">
                <a:solidFill>
                  <a:srgbClr val="FDAA2B"/>
                </a:solidFill>
                <a:latin typeface="Arial" panose="020B0604020202020204" pitchFamily="34" charset="0"/>
              </a:rPr>
              <a:t>Part 2B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E7FB4B-D134-5146-B16E-1545F9ABE3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>
                <a:latin typeface="Arial Regular"/>
              </a:rPr>
              <a:t>This sub-section outlines common mistakes made by presenters</a:t>
            </a:r>
          </a:p>
        </p:txBody>
      </p:sp>
    </p:spTree>
    <p:extLst>
      <p:ext uri="{BB962C8B-B14F-4D97-AF65-F5344CB8AC3E}">
        <p14:creationId xmlns:p14="http://schemas.microsoft.com/office/powerpoint/2010/main" val="2367554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87B30B4-1AA4-DC46-80F6-FD3B4DD64FF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80"/>
                    </a14:imgEffect>
                    <a14:imgEffect>
                      <a14:saturation sat="29000"/>
                    </a14:imgEffect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BB4EB7-F076-6D4A-B5C1-9C9ADEF4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good slide deck never killed anyone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951C4-7A4D-8E45-939C-B09C5D937F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Be we’ve all experienced </a:t>
            </a:r>
            <a:br>
              <a:rPr lang="en-GB" dirty="0"/>
            </a:br>
            <a:r>
              <a:rPr lang="en-GB" dirty="0"/>
              <a:t>death by PowerPoint</a:t>
            </a:r>
          </a:p>
          <a:p>
            <a:r>
              <a:rPr lang="en-GB" dirty="0"/>
              <a:t>It’s a good tool that </a:t>
            </a:r>
            <a:br>
              <a:rPr lang="en-GB" dirty="0"/>
            </a:br>
            <a:r>
              <a:rPr lang="en-GB" dirty="0"/>
              <a:t>is often misused</a:t>
            </a:r>
          </a:p>
          <a:p>
            <a:r>
              <a:rPr lang="en-GB" dirty="0"/>
              <a:t>Let’s take a look at three </a:t>
            </a:r>
            <a:br>
              <a:rPr lang="en-GB" dirty="0"/>
            </a:br>
            <a:r>
              <a:rPr lang="en-GB" dirty="0"/>
              <a:t>common pitfalls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675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B4EB7-F076-6D4A-B5C1-9C9ADEF4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Too much text on your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DE195-B949-064B-AC2B-59DFAAD583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Imagine I’m one of your audience members </a:t>
            </a:r>
          </a:p>
          <a:p>
            <a:pPr>
              <a:spcAft>
                <a:spcPts val="600"/>
              </a:spcAft>
            </a:pPr>
            <a:r>
              <a:rPr lang="en-GB" dirty="0"/>
              <a:t>I’m at the back of the room, about 10 meters away and I’m all ears</a:t>
            </a:r>
          </a:p>
          <a:p>
            <a:pPr>
              <a:spcAft>
                <a:spcPts val="600"/>
              </a:spcAft>
            </a:pPr>
            <a:r>
              <a:rPr lang="en-GB" dirty="0"/>
              <a:t>And you’ve just put up a slide with this much text on it</a:t>
            </a:r>
          </a:p>
          <a:p>
            <a:pPr>
              <a:spcAft>
                <a:spcPts val="600"/>
              </a:spcAft>
            </a:pPr>
            <a:r>
              <a:rPr lang="en-GB" dirty="0"/>
              <a:t>I’m here to hear you speak, because I think you’ll be interesting,</a:t>
            </a:r>
          </a:p>
          <a:p>
            <a:pPr>
              <a:spcAft>
                <a:spcPts val="600"/>
              </a:spcAft>
            </a:pPr>
            <a:r>
              <a:rPr lang="en-GB" dirty="0"/>
              <a:t>and now I’m not sure if I should read your slide or listen to you talk</a:t>
            </a:r>
          </a:p>
          <a:p>
            <a:pPr>
              <a:spcAft>
                <a:spcPts val="600"/>
              </a:spcAft>
            </a:pPr>
            <a:r>
              <a:rPr lang="en-GB" dirty="0"/>
              <a:t>But, like everyone else in the room my eyes are drawn to the slide</a:t>
            </a:r>
          </a:p>
          <a:p>
            <a:pPr>
              <a:spcAft>
                <a:spcPts val="600"/>
              </a:spcAft>
            </a:pPr>
            <a:r>
              <a:rPr lang="en-GB" dirty="0"/>
              <a:t>Now I’m reading the slide, and I’ve stopping hearing you</a:t>
            </a:r>
          </a:p>
          <a:p>
            <a:pPr>
              <a:spcAft>
                <a:spcPts val="600"/>
              </a:spcAft>
            </a:pPr>
            <a:r>
              <a:rPr lang="en-GB" dirty="0"/>
              <a:t>I can read your paper later but it’s all up there on screen </a:t>
            </a:r>
          </a:p>
          <a:p>
            <a:pPr>
              <a:spcAft>
                <a:spcPts val="600"/>
              </a:spcAft>
            </a:pPr>
            <a:r>
              <a:rPr lang="en-GB" dirty="0"/>
              <a:t>I came to hear you speak but now you’ve lost my attention</a:t>
            </a:r>
          </a:p>
          <a:p>
            <a:pPr>
              <a:spcAft>
                <a:spcPts val="600"/>
              </a:spcAft>
            </a:pPr>
            <a:r>
              <a:rPr lang="en-GB" dirty="0"/>
              <a:t>Hey ho. Where’s my symposium guide? I wonder who’s up next?</a:t>
            </a:r>
          </a:p>
        </p:txBody>
      </p:sp>
    </p:spTree>
    <p:extLst>
      <p:ext uri="{BB962C8B-B14F-4D97-AF65-F5344CB8AC3E}">
        <p14:creationId xmlns:p14="http://schemas.microsoft.com/office/powerpoint/2010/main" val="3490427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person, wall, holding, indoor&#13;&#10;&#13;&#10;Description automatically generated">
            <a:extLst>
              <a:ext uri="{FF2B5EF4-FFF2-40B4-BE49-F238E27FC236}">
                <a16:creationId xmlns:a16="http://schemas.microsoft.com/office/drawing/2014/main" id="{095A3C56-8366-3249-843D-510E7D66FB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8F7DA0-D4FC-9343-BED1-409F181B0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Say it, don</a:t>
            </a:r>
            <a:r>
              <a:rPr lang="mr-IN" b="0" dirty="0"/>
              <a:t>’</a:t>
            </a:r>
            <a:r>
              <a:rPr lang="en-US" dirty="0"/>
              <a:t>t display it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C98B5E-DA52-FF47-A396-2BF6CB5D6A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Stick to 3 or 4 very short bullets</a:t>
            </a:r>
          </a:p>
          <a:p>
            <a:r>
              <a:rPr lang="en-GB" dirty="0"/>
              <a:t>Use them to prompt your verbal content </a:t>
            </a:r>
          </a:p>
          <a:p>
            <a:r>
              <a:rPr lang="en-GB" dirty="0"/>
              <a:t>Talk about the detail – don’t put it on screen</a:t>
            </a:r>
          </a:p>
        </p:txBody>
      </p:sp>
    </p:spTree>
    <p:extLst>
      <p:ext uri="{BB962C8B-B14F-4D97-AF65-F5344CB8AC3E}">
        <p14:creationId xmlns:p14="http://schemas.microsoft.com/office/powerpoint/2010/main" val="136800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in a blue shirt&#13;&#10;&#13;&#10;Description automatically generated">
            <a:extLst>
              <a:ext uri="{FF2B5EF4-FFF2-40B4-BE49-F238E27FC236}">
                <a16:creationId xmlns:a16="http://schemas.microsoft.com/office/drawing/2014/main" id="{0CEC4A82-DAD9-6648-A6A2-09910A2B53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780F990-DFFC-3C48-9477-BB01C2F2B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I need more than four bullets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0ADB8D-5C85-324E-83BB-DFCFE778B2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Use another slide</a:t>
            </a:r>
          </a:p>
          <a:p>
            <a:r>
              <a:rPr lang="en-GB" dirty="0"/>
              <a:t>It makes your deck cleaner and easier to follow</a:t>
            </a:r>
          </a:p>
          <a:p>
            <a:r>
              <a:rPr lang="en-GB" dirty="0"/>
              <a:t>Remember that rule of threes?</a:t>
            </a:r>
          </a:p>
        </p:txBody>
      </p:sp>
    </p:spTree>
    <p:extLst>
      <p:ext uri="{BB962C8B-B14F-4D97-AF65-F5344CB8AC3E}">
        <p14:creationId xmlns:p14="http://schemas.microsoft.com/office/powerpoint/2010/main" val="3218127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map with text&#13;&#10;&#13;&#10;Description automatically generated">
            <a:extLst>
              <a:ext uri="{FF2B5EF4-FFF2-40B4-BE49-F238E27FC236}">
                <a16:creationId xmlns:a16="http://schemas.microsoft.com/office/drawing/2014/main" id="{D87F141F-28EA-8041-A5DA-2A4CC8088E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D2F14E8-70B6-254F-8F76-28C7C37CC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Drowning in detail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0FE232-D3E8-4F4C-8B01-990B8D206D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Detail is great for reports, but not so good </a:t>
            </a:r>
            <a:br>
              <a:rPr lang="en-GB" dirty="0"/>
            </a:br>
            <a:r>
              <a:rPr lang="en-GB" dirty="0"/>
              <a:t>for event audiences</a:t>
            </a:r>
          </a:p>
          <a:p>
            <a:r>
              <a:rPr lang="en-GB" dirty="0"/>
              <a:t>Avoid multiple statistics or intricate graphs</a:t>
            </a:r>
          </a:p>
          <a:p>
            <a:r>
              <a:rPr lang="en-GB" dirty="0"/>
              <a:t>Simply explain what the data means </a:t>
            </a:r>
            <a:br>
              <a:rPr lang="en-GB" dirty="0"/>
            </a:br>
            <a:r>
              <a:rPr lang="en-GB" dirty="0"/>
              <a:t>to your story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314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0A8DFB4-8C2B-D442-914D-0D226A9F144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BB4EB7-F076-6D4A-B5C1-9C9ADEF4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 (good) picture says 1,000 words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AEFC52-53B2-7545-BD6F-D4AF810731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Avoid poor quality images low-res images</a:t>
            </a:r>
          </a:p>
          <a:p>
            <a:r>
              <a:rPr lang="en-GB" dirty="0"/>
              <a:t>Great images tell stories</a:t>
            </a:r>
          </a:p>
          <a:p>
            <a:r>
              <a:rPr lang="en-GB" dirty="0"/>
              <a:t>Use them with impact and wit</a:t>
            </a:r>
          </a:p>
          <a:p>
            <a:r>
              <a:rPr lang="en-GB" dirty="0"/>
              <a:t>Credit the photographer*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90537E-D63F-AF49-BF82-71629126D282}"/>
              </a:ext>
            </a:extLst>
          </p:cNvPr>
          <p:cNvSpPr/>
          <p:nvPr/>
        </p:nvSpPr>
        <p:spPr>
          <a:xfrm>
            <a:off x="303355" y="39130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*It goes without saying that you’ll reference all of your sources. </a:t>
            </a:r>
          </a:p>
          <a:p>
            <a:r>
              <a:rPr lang="en-GB" sz="1200" dirty="0"/>
              <a:t>If your deck is to be shared, please could you collate your references on the final slide. </a:t>
            </a:r>
          </a:p>
        </p:txBody>
      </p:sp>
    </p:spTree>
    <p:extLst>
      <p:ext uri="{BB962C8B-B14F-4D97-AF65-F5344CB8AC3E}">
        <p14:creationId xmlns:p14="http://schemas.microsoft.com/office/powerpoint/2010/main" val="2553518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53DF-AD88-CD4B-BF95-2E21B8E87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0EE7E-9C3C-D144-9CE9-3E6FA136F7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Stop and think about your audience and outputs</a:t>
            </a:r>
          </a:p>
          <a:p>
            <a:r>
              <a:rPr lang="en-GB" dirty="0"/>
              <a:t>Tell real stories, with real passion, on great looking slides</a:t>
            </a:r>
          </a:p>
          <a:p>
            <a:r>
              <a:rPr lang="en-GB" dirty="0"/>
              <a:t>Learn your deck, be yourself and enjoy it</a:t>
            </a:r>
          </a:p>
        </p:txBody>
      </p:sp>
    </p:spTree>
    <p:extLst>
      <p:ext uri="{BB962C8B-B14F-4D97-AF65-F5344CB8AC3E}">
        <p14:creationId xmlns:p14="http://schemas.microsoft.com/office/powerpoint/2010/main" val="4284238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435AF4-60FD-E646-A042-E31C10CFB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C000"/>
                </a:solidFill>
              </a:rPr>
              <a:t>Part one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E8C9070-9B48-C54D-B124-14FDEB0BB9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7560" y="3112089"/>
            <a:ext cx="4649140" cy="1427253"/>
          </a:xfrm>
        </p:spPr>
        <p:txBody>
          <a:bodyPr/>
          <a:lstStyle/>
          <a:p>
            <a:r>
              <a:rPr lang="en-GB" dirty="0"/>
              <a:t>is to demonstrate leadership in systems thinking for transformation of the WASH sector</a:t>
            </a:r>
          </a:p>
          <a:p>
            <a:r>
              <a:rPr lang="en-GB" dirty="0"/>
              <a:t>This section outlines what you can do to help us with our goal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065B2-9F5C-B840-B92C-8D46FB884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01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5F1EF4-B6D3-EA4D-B59E-B450BFAFAD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Our Ambition</a:t>
            </a:r>
          </a:p>
        </p:txBody>
      </p:sp>
    </p:spTree>
    <p:extLst>
      <p:ext uri="{BB962C8B-B14F-4D97-AF65-F5344CB8AC3E}">
        <p14:creationId xmlns:p14="http://schemas.microsoft.com/office/powerpoint/2010/main" val="4248368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435AF4-60FD-E646-A042-E31C10CFB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DAA2B"/>
                </a:solidFill>
              </a:rPr>
              <a:t>Part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B9B5F-4BD0-EA40-BA3D-B73329DEFB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7560" y="3112090"/>
            <a:ext cx="3360464" cy="625520"/>
          </a:xfrm>
        </p:spPr>
        <p:txBody>
          <a:bodyPr anchor="t"/>
          <a:lstStyle/>
          <a:p>
            <a:pPr>
              <a:defRPr/>
            </a:pPr>
            <a:r>
              <a:rPr lang="en-US" sz="1200" dirty="0">
                <a:latin typeface="Arial Regular"/>
              </a:rPr>
              <a:t>This last section contains a series of slide templates for you to use and adapt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065B2-9F5C-B840-B92C-8D46FB884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03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64187E-7BBF-BA4E-B477-6A76014A2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Slide Templates</a:t>
            </a:r>
          </a:p>
        </p:txBody>
      </p:sp>
    </p:spTree>
    <p:extLst>
      <p:ext uri="{BB962C8B-B14F-4D97-AF65-F5344CB8AC3E}">
        <p14:creationId xmlns:p14="http://schemas.microsoft.com/office/powerpoint/2010/main" val="1135489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D1DA-7091-0A41-A6E0-F3EBCBF71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631" y="1121121"/>
            <a:ext cx="6946491" cy="2563318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All of the following slide are available as slide templates</a:t>
            </a:r>
          </a:p>
          <a:p>
            <a:r>
              <a:rPr lang="en-GB" sz="1600" i="1" dirty="0">
                <a:solidFill>
                  <a:srgbClr val="FDAA2B"/>
                </a:solidFill>
              </a:rPr>
              <a:t>(When you click on the new slide drop-down button you’ll be </a:t>
            </a:r>
          </a:p>
          <a:p>
            <a:r>
              <a:rPr lang="en-GB" sz="1600" i="1" dirty="0">
                <a:solidFill>
                  <a:srgbClr val="FDAA2B"/>
                </a:solidFill>
              </a:rPr>
              <a:t>able to choose which you’d like to use)</a:t>
            </a:r>
            <a:endParaRPr lang="en-US" sz="1600" i="1" dirty="0">
              <a:solidFill>
                <a:srgbClr val="FDAA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32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4BC9B46-609F-734B-B087-607BEA29AE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Session name goes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B0ED6E2-9EA3-9242-A07C-2A304D79CA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Dr. Contributor One</a:t>
            </a:r>
          </a:p>
          <a:p>
            <a:pPr>
              <a:lnSpc>
                <a:spcPct val="100000"/>
              </a:lnSpc>
            </a:pPr>
            <a:r>
              <a:rPr lang="en-US" dirty="0"/>
              <a:t>Contributor Two</a:t>
            </a:r>
          </a:p>
          <a:p>
            <a:pPr>
              <a:lnSpc>
                <a:spcPct val="100000"/>
              </a:lnSpc>
            </a:pPr>
            <a:r>
              <a:rPr lang="en-US" dirty="0"/>
              <a:t>Ms. Contributor Three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4B256D1-7D49-5C41-B001-7A04E47219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Dr. Par </a:t>
            </a:r>
            <a:r>
              <a:rPr lang="en-US" dirty="0" err="1"/>
              <a:t>Ticipant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r>
              <a:rPr lang="en-US" dirty="0"/>
              <a:t>Contributor Four</a:t>
            </a:r>
          </a:p>
          <a:p>
            <a:pPr>
              <a:lnSpc>
                <a:spcPct val="100000"/>
              </a:lnSpc>
            </a:pPr>
            <a:r>
              <a:rPr lang="en-US" dirty="0"/>
              <a:t>Ms. Contributor Five</a:t>
            </a:r>
          </a:p>
        </p:txBody>
      </p:sp>
    </p:spTree>
    <p:extLst>
      <p:ext uri="{BB962C8B-B14F-4D97-AF65-F5344CB8AC3E}">
        <p14:creationId xmlns:p14="http://schemas.microsoft.com/office/powerpoint/2010/main" val="2069840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D1DA-7091-0A41-A6E0-F3EBCBF71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631" y="1121121"/>
            <a:ext cx="6946491" cy="2563318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We want quotations to be well seen, and well understood, so make them big and bold.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B5CA4-1FE7-7A4A-959B-981748945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480" y="3718939"/>
            <a:ext cx="8321040" cy="389745"/>
          </a:xfrm>
        </p:spPr>
        <p:txBody>
          <a:bodyPr/>
          <a:lstStyle/>
          <a:p>
            <a:r>
              <a:rPr lang="en-US" sz="1200" dirty="0"/>
              <a:t>Ms. Pre </a:t>
            </a:r>
            <a:r>
              <a:rPr lang="en-US" sz="1200" dirty="0" err="1"/>
              <a:t>Senter</a:t>
            </a:r>
            <a:r>
              <a:rPr lang="en-US" sz="1200" dirty="0"/>
              <a:t>, IRC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CB1CE-D980-7A46-A6AD-CB9AC3FCB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CF4C0F-B137-2E48-A844-A162A71294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566511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BABC19-F70F-7346-B75B-94549C0A03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Section one title		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7FAA4C-55B4-1E41-A033-F40A9E235F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Section two title		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5E9E4-2230-D44B-AB95-3BE3D9D54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Section three title	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8A66FC-5D70-334F-A81C-E1CBD835B5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Section four title		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49E7E4-8716-C84E-85E5-41DA0DF4D2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Section five title		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ACA89-1C91-8645-90E2-753EC0D5EA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C3CC2D"/>
                </a:solidFill>
              </a:rPr>
              <a:t>01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D90F4B-F8D6-5B4E-9141-3D3344FAF9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533AEF8-D836-2C45-87CD-0FF09E6C76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C3CC2D"/>
                </a:solidFill>
              </a:rPr>
              <a:t>03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5FC77B7-110D-5F40-AE6B-969FDCD5B6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C3CC2D"/>
                </a:solidFill>
              </a:rPr>
              <a:t>04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30FAEB5-A14E-5D4F-870D-0556B7681D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C3CC2D"/>
                </a:solidFill>
              </a:rPr>
              <a:t>05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43DF0AD-998D-B24C-8471-F99C211B0B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AD3F99-AFE9-8647-9BA5-B90C9C6BD7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E95E95-E761-9E4C-A151-58457DD5055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A99F6C7-04A7-794A-A7FA-E9646E82EE9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4AF1EF2-5EA0-FC4A-BEE8-3E2C702F946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A4A788F-FA15-E54A-93BD-FFDF3FA5A9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891D1E-9F2D-EF40-8247-F24C1EF7C9C4}"/>
              </a:ext>
            </a:extLst>
          </p:cNvPr>
          <p:cNvCxnSpPr>
            <a:cxnSpLocks/>
          </p:cNvCxnSpPr>
          <p:nvPr/>
        </p:nvCxnSpPr>
        <p:spPr>
          <a:xfrm>
            <a:off x="3574131" y="1344322"/>
            <a:ext cx="0" cy="261046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980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9" descr="A close up of a girl&#13;&#10;&#13;&#10;Description automatically generated">
            <a:extLst>
              <a:ext uri="{FF2B5EF4-FFF2-40B4-BE49-F238E27FC236}">
                <a16:creationId xmlns:a16="http://schemas.microsoft.com/office/drawing/2014/main" id="{3B46E0F0-B116-694B-8292-0818CE2F32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-13731"/>
            <a:ext cx="9144001" cy="5157231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F2A1784-C352-F14A-AC05-13200232BD72}"/>
              </a:ext>
            </a:extLst>
          </p:cNvPr>
          <p:cNvSpPr/>
          <p:nvPr/>
        </p:nvSpPr>
        <p:spPr>
          <a:xfrm>
            <a:off x="4610100" y="-13731"/>
            <a:ext cx="4533900" cy="5172996"/>
          </a:xfrm>
          <a:custGeom>
            <a:avLst/>
            <a:gdLst>
              <a:gd name="connsiteX0" fmla="*/ 0 w 4146331"/>
              <a:gd name="connsiteY0" fmla="*/ 0 h 5143500"/>
              <a:gd name="connsiteX1" fmla="*/ 4146331 w 4146331"/>
              <a:gd name="connsiteY1" fmla="*/ 0 h 5143500"/>
              <a:gd name="connsiteX2" fmla="*/ 4146331 w 4146331"/>
              <a:gd name="connsiteY2" fmla="*/ 5143500 h 5143500"/>
              <a:gd name="connsiteX3" fmla="*/ 0 w 4146331"/>
              <a:gd name="connsiteY3" fmla="*/ 5143500 h 5143500"/>
              <a:gd name="connsiteX4" fmla="*/ 0 w 4146331"/>
              <a:gd name="connsiteY4" fmla="*/ 0 h 5143500"/>
              <a:gd name="connsiteX0" fmla="*/ 993228 w 4146331"/>
              <a:gd name="connsiteY0" fmla="*/ 0 h 5143500"/>
              <a:gd name="connsiteX1" fmla="*/ 4146331 w 4146331"/>
              <a:gd name="connsiteY1" fmla="*/ 0 h 5143500"/>
              <a:gd name="connsiteX2" fmla="*/ 4146331 w 4146331"/>
              <a:gd name="connsiteY2" fmla="*/ 5143500 h 5143500"/>
              <a:gd name="connsiteX3" fmla="*/ 0 w 4146331"/>
              <a:gd name="connsiteY3" fmla="*/ 5143500 h 5143500"/>
              <a:gd name="connsiteX4" fmla="*/ 993228 w 4146331"/>
              <a:gd name="connsiteY4" fmla="*/ 0 h 5143500"/>
              <a:gd name="connsiteX0" fmla="*/ 1418897 w 4572000"/>
              <a:gd name="connsiteY0" fmla="*/ 0 h 5159265"/>
              <a:gd name="connsiteX1" fmla="*/ 4572000 w 4572000"/>
              <a:gd name="connsiteY1" fmla="*/ 0 h 5159265"/>
              <a:gd name="connsiteX2" fmla="*/ 4572000 w 4572000"/>
              <a:gd name="connsiteY2" fmla="*/ 5143500 h 5159265"/>
              <a:gd name="connsiteX3" fmla="*/ 0 w 4572000"/>
              <a:gd name="connsiteY3" fmla="*/ 5159265 h 5159265"/>
              <a:gd name="connsiteX4" fmla="*/ 1418897 w 4572000"/>
              <a:gd name="connsiteY4" fmla="*/ 0 h 5159265"/>
              <a:gd name="connsiteX0" fmla="*/ 882869 w 4572000"/>
              <a:gd name="connsiteY0" fmla="*/ 0 h 5159265"/>
              <a:gd name="connsiteX1" fmla="*/ 4572000 w 4572000"/>
              <a:gd name="connsiteY1" fmla="*/ 0 h 5159265"/>
              <a:gd name="connsiteX2" fmla="*/ 4572000 w 4572000"/>
              <a:gd name="connsiteY2" fmla="*/ 5143500 h 5159265"/>
              <a:gd name="connsiteX3" fmla="*/ 0 w 4572000"/>
              <a:gd name="connsiteY3" fmla="*/ 5159265 h 5159265"/>
              <a:gd name="connsiteX4" fmla="*/ 882869 w 4572000"/>
              <a:gd name="connsiteY4" fmla="*/ 0 h 5159265"/>
              <a:gd name="connsiteX0" fmla="*/ 1450427 w 5139558"/>
              <a:gd name="connsiteY0" fmla="*/ 0 h 5159265"/>
              <a:gd name="connsiteX1" fmla="*/ 5139558 w 5139558"/>
              <a:gd name="connsiteY1" fmla="*/ 0 h 5159265"/>
              <a:gd name="connsiteX2" fmla="*/ 5139558 w 5139558"/>
              <a:gd name="connsiteY2" fmla="*/ 5143500 h 5159265"/>
              <a:gd name="connsiteX3" fmla="*/ 0 w 5139558"/>
              <a:gd name="connsiteY3" fmla="*/ 5159265 h 5159265"/>
              <a:gd name="connsiteX4" fmla="*/ 1450427 w 5139558"/>
              <a:gd name="connsiteY4" fmla="*/ 0 h 5159265"/>
              <a:gd name="connsiteX0" fmla="*/ 1608083 w 5139558"/>
              <a:gd name="connsiteY0" fmla="*/ 15765 h 5159265"/>
              <a:gd name="connsiteX1" fmla="*/ 5139558 w 5139558"/>
              <a:gd name="connsiteY1" fmla="*/ 0 h 5159265"/>
              <a:gd name="connsiteX2" fmla="*/ 5139558 w 5139558"/>
              <a:gd name="connsiteY2" fmla="*/ 5143500 h 5159265"/>
              <a:gd name="connsiteX3" fmla="*/ 0 w 5139558"/>
              <a:gd name="connsiteY3" fmla="*/ 5159265 h 5159265"/>
              <a:gd name="connsiteX4" fmla="*/ 1608083 w 5139558"/>
              <a:gd name="connsiteY4" fmla="*/ 15765 h 5159265"/>
              <a:gd name="connsiteX0" fmla="*/ 1507307 w 5139558"/>
              <a:gd name="connsiteY0" fmla="*/ 0 h 5172996"/>
              <a:gd name="connsiteX1" fmla="*/ 5139558 w 5139558"/>
              <a:gd name="connsiteY1" fmla="*/ 13731 h 5172996"/>
              <a:gd name="connsiteX2" fmla="*/ 5139558 w 5139558"/>
              <a:gd name="connsiteY2" fmla="*/ 5157231 h 5172996"/>
              <a:gd name="connsiteX3" fmla="*/ 0 w 5139558"/>
              <a:gd name="connsiteY3" fmla="*/ 5172996 h 5172996"/>
              <a:gd name="connsiteX4" fmla="*/ 1507307 w 5139558"/>
              <a:gd name="connsiteY4" fmla="*/ 0 h 517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558" h="5172996">
                <a:moveTo>
                  <a:pt x="1507307" y="0"/>
                </a:moveTo>
                <a:lnTo>
                  <a:pt x="5139558" y="13731"/>
                </a:lnTo>
                <a:lnTo>
                  <a:pt x="5139558" y="5157231"/>
                </a:lnTo>
                <a:lnTo>
                  <a:pt x="0" y="5172996"/>
                </a:lnTo>
                <a:lnTo>
                  <a:pt x="1507307" y="0"/>
                </a:lnTo>
                <a:close/>
              </a:path>
            </a:pathLst>
          </a:custGeom>
          <a:solidFill>
            <a:schemeClr val="accent6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C88D7A82-6AE1-DE4F-A96F-8EF97721E47C}"/>
              </a:ext>
            </a:extLst>
          </p:cNvPr>
          <p:cNvSpPr/>
          <p:nvPr/>
        </p:nvSpPr>
        <p:spPr>
          <a:xfrm rot="986670" flipH="1">
            <a:off x="5094828" y="-172848"/>
            <a:ext cx="329180" cy="5478868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28027"/>
              <a:gd name="connsiteY0" fmla="*/ 0 h 5682370"/>
              <a:gd name="connsiteX1" fmla="*/ 301583 w 328027"/>
              <a:gd name="connsiteY1" fmla="*/ 84893 h 5682370"/>
              <a:gd name="connsiteX2" fmla="*/ 311315 w 328027"/>
              <a:gd name="connsiteY2" fmla="*/ 5220301 h 5682370"/>
              <a:gd name="connsiteX3" fmla="*/ 302444 w 328027"/>
              <a:gd name="connsiteY3" fmla="*/ 5454974 h 5682370"/>
              <a:gd name="connsiteX4" fmla="*/ 861 w 328027"/>
              <a:gd name="connsiteY4" fmla="*/ 5370082 h 5682370"/>
              <a:gd name="connsiteX5" fmla="*/ 0 w 328027"/>
              <a:gd name="connsiteY5" fmla="*/ 0 h 5682370"/>
              <a:gd name="connsiteX0" fmla="*/ 0 w 327752"/>
              <a:gd name="connsiteY0" fmla="*/ 0 h 5478935"/>
              <a:gd name="connsiteX1" fmla="*/ 301583 w 327752"/>
              <a:gd name="connsiteY1" fmla="*/ 84893 h 5478935"/>
              <a:gd name="connsiteX2" fmla="*/ 310445 w 327752"/>
              <a:gd name="connsiteY2" fmla="*/ 4819484 h 5478935"/>
              <a:gd name="connsiteX3" fmla="*/ 302444 w 327752"/>
              <a:gd name="connsiteY3" fmla="*/ 5454974 h 5478935"/>
              <a:gd name="connsiteX4" fmla="*/ 861 w 327752"/>
              <a:gd name="connsiteY4" fmla="*/ 5370082 h 5478935"/>
              <a:gd name="connsiteX5" fmla="*/ 0 w 327752"/>
              <a:gd name="connsiteY5" fmla="*/ 0 h 5478935"/>
              <a:gd name="connsiteX0" fmla="*/ 0 w 327150"/>
              <a:gd name="connsiteY0" fmla="*/ 0 h 5441146"/>
              <a:gd name="connsiteX1" fmla="*/ 301583 w 327150"/>
              <a:gd name="connsiteY1" fmla="*/ 84893 h 5441146"/>
              <a:gd name="connsiteX2" fmla="*/ 310445 w 327150"/>
              <a:gd name="connsiteY2" fmla="*/ 4819484 h 5441146"/>
              <a:gd name="connsiteX3" fmla="*/ 117590 w 327150"/>
              <a:gd name="connsiteY3" fmla="*/ 5397102 h 5441146"/>
              <a:gd name="connsiteX4" fmla="*/ 861 w 327150"/>
              <a:gd name="connsiteY4" fmla="*/ 5370082 h 5441146"/>
              <a:gd name="connsiteX5" fmla="*/ 0 w 327150"/>
              <a:gd name="connsiteY5" fmla="*/ 0 h 5441146"/>
              <a:gd name="connsiteX0" fmla="*/ 0 w 327150"/>
              <a:gd name="connsiteY0" fmla="*/ 0 h 5463762"/>
              <a:gd name="connsiteX1" fmla="*/ 301583 w 327150"/>
              <a:gd name="connsiteY1" fmla="*/ 84893 h 5463762"/>
              <a:gd name="connsiteX2" fmla="*/ 310445 w 327150"/>
              <a:gd name="connsiteY2" fmla="*/ 4819484 h 5463762"/>
              <a:gd name="connsiteX3" fmla="*/ 117590 w 327150"/>
              <a:gd name="connsiteY3" fmla="*/ 5397102 h 5463762"/>
              <a:gd name="connsiteX4" fmla="*/ 861 w 327150"/>
              <a:gd name="connsiteY4" fmla="*/ 5370082 h 5463762"/>
              <a:gd name="connsiteX5" fmla="*/ 0 w 327150"/>
              <a:gd name="connsiteY5" fmla="*/ 0 h 5463762"/>
              <a:gd name="connsiteX0" fmla="*/ 0 w 327150"/>
              <a:gd name="connsiteY0" fmla="*/ 0 h 5403245"/>
              <a:gd name="connsiteX1" fmla="*/ 301583 w 327150"/>
              <a:gd name="connsiteY1" fmla="*/ 84893 h 5403245"/>
              <a:gd name="connsiteX2" fmla="*/ 310445 w 327150"/>
              <a:gd name="connsiteY2" fmla="*/ 4819484 h 5403245"/>
              <a:gd name="connsiteX3" fmla="*/ 117590 w 327150"/>
              <a:gd name="connsiteY3" fmla="*/ 5397102 h 5403245"/>
              <a:gd name="connsiteX4" fmla="*/ 861 w 327150"/>
              <a:gd name="connsiteY4" fmla="*/ 5370082 h 5403245"/>
              <a:gd name="connsiteX5" fmla="*/ 0 w 327150"/>
              <a:gd name="connsiteY5" fmla="*/ 0 h 5403245"/>
              <a:gd name="connsiteX0" fmla="*/ 0 w 327150"/>
              <a:gd name="connsiteY0" fmla="*/ 0 h 5397102"/>
              <a:gd name="connsiteX1" fmla="*/ 301583 w 327150"/>
              <a:gd name="connsiteY1" fmla="*/ 84893 h 5397102"/>
              <a:gd name="connsiteX2" fmla="*/ 310445 w 327150"/>
              <a:gd name="connsiteY2" fmla="*/ 4819484 h 5397102"/>
              <a:gd name="connsiteX3" fmla="*/ 117590 w 327150"/>
              <a:gd name="connsiteY3" fmla="*/ 5397102 h 5397102"/>
              <a:gd name="connsiteX4" fmla="*/ 861 w 327150"/>
              <a:gd name="connsiteY4" fmla="*/ 5370082 h 5397102"/>
              <a:gd name="connsiteX5" fmla="*/ 0 w 327150"/>
              <a:gd name="connsiteY5" fmla="*/ 0 h 5397102"/>
              <a:gd name="connsiteX0" fmla="*/ 0 w 327150"/>
              <a:gd name="connsiteY0" fmla="*/ 0 h 5402494"/>
              <a:gd name="connsiteX1" fmla="*/ 301583 w 327150"/>
              <a:gd name="connsiteY1" fmla="*/ 84893 h 5402494"/>
              <a:gd name="connsiteX2" fmla="*/ 310445 w 327150"/>
              <a:gd name="connsiteY2" fmla="*/ 4819484 h 5402494"/>
              <a:gd name="connsiteX3" fmla="*/ 135861 w 327150"/>
              <a:gd name="connsiteY3" fmla="*/ 5402494 h 5402494"/>
              <a:gd name="connsiteX4" fmla="*/ 861 w 327150"/>
              <a:gd name="connsiteY4" fmla="*/ 5370082 h 5402494"/>
              <a:gd name="connsiteX5" fmla="*/ 0 w 327150"/>
              <a:gd name="connsiteY5" fmla="*/ 0 h 5402494"/>
              <a:gd name="connsiteX0" fmla="*/ 0 w 327150"/>
              <a:gd name="connsiteY0" fmla="*/ 0 h 5405190"/>
              <a:gd name="connsiteX1" fmla="*/ 301583 w 327150"/>
              <a:gd name="connsiteY1" fmla="*/ 84893 h 5405190"/>
              <a:gd name="connsiteX2" fmla="*/ 310445 w 327150"/>
              <a:gd name="connsiteY2" fmla="*/ 4819484 h 5405190"/>
              <a:gd name="connsiteX3" fmla="*/ 144996 w 327150"/>
              <a:gd name="connsiteY3" fmla="*/ 5405190 h 5405190"/>
              <a:gd name="connsiteX4" fmla="*/ 861 w 327150"/>
              <a:gd name="connsiteY4" fmla="*/ 5370082 h 5405190"/>
              <a:gd name="connsiteX5" fmla="*/ 0 w 327150"/>
              <a:gd name="connsiteY5" fmla="*/ 0 h 5405190"/>
              <a:gd name="connsiteX0" fmla="*/ 0 w 327150"/>
              <a:gd name="connsiteY0" fmla="*/ 0 h 5423112"/>
              <a:gd name="connsiteX1" fmla="*/ 301583 w 327150"/>
              <a:gd name="connsiteY1" fmla="*/ 84893 h 5423112"/>
              <a:gd name="connsiteX2" fmla="*/ 310445 w 327150"/>
              <a:gd name="connsiteY2" fmla="*/ 4819484 h 5423112"/>
              <a:gd name="connsiteX3" fmla="*/ 149637 w 327150"/>
              <a:gd name="connsiteY3" fmla="*/ 5423112 h 5423112"/>
              <a:gd name="connsiteX4" fmla="*/ 861 w 327150"/>
              <a:gd name="connsiteY4" fmla="*/ 5370082 h 5423112"/>
              <a:gd name="connsiteX5" fmla="*/ 0 w 327150"/>
              <a:gd name="connsiteY5" fmla="*/ 0 h 5423112"/>
              <a:gd name="connsiteX0" fmla="*/ 0 w 329724"/>
              <a:gd name="connsiteY0" fmla="*/ 0 h 5700176"/>
              <a:gd name="connsiteX1" fmla="*/ 301583 w 329724"/>
              <a:gd name="connsiteY1" fmla="*/ 84893 h 5700176"/>
              <a:gd name="connsiteX2" fmla="*/ 317835 w 329724"/>
              <a:gd name="connsiteY2" fmla="*/ 5462745 h 5700176"/>
              <a:gd name="connsiteX3" fmla="*/ 149637 w 329724"/>
              <a:gd name="connsiteY3" fmla="*/ 5423112 h 5700176"/>
              <a:gd name="connsiteX4" fmla="*/ 861 w 329724"/>
              <a:gd name="connsiteY4" fmla="*/ 5370082 h 5700176"/>
              <a:gd name="connsiteX5" fmla="*/ 0 w 329724"/>
              <a:gd name="connsiteY5" fmla="*/ 0 h 5700176"/>
              <a:gd name="connsiteX0" fmla="*/ 0 w 329724"/>
              <a:gd name="connsiteY0" fmla="*/ 0 h 5462745"/>
              <a:gd name="connsiteX1" fmla="*/ 301583 w 329724"/>
              <a:gd name="connsiteY1" fmla="*/ 84893 h 5462745"/>
              <a:gd name="connsiteX2" fmla="*/ 317835 w 329724"/>
              <a:gd name="connsiteY2" fmla="*/ 5462745 h 5462745"/>
              <a:gd name="connsiteX3" fmla="*/ 149637 w 329724"/>
              <a:gd name="connsiteY3" fmla="*/ 5423112 h 5462745"/>
              <a:gd name="connsiteX4" fmla="*/ 861 w 329724"/>
              <a:gd name="connsiteY4" fmla="*/ 5370082 h 5462745"/>
              <a:gd name="connsiteX5" fmla="*/ 0 w 329724"/>
              <a:gd name="connsiteY5" fmla="*/ 0 h 5462745"/>
              <a:gd name="connsiteX0" fmla="*/ 0 w 329647"/>
              <a:gd name="connsiteY0" fmla="*/ 0 h 5485858"/>
              <a:gd name="connsiteX1" fmla="*/ 301583 w 329647"/>
              <a:gd name="connsiteY1" fmla="*/ 84893 h 5485858"/>
              <a:gd name="connsiteX2" fmla="*/ 317634 w 329647"/>
              <a:gd name="connsiteY2" fmla="*/ 5485858 h 5485858"/>
              <a:gd name="connsiteX3" fmla="*/ 149637 w 329647"/>
              <a:gd name="connsiteY3" fmla="*/ 5423112 h 5485858"/>
              <a:gd name="connsiteX4" fmla="*/ 861 w 329647"/>
              <a:gd name="connsiteY4" fmla="*/ 5370082 h 5485858"/>
              <a:gd name="connsiteX5" fmla="*/ 0 w 329647"/>
              <a:gd name="connsiteY5" fmla="*/ 0 h 5485858"/>
              <a:gd name="connsiteX0" fmla="*/ 0 w 329647"/>
              <a:gd name="connsiteY0" fmla="*/ 0 h 5485858"/>
              <a:gd name="connsiteX1" fmla="*/ 301583 w 329647"/>
              <a:gd name="connsiteY1" fmla="*/ 84893 h 5485858"/>
              <a:gd name="connsiteX2" fmla="*/ 317634 w 329647"/>
              <a:gd name="connsiteY2" fmla="*/ 5485858 h 5485858"/>
              <a:gd name="connsiteX3" fmla="*/ 149637 w 329647"/>
              <a:gd name="connsiteY3" fmla="*/ 5423112 h 5485858"/>
              <a:gd name="connsiteX4" fmla="*/ 109 w 329647"/>
              <a:gd name="connsiteY4" fmla="*/ 5406274 h 5485858"/>
              <a:gd name="connsiteX5" fmla="*/ 0 w 329647"/>
              <a:gd name="connsiteY5" fmla="*/ 0 h 5485858"/>
              <a:gd name="connsiteX0" fmla="*/ 0 w 329647"/>
              <a:gd name="connsiteY0" fmla="*/ 0 h 5485858"/>
              <a:gd name="connsiteX1" fmla="*/ 301583 w 329647"/>
              <a:gd name="connsiteY1" fmla="*/ 84893 h 5485858"/>
              <a:gd name="connsiteX2" fmla="*/ 317634 w 329647"/>
              <a:gd name="connsiteY2" fmla="*/ 5485858 h 5485858"/>
              <a:gd name="connsiteX3" fmla="*/ 146391 w 329647"/>
              <a:gd name="connsiteY3" fmla="*/ 5445327 h 5485858"/>
              <a:gd name="connsiteX4" fmla="*/ 109 w 329647"/>
              <a:gd name="connsiteY4" fmla="*/ 5406274 h 5485858"/>
              <a:gd name="connsiteX5" fmla="*/ 0 w 329647"/>
              <a:gd name="connsiteY5" fmla="*/ 0 h 5485858"/>
              <a:gd name="connsiteX0" fmla="*/ 0 w 329647"/>
              <a:gd name="connsiteY0" fmla="*/ 0 h 5485858"/>
              <a:gd name="connsiteX1" fmla="*/ 301583 w 329647"/>
              <a:gd name="connsiteY1" fmla="*/ 84893 h 5485858"/>
              <a:gd name="connsiteX2" fmla="*/ 317634 w 329647"/>
              <a:gd name="connsiteY2" fmla="*/ 5485858 h 5485858"/>
              <a:gd name="connsiteX3" fmla="*/ 217676 w 329647"/>
              <a:gd name="connsiteY3" fmla="*/ 5472989 h 5485858"/>
              <a:gd name="connsiteX4" fmla="*/ 109 w 329647"/>
              <a:gd name="connsiteY4" fmla="*/ 5406274 h 5485858"/>
              <a:gd name="connsiteX5" fmla="*/ 0 w 329647"/>
              <a:gd name="connsiteY5" fmla="*/ 0 h 5485858"/>
              <a:gd name="connsiteX0" fmla="*/ 0 w 329440"/>
              <a:gd name="connsiteY0" fmla="*/ 0 h 5498937"/>
              <a:gd name="connsiteX1" fmla="*/ 301583 w 329440"/>
              <a:gd name="connsiteY1" fmla="*/ 84893 h 5498937"/>
              <a:gd name="connsiteX2" fmla="*/ 317084 w 329440"/>
              <a:gd name="connsiteY2" fmla="*/ 5498937 h 5498937"/>
              <a:gd name="connsiteX3" fmla="*/ 217676 w 329440"/>
              <a:gd name="connsiteY3" fmla="*/ 5472989 h 5498937"/>
              <a:gd name="connsiteX4" fmla="*/ 109 w 329440"/>
              <a:gd name="connsiteY4" fmla="*/ 5406274 h 5498937"/>
              <a:gd name="connsiteX5" fmla="*/ 0 w 329440"/>
              <a:gd name="connsiteY5" fmla="*/ 0 h 5498937"/>
              <a:gd name="connsiteX0" fmla="*/ 0 w 329440"/>
              <a:gd name="connsiteY0" fmla="*/ 0 h 5498937"/>
              <a:gd name="connsiteX1" fmla="*/ 301583 w 329440"/>
              <a:gd name="connsiteY1" fmla="*/ 84893 h 5498937"/>
              <a:gd name="connsiteX2" fmla="*/ 317084 w 329440"/>
              <a:gd name="connsiteY2" fmla="*/ 5498937 h 5498937"/>
              <a:gd name="connsiteX3" fmla="*/ 217676 w 329440"/>
              <a:gd name="connsiteY3" fmla="*/ 5472989 h 5498937"/>
              <a:gd name="connsiteX4" fmla="*/ 109 w 329440"/>
              <a:gd name="connsiteY4" fmla="*/ 5406274 h 5498937"/>
              <a:gd name="connsiteX5" fmla="*/ 0 w 329440"/>
              <a:gd name="connsiteY5" fmla="*/ 0 h 5498937"/>
              <a:gd name="connsiteX0" fmla="*/ 0 w 329180"/>
              <a:gd name="connsiteY0" fmla="*/ 0 h 5478868"/>
              <a:gd name="connsiteX1" fmla="*/ 301583 w 329180"/>
              <a:gd name="connsiteY1" fmla="*/ 84893 h 5478868"/>
              <a:gd name="connsiteX2" fmla="*/ 316386 w 329180"/>
              <a:gd name="connsiteY2" fmla="*/ 5478868 h 5478868"/>
              <a:gd name="connsiteX3" fmla="*/ 217676 w 329180"/>
              <a:gd name="connsiteY3" fmla="*/ 5472989 h 5478868"/>
              <a:gd name="connsiteX4" fmla="*/ 109 w 329180"/>
              <a:gd name="connsiteY4" fmla="*/ 5406274 h 5478868"/>
              <a:gd name="connsiteX5" fmla="*/ 0 w 329180"/>
              <a:gd name="connsiteY5" fmla="*/ 0 h 5478868"/>
              <a:gd name="connsiteX0" fmla="*/ 0 w 329180"/>
              <a:gd name="connsiteY0" fmla="*/ 0 h 5478868"/>
              <a:gd name="connsiteX1" fmla="*/ 301583 w 329180"/>
              <a:gd name="connsiteY1" fmla="*/ 84893 h 5478868"/>
              <a:gd name="connsiteX2" fmla="*/ 316386 w 329180"/>
              <a:gd name="connsiteY2" fmla="*/ 5478868 h 5478868"/>
              <a:gd name="connsiteX3" fmla="*/ 217676 w 329180"/>
              <a:gd name="connsiteY3" fmla="*/ 5472989 h 5478868"/>
              <a:gd name="connsiteX4" fmla="*/ 659 w 329180"/>
              <a:gd name="connsiteY4" fmla="*/ 5393195 h 5478868"/>
              <a:gd name="connsiteX5" fmla="*/ 0 w 329180"/>
              <a:gd name="connsiteY5" fmla="*/ 0 h 5478868"/>
              <a:gd name="connsiteX0" fmla="*/ 0 w 329180"/>
              <a:gd name="connsiteY0" fmla="*/ 0 h 5478868"/>
              <a:gd name="connsiteX1" fmla="*/ 301583 w 329180"/>
              <a:gd name="connsiteY1" fmla="*/ 84893 h 5478868"/>
              <a:gd name="connsiteX2" fmla="*/ 316386 w 329180"/>
              <a:gd name="connsiteY2" fmla="*/ 5478868 h 5478868"/>
              <a:gd name="connsiteX3" fmla="*/ 179539 w 329180"/>
              <a:gd name="connsiteY3" fmla="*/ 5445180 h 5478868"/>
              <a:gd name="connsiteX4" fmla="*/ 659 w 329180"/>
              <a:gd name="connsiteY4" fmla="*/ 5393195 h 5478868"/>
              <a:gd name="connsiteX5" fmla="*/ 0 w 329180"/>
              <a:gd name="connsiteY5" fmla="*/ 0 h 547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180" h="5478868">
                <a:moveTo>
                  <a:pt x="0" y="0"/>
                </a:moveTo>
                <a:lnTo>
                  <a:pt x="301583" y="84893"/>
                </a:lnTo>
                <a:cubicBezTo>
                  <a:pt x="353469" y="954943"/>
                  <a:pt x="316243" y="4583855"/>
                  <a:pt x="316386" y="5478868"/>
                </a:cubicBezTo>
                <a:cubicBezTo>
                  <a:pt x="209085" y="5452350"/>
                  <a:pt x="184853" y="5442926"/>
                  <a:pt x="179539" y="5445180"/>
                </a:cubicBezTo>
                <a:lnTo>
                  <a:pt x="659" y="5393195"/>
                </a:lnTo>
                <a:cubicBezTo>
                  <a:pt x="550" y="3417635"/>
                  <a:pt x="109" y="1975560"/>
                  <a:pt x="0" y="0"/>
                </a:cubicBezTo>
                <a:close/>
              </a:path>
            </a:pathLst>
          </a:custGeom>
          <a:solidFill>
            <a:srgbClr val="CBD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40BE58D5-28BC-3344-8997-474ECD90D417}"/>
              </a:ext>
            </a:extLst>
          </p:cNvPr>
          <p:cNvSpPr/>
          <p:nvPr/>
        </p:nvSpPr>
        <p:spPr>
          <a:xfrm rot="20613330">
            <a:off x="103106" y="2370920"/>
            <a:ext cx="308754" cy="2889748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2536 w 305055"/>
              <a:gd name="connsiteY0" fmla="*/ 0 h 5454974"/>
              <a:gd name="connsiteX1" fmla="*/ 304119 w 305055"/>
              <a:gd name="connsiteY1" fmla="*/ 84893 h 5454974"/>
              <a:gd name="connsiteX2" fmla="*/ 304980 w 305055"/>
              <a:gd name="connsiteY2" fmla="*/ 5454974 h 5454974"/>
              <a:gd name="connsiteX3" fmla="*/ 3 w 305055"/>
              <a:gd name="connsiteY3" fmla="*/ 5359149 h 5454974"/>
              <a:gd name="connsiteX4" fmla="*/ 2536 w 305055"/>
              <a:gd name="connsiteY4" fmla="*/ 0 h 5454974"/>
              <a:gd name="connsiteX0" fmla="*/ 2536 w 304119"/>
              <a:gd name="connsiteY0" fmla="*/ 0 h 5440996"/>
              <a:gd name="connsiteX1" fmla="*/ 304119 w 304119"/>
              <a:gd name="connsiteY1" fmla="*/ 84893 h 5440996"/>
              <a:gd name="connsiteX2" fmla="*/ 302486 w 304119"/>
              <a:gd name="connsiteY2" fmla="*/ 5440996 h 5440996"/>
              <a:gd name="connsiteX3" fmla="*/ 3 w 304119"/>
              <a:gd name="connsiteY3" fmla="*/ 5359149 h 5440996"/>
              <a:gd name="connsiteX4" fmla="*/ 2536 w 304119"/>
              <a:gd name="connsiteY4" fmla="*/ 0 h 5440996"/>
              <a:gd name="connsiteX0" fmla="*/ 2536 w 303939"/>
              <a:gd name="connsiteY0" fmla="*/ 0 h 5440996"/>
              <a:gd name="connsiteX1" fmla="*/ 303939 w 303939"/>
              <a:gd name="connsiteY1" fmla="*/ 1207071 h 5440996"/>
              <a:gd name="connsiteX2" fmla="*/ 302486 w 303939"/>
              <a:gd name="connsiteY2" fmla="*/ 5440996 h 5440996"/>
              <a:gd name="connsiteX3" fmla="*/ 3 w 303939"/>
              <a:gd name="connsiteY3" fmla="*/ 5359149 h 5440996"/>
              <a:gd name="connsiteX4" fmla="*/ 2536 w 303939"/>
              <a:gd name="connsiteY4" fmla="*/ 0 h 5440996"/>
              <a:gd name="connsiteX0" fmla="*/ 0 w 306441"/>
              <a:gd name="connsiteY0" fmla="*/ 122228 h 4233925"/>
              <a:gd name="connsiteX1" fmla="*/ 306441 w 306441"/>
              <a:gd name="connsiteY1" fmla="*/ 0 h 4233925"/>
              <a:gd name="connsiteX2" fmla="*/ 304988 w 306441"/>
              <a:gd name="connsiteY2" fmla="*/ 4233925 h 4233925"/>
              <a:gd name="connsiteX3" fmla="*/ 2505 w 306441"/>
              <a:gd name="connsiteY3" fmla="*/ 4152078 h 4233925"/>
              <a:gd name="connsiteX4" fmla="*/ 0 w 306441"/>
              <a:gd name="connsiteY4" fmla="*/ 122228 h 4233925"/>
              <a:gd name="connsiteX0" fmla="*/ 0 w 305095"/>
              <a:gd name="connsiteY0" fmla="*/ 0 h 4111697"/>
              <a:gd name="connsiteX1" fmla="*/ 304733 w 305095"/>
              <a:gd name="connsiteY1" fmla="*/ 724734 h 4111697"/>
              <a:gd name="connsiteX2" fmla="*/ 304988 w 305095"/>
              <a:gd name="connsiteY2" fmla="*/ 4111697 h 4111697"/>
              <a:gd name="connsiteX3" fmla="*/ 2505 w 305095"/>
              <a:gd name="connsiteY3" fmla="*/ 4029850 h 4111697"/>
              <a:gd name="connsiteX4" fmla="*/ 0 w 305095"/>
              <a:gd name="connsiteY4" fmla="*/ 0 h 4111697"/>
              <a:gd name="connsiteX0" fmla="*/ 0 w 307005"/>
              <a:gd name="connsiteY0" fmla="*/ 145341 h 3386963"/>
              <a:gd name="connsiteX1" fmla="*/ 306643 w 307005"/>
              <a:gd name="connsiteY1" fmla="*/ 0 h 3386963"/>
              <a:gd name="connsiteX2" fmla="*/ 306898 w 307005"/>
              <a:gd name="connsiteY2" fmla="*/ 3386963 h 3386963"/>
              <a:gd name="connsiteX3" fmla="*/ 4415 w 307005"/>
              <a:gd name="connsiteY3" fmla="*/ 3305116 h 3386963"/>
              <a:gd name="connsiteX4" fmla="*/ 0 w 307005"/>
              <a:gd name="connsiteY4" fmla="*/ 145341 h 3386963"/>
              <a:gd name="connsiteX0" fmla="*/ 0 w 308854"/>
              <a:gd name="connsiteY0" fmla="*/ 0 h 3241622"/>
              <a:gd name="connsiteX1" fmla="*/ 308854 w 308854"/>
              <a:gd name="connsiteY1" fmla="*/ 351874 h 3241622"/>
              <a:gd name="connsiteX2" fmla="*/ 306898 w 308854"/>
              <a:gd name="connsiteY2" fmla="*/ 3241622 h 3241622"/>
              <a:gd name="connsiteX3" fmla="*/ 4415 w 308854"/>
              <a:gd name="connsiteY3" fmla="*/ 3159775 h 3241622"/>
              <a:gd name="connsiteX4" fmla="*/ 0 w 308854"/>
              <a:gd name="connsiteY4" fmla="*/ 0 h 3241622"/>
              <a:gd name="connsiteX0" fmla="*/ 0 w 308754"/>
              <a:gd name="connsiteY0" fmla="*/ 1038529 h 2889748"/>
              <a:gd name="connsiteX1" fmla="*/ 308754 w 308754"/>
              <a:gd name="connsiteY1" fmla="*/ 0 h 2889748"/>
              <a:gd name="connsiteX2" fmla="*/ 306798 w 308754"/>
              <a:gd name="connsiteY2" fmla="*/ 2889748 h 2889748"/>
              <a:gd name="connsiteX3" fmla="*/ 4315 w 308754"/>
              <a:gd name="connsiteY3" fmla="*/ 2807901 h 2889748"/>
              <a:gd name="connsiteX4" fmla="*/ 0 w 308754"/>
              <a:gd name="connsiteY4" fmla="*/ 1038529 h 288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754" h="2889748">
                <a:moveTo>
                  <a:pt x="0" y="1038529"/>
                </a:moveTo>
                <a:lnTo>
                  <a:pt x="308754" y="0"/>
                </a:lnTo>
                <a:cubicBezTo>
                  <a:pt x="308298" y="1948707"/>
                  <a:pt x="307254" y="941041"/>
                  <a:pt x="306798" y="2889748"/>
                </a:cubicBezTo>
                <a:lnTo>
                  <a:pt x="4315" y="2807901"/>
                </a:lnTo>
                <a:cubicBezTo>
                  <a:pt x="4206" y="832341"/>
                  <a:pt x="109" y="3014089"/>
                  <a:pt x="0" y="10385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FC56ACD8-DB79-BA4C-9A9F-43E5BEE6F7C4}"/>
              </a:ext>
            </a:extLst>
          </p:cNvPr>
          <p:cNvSpPr/>
          <p:nvPr/>
        </p:nvSpPr>
        <p:spPr>
          <a:xfrm rot="20613330">
            <a:off x="-149559" y="4130714"/>
            <a:ext cx="299116" cy="1079360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3465"/>
              <a:gd name="connsiteY0" fmla="*/ 1275408 h 5370081"/>
              <a:gd name="connsiteX1" fmla="*/ 302529 w 303465"/>
              <a:gd name="connsiteY1" fmla="*/ 0 h 5370081"/>
              <a:gd name="connsiteX2" fmla="*/ 303390 w 303465"/>
              <a:gd name="connsiteY2" fmla="*/ 5370081 h 5370081"/>
              <a:gd name="connsiteX3" fmla="*/ 1807 w 303465"/>
              <a:gd name="connsiteY3" fmla="*/ 5285189 h 5370081"/>
              <a:gd name="connsiteX4" fmla="*/ 0 w 303465"/>
              <a:gd name="connsiteY4" fmla="*/ 1275408 h 5370081"/>
              <a:gd name="connsiteX0" fmla="*/ 0 w 302237"/>
              <a:gd name="connsiteY0" fmla="*/ 2235791 h 5370081"/>
              <a:gd name="connsiteX1" fmla="*/ 301301 w 302237"/>
              <a:gd name="connsiteY1" fmla="*/ 0 h 5370081"/>
              <a:gd name="connsiteX2" fmla="*/ 302162 w 302237"/>
              <a:gd name="connsiteY2" fmla="*/ 5370081 h 5370081"/>
              <a:gd name="connsiteX3" fmla="*/ 579 w 302237"/>
              <a:gd name="connsiteY3" fmla="*/ 5285189 h 5370081"/>
              <a:gd name="connsiteX4" fmla="*/ 0 w 302237"/>
              <a:gd name="connsiteY4" fmla="*/ 2235791 h 5370081"/>
              <a:gd name="connsiteX0" fmla="*/ 13 w 301693"/>
              <a:gd name="connsiteY0" fmla="*/ 3523706 h 5370081"/>
              <a:gd name="connsiteX1" fmla="*/ 300757 w 301693"/>
              <a:gd name="connsiteY1" fmla="*/ 0 h 5370081"/>
              <a:gd name="connsiteX2" fmla="*/ 301618 w 301693"/>
              <a:gd name="connsiteY2" fmla="*/ 5370081 h 5370081"/>
              <a:gd name="connsiteX3" fmla="*/ 35 w 301693"/>
              <a:gd name="connsiteY3" fmla="*/ 5285189 h 5370081"/>
              <a:gd name="connsiteX4" fmla="*/ 13 w 301693"/>
              <a:gd name="connsiteY4" fmla="*/ 3523706 h 5370081"/>
              <a:gd name="connsiteX0" fmla="*/ 1708 w 301663"/>
              <a:gd name="connsiteY0" fmla="*/ 4527270 h 5370081"/>
              <a:gd name="connsiteX1" fmla="*/ 300727 w 301663"/>
              <a:gd name="connsiteY1" fmla="*/ 0 h 5370081"/>
              <a:gd name="connsiteX2" fmla="*/ 301588 w 301663"/>
              <a:gd name="connsiteY2" fmla="*/ 5370081 h 5370081"/>
              <a:gd name="connsiteX3" fmla="*/ 5 w 301663"/>
              <a:gd name="connsiteY3" fmla="*/ 5285189 h 5370081"/>
              <a:gd name="connsiteX4" fmla="*/ 1708 w 301663"/>
              <a:gd name="connsiteY4" fmla="*/ 4527270 h 5370081"/>
              <a:gd name="connsiteX0" fmla="*/ 1708 w 301724"/>
              <a:gd name="connsiteY0" fmla="*/ 3229320 h 4072131"/>
              <a:gd name="connsiteX1" fmla="*/ 301632 w 301724"/>
              <a:gd name="connsiteY1" fmla="*/ 0 h 4072131"/>
              <a:gd name="connsiteX2" fmla="*/ 301588 w 301724"/>
              <a:gd name="connsiteY2" fmla="*/ 4072131 h 4072131"/>
              <a:gd name="connsiteX3" fmla="*/ 5 w 301724"/>
              <a:gd name="connsiteY3" fmla="*/ 3987239 h 4072131"/>
              <a:gd name="connsiteX4" fmla="*/ 1708 w 301724"/>
              <a:gd name="connsiteY4" fmla="*/ 3229320 h 4072131"/>
              <a:gd name="connsiteX0" fmla="*/ 1708 w 301647"/>
              <a:gd name="connsiteY0" fmla="*/ 2259802 h 3102613"/>
              <a:gd name="connsiteX1" fmla="*/ 300165 w 301647"/>
              <a:gd name="connsiteY1" fmla="*/ 0 h 3102613"/>
              <a:gd name="connsiteX2" fmla="*/ 301588 w 301647"/>
              <a:gd name="connsiteY2" fmla="*/ 3102613 h 3102613"/>
              <a:gd name="connsiteX3" fmla="*/ 5 w 301647"/>
              <a:gd name="connsiteY3" fmla="*/ 3017721 h 3102613"/>
              <a:gd name="connsiteX4" fmla="*/ 1708 w 301647"/>
              <a:gd name="connsiteY4" fmla="*/ 2259802 h 3102613"/>
              <a:gd name="connsiteX0" fmla="*/ 1708 w 301658"/>
              <a:gd name="connsiteY0" fmla="*/ 1206965 h 2049776"/>
              <a:gd name="connsiteX1" fmla="*/ 300589 w 301658"/>
              <a:gd name="connsiteY1" fmla="*/ 0 h 2049776"/>
              <a:gd name="connsiteX2" fmla="*/ 301588 w 301658"/>
              <a:gd name="connsiteY2" fmla="*/ 2049776 h 2049776"/>
              <a:gd name="connsiteX3" fmla="*/ 5 w 301658"/>
              <a:gd name="connsiteY3" fmla="*/ 1964884 h 2049776"/>
              <a:gd name="connsiteX4" fmla="*/ 1708 w 301658"/>
              <a:gd name="connsiteY4" fmla="*/ 1206965 h 2049776"/>
              <a:gd name="connsiteX0" fmla="*/ 1708 w 301817"/>
              <a:gd name="connsiteY0" fmla="*/ 246583 h 1089394"/>
              <a:gd name="connsiteX1" fmla="*/ 301817 w 301817"/>
              <a:gd name="connsiteY1" fmla="*/ 0 h 1089394"/>
              <a:gd name="connsiteX2" fmla="*/ 301588 w 301817"/>
              <a:gd name="connsiteY2" fmla="*/ 1089394 h 1089394"/>
              <a:gd name="connsiteX3" fmla="*/ 5 w 301817"/>
              <a:gd name="connsiteY3" fmla="*/ 1004502 h 1089394"/>
              <a:gd name="connsiteX4" fmla="*/ 1708 w 301817"/>
              <a:gd name="connsiteY4" fmla="*/ 246583 h 1089394"/>
              <a:gd name="connsiteX0" fmla="*/ 1708 w 301817"/>
              <a:gd name="connsiteY0" fmla="*/ 246583 h 1079360"/>
              <a:gd name="connsiteX1" fmla="*/ 301817 w 301817"/>
              <a:gd name="connsiteY1" fmla="*/ 0 h 1079360"/>
              <a:gd name="connsiteX2" fmla="*/ 301238 w 301817"/>
              <a:gd name="connsiteY2" fmla="*/ 1079360 h 1079360"/>
              <a:gd name="connsiteX3" fmla="*/ 5 w 301817"/>
              <a:gd name="connsiteY3" fmla="*/ 1004502 h 1079360"/>
              <a:gd name="connsiteX4" fmla="*/ 1708 w 301817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31445 w 300109"/>
              <a:gd name="connsiteY3" fmla="*/ 1004355 h 1079360"/>
              <a:gd name="connsiteX4" fmla="*/ 0 w 300109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7983 w 300109"/>
              <a:gd name="connsiteY3" fmla="*/ 994119 h 1079360"/>
              <a:gd name="connsiteX4" fmla="*/ 0 w 300109"/>
              <a:gd name="connsiteY4" fmla="*/ 246583 h 1079360"/>
              <a:gd name="connsiteX0" fmla="*/ 111529 w 292127"/>
              <a:gd name="connsiteY0" fmla="*/ 245444 h 1079360"/>
              <a:gd name="connsiteX1" fmla="*/ 292127 w 292127"/>
              <a:gd name="connsiteY1" fmla="*/ 0 h 1079360"/>
              <a:gd name="connsiteX2" fmla="*/ 291548 w 292127"/>
              <a:gd name="connsiteY2" fmla="*/ 1079360 h 1079360"/>
              <a:gd name="connsiteX3" fmla="*/ 1 w 292127"/>
              <a:gd name="connsiteY3" fmla="*/ 994119 h 1079360"/>
              <a:gd name="connsiteX4" fmla="*/ 111529 w 292127"/>
              <a:gd name="connsiteY4" fmla="*/ 245444 h 1079360"/>
              <a:gd name="connsiteX0" fmla="*/ 111529 w 292127"/>
              <a:gd name="connsiteY0" fmla="*/ 357018 h 1190934"/>
              <a:gd name="connsiteX1" fmla="*/ 292127 w 292127"/>
              <a:gd name="connsiteY1" fmla="*/ 111574 h 1190934"/>
              <a:gd name="connsiteX2" fmla="*/ 291548 w 292127"/>
              <a:gd name="connsiteY2" fmla="*/ 1190934 h 1190934"/>
              <a:gd name="connsiteX3" fmla="*/ 1 w 292127"/>
              <a:gd name="connsiteY3" fmla="*/ 1105693 h 1190934"/>
              <a:gd name="connsiteX4" fmla="*/ 111529 w 292127"/>
              <a:gd name="connsiteY4" fmla="*/ 357018 h 1190934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116" h="1079360">
                <a:moveTo>
                  <a:pt x="192245" y="343345"/>
                </a:moveTo>
                <a:cubicBezTo>
                  <a:pt x="239021" y="183636"/>
                  <a:pt x="265125" y="93964"/>
                  <a:pt x="299116" y="0"/>
                </a:cubicBezTo>
                <a:cubicBezTo>
                  <a:pt x="298660" y="1948707"/>
                  <a:pt x="298993" y="-869347"/>
                  <a:pt x="298537" y="1079360"/>
                </a:cubicBezTo>
                <a:lnTo>
                  <a:pt x="0" y="995367"/>
                </a:lnTo>
                <a:cubicBezTo>
                  <a:pt x="115745" y="590035"/>
                  <a:pt x="116799" y="578499"/>
                  <a:pt x="192245" y="3433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56F6A00D-8DF5-3547-B7E2-C0B1DD778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5542" y="0"/>
            <a:ext cx="4018458" cy="51435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7AA95D-0D14-A04F-8B4B-A27C179AAF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b"/>
          <a:lstStyle/>
          <a:p>
            <a:r>
              <a:rPr lang="en-US" sz="2800" dirty="0"/>
              <a:t>Section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649BE7-975B-E94C-B1F4-3B95892605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400" dirty="0">
                <a:solidFill>
                  <a:srgbClr val="FDAA2B"/>
                </a:solidFill>
                <a:latin typeface="Arial" panose="020B0604020202020204" pitchFamily="34" charset="0"/>
              </a:rPr>
              <a:t>01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E7FB4B-D134-5146-B16E-1545F9ABE3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600" dirty="0"/>
              <a:t>Short explanation here </a:t>
            </a:r>
            <a:br>
              <a:rPr lang="en-US" sz="1600" dirty="0"/>
            </a:br>
            <a:r>
              <a:rPr lang="en-US" sz="1600" dirty="0"/>
              <a:t>about this section</a:t>
            </a:r>
          </a:p>
        </p:txBody>
      </p:sp>
    </p:spTree>
    <p:extLst>
      <p:ext uri="{BB962C8B-B14F-4D97-AF65-F5344CB8AC3E}">
        <p14:creationId xmlns:p14="http://schemas.microsoft.com/office/powerpoint/2010/main" val="1762406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435AF4-60FD-E646-A042-E31C10CFB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Session title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B9B5F-4BD0-EA40-BA3D-B73329DEFB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US" sz="1200" dirty="0"/>
              <a:t>Short explanation about section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065B2-9F5C-B840-B92C-8D46FB884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</a:rPr>
              <a:t>01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48D240-63FD-D54E-B41E-E3FA1D654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Speakers name</a:t>
            </a:r>
          </a:p>
        </p:txBody>
      </p:sp>
    </p:spTree>
    <p:extLst>
      <p:ext uri="{BB962C8B-B14F-4D97-AF65-F5344CB8AC3E}">
        <p14:creationId xmlns:p14="http://schemas.microsoft.com/office/powerpoint/2010/main" val="13361536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D1DA-7091-0A41-A6E0-F3EBCBF71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631" y="1121121"/>
            <a:ext cx="6946491" cy="2563318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We want quotations to be well seen, and well understood, so make them big and bold.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B5CA4-1FE7-7A4A-959B-981748945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480" y="3718939"/>
            <a:ext cx="8321040" cy="389745"/>
          </a:xfrm>
        </p:spPr>
        <p:txBody>
          <a:bodyPr/>
          <a:lstStyle/>
          <a:p>
            <a:r>
              <a:rPr lang="en-US" sz="1200" dirty="0"/>
              <a:t>Ms. </a:t>
            </a:r>
            <a:r>
              <a:rPr lang="en-US" sz="1200" dirty="0" err="1"/>
              <a:t>Prsenter</a:t>
            </a:r>
            <a:r>
              <a:rPr lang="en-US" sz="1200" dirty="0"/>
              <a:t>, IRC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CB1CE-D980-7A46-A6AD-CB9AC3FCB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CF4C0F-B137-2E48-A844-A162A71294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78989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group of people posing for a photo&#13;&#10;&#13;&#10;Description automatically generated">
            <a:extLst>
              <a:ext uri="{FF2B5EF4-FFF2-40B4-BE49-F238E27FC236}">
                <a16:creationId xmlns:a16="http://schemas.microsoft.com/office/drawing/2014/main" id="{C72E9C04-ECF6-B14A-92CC-84700C55E8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71214ED9-28A0-EC4E-ACFC-B00F79C12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40/60 Text Image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AFD07A-5BBF-8641-AC4A-77C9A564B5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Add your text bullets here</a:t>
            </a:r>
          </a:p>
          <a:p>
            <a:r>
              <a:rPr lang="en-GB" dirty="0"/>
              <a:t>Keep them short</a:t>
            </a:r>
          </a:p>
          <a:p>
            <a:r>
              <a:rPr lang="en-GB" dirty="0"/>
              <a:t>3 or 4 lines per slide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55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house with trees in the background&#13;&#10;&#13;&#10;Description automatically generated">
            <a:extLst>
              <a:ext uri="{FF2B5EF4-FFF2-40B4-BE49-F238E27FC236}">
                <a16:creationId xmlns:a16="http://schemas.microsoft.com/office/drawing/2014/main" id="{2D3BA8C6-5F4F-5E43-BA4E-947D204AC8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DDED97-5905-664D-A4BF-2E2E24CF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50/50 Text Image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3F9C3F-A44F-9B49-B9E3-11F28D360D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Add your text here</a:t>
            </a:r>
          </a:p>
          <a:p>
            <a:r>
              <a:rPr lang="en-GB" dirty="0"/>
              <a:t>Drag &amp; drop images into the image area</a:t>
            </a:r>
          </a:p>
          <a:p>
            <a:r>
              <a:rPr lang="en-GB" dirty="0"/>
              <a:t>Use the CROP function to fit them</a:t>
            </a:r>
          </a:p>
          <a:p>
            <a:pPr marL="0" indent="0">
              <a:buNone/>
            </a:pPr>
            <a:r>
              <a:rPr lang="en-GB" dirty="0"/>
              <a:t>   (double-click on the image first)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30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A1DEAE29-FBDC-B947-A7C9-9102A6C54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this document for?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F13B01-941C-EA44-A02A-B86DB0BD72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As well as presenting thought-provoking papers, we’d like to create a stand-out event </a:t>
            </a:r>
          </a:p>
          <a:p>
            <a:r>
              <a:rPr lang="en-GB" dirty="0"/>
              <a:t>With presentations that entertain, inspire, inform, provoke and create collaboration</a:t>
            </a:r>
          </a:p>
          <a:p>
            <a:r>
              <a:rPr lang="en-GB" dirty="0"/>
              <a:t>This deck helps you to create such a presentation</a:t>
            </a:r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64FC853-1802-7848-BB44-2CA3B42398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6"/>
          <a:stretch/>
        </p:blipFill>
        <p:spPr>
          <a:xfrm>
            <a:off x="4917563" y="-3175"/>
            <a:ext cx="4226436" cy="5175250"/>
          </a:xfrm>
        </p:spPr>
      </p:pic>
    </p:spTree>
    <p:extLst>
      <p:ext uri="{BB962C8B-B14F-4D97-AF65-F5344CB8AC3E}">
        <p14:creationId xmlns:p14="http://schemas.microsoft.com/office/powerpoint/2010/main" val="2716496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CDAEED-5277-774D-967B-314C3C98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60/40 Text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E2226-D9A6-EA4B-BA25-6446899BE0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Add your text here</a:t>
            </a:r>
          </a:p>
          <a:p>
            <a:r>
              <a:rPr lang="en-GB" dirty="0"/>
              <a:t>Keep it brief if you can</a:t>
            </a:r>
          </a:p>
          <a:p>
            <a:r>
              <a:rPr lang="en-GB" dirty="0"/>
              <a:t>No more than four bullets per slide</a:t>
            </a:r>
          </a:p>
          <a:p>
            <a:endParaRPr lang="en-US" dirty="0"/>
          </a:p>
        </p:txBody>
      </p:sp>
      <p:pic>
        <p:nvPicPr>
          <p:cNvPr id="7" name="Picture Placeholder 7" descr="A group of people looking at a phone&#13;&#10;&#13;&#10;Description automatically generated">
            <a:extLst>
              <a:ext uri="{FF2B5EF4-FFF2-40B4-BE49-F238E27FC236}">
                <a16:creationId xmlns:a16="http://schemas.microsoft.com/office/drawing/2014/main" id="{AC185A25-FE1E-6542-AFAD-C7F5C35DEE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"/>
          <a:stretch/>
        </p:blipFill>
        <p:spPr>
          <a:xfrm>
            <a:off x="4925662" y="-12800"/>
            <a:ext cx="4226436" cy="5175250"/>
          </a:xfrm>
        </p:spPr>
      </p:pic>
    </p:spTree>
    <p:extLst>
      <p:ext uri="{BB962C8B-B14F-4D97-AF65-F5344CB8AC3E}">
        <p14:creationId xmlns:p14="http://schemas.microsoft.com/office/powerpoint/2010/main" val="973682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50A6CA51-2119-2A42-90E0-561D11FA3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60/40 Text Image alternative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39F817-5727-8E45-AFCD-6692304161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Add your text here</a:t>
            </a:r>
          </a:p>
          <a:p>
            <a:r>
              <a:rPr lang="en-GB" dirty="0"/>
              <a:t>Keep it brief and to the point</a:t>
            </a:r>
          </a:p>
          <a:p>
            <a:r>
              <a:rPr lang="en-GB" dirty="0"/>
              <a:t>Remember to use the crop image function </a:t>
            </a:r>
            <a:br>
              <a:rPr lang="en-GB" dirty="0"/>
            </a:br>
            <a:r>
              <a:rPr lang="en-GB" dirty="0"/>
              <a:t>to get the best crop for your image </a:t>
            </a:r>
          </a:p>
          <a:p>
            <a:endParaRPr lang="en-US" dirty="0"/>
          </a:p>
        </p:txBody>
      </p:sp>
      <p:pic>
        <p:nvPicPr>
          <p:cNvPr id="8" name="Picture Placeholder 6" descr="A picture containing person, green, man, outdoor&#13;&#10;&#13;&#10;Description automatically generated">
            <a:extLst>
              <a:ext uri="{FF2B5EF4-FFF2-40B4-BE49-F238E27FC236}">
                <a16:creationId xmlns:a16="http://schemas.microsoft.com/office/drawing/2014/main" id="{3B8E88C4-8B4C-DC41-9FEC-B51B464245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0619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next to a tree&#13;&#10;&#13;&#10;Description automatically generated">
            <a:extLst>
              <a:ext uri="{FF2B5EF4-FFF2-40B4-BE49-F238E27FC236}">
                <a16:creationId xmlns:a16="http://schemas.microsoft.com/office/drawing/2014/main" id="{A51CE7B1-B1B1-9647-9926-AEDB841AE8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49ED4A19-23EF-6F4F-B794-A3C54E72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BBD2F-3C7D-AD4A-B839-B91921C48A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Add your text lines here</a:t>
            </a:r>
          </a:p>
          <a:p>
            <a:r>
              <a:rPr lang="en-GB" dirty="0"/>
              <a:t>You can only fit two in this slide template, but they can be longer</a:t>
            </a:r>
          </a:p>
        </p:txBody>
      </p:sp>
    </p:spTree>
    <p:extLst>
      <p:ext uri="{BB962C8B-B14F-4D97-AF65-F5344CB8AC3E}">
        <p14:creationId xmlns:p14="http://schemas.microsoft.com/office/powerpoint/2010/main" val="3981922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D1DA-7091-0A41-A6E0-F3EBCBF71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631" y="1121121"/>
            <a:ext cx="6946491" cy="2563318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We want quotations to be well seen, and well understood, so make them big and bold.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B5CA4-1FE7-7A4A-959B-981748945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480" y="3718939"/>
            <a:ext cx="8321040" cy="389745"/>
          </a:xfrm>
        </p:spPr>
        <p:txBody>
          <a:bodyPr/>
          <a:lstStyle/>
          <a:p>
            <a:r>
              <a:rPr lang="en-US" sz="1200" dirty="0"/>
              <a:t>Presenter, IRC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CB1CE-D980-7A46-A6AD-CB9AC3FCB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CF4C0F-B137-2E48-A844-A162A71294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053167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9ED4A19-23EF-6F4F-B794-A3C54E72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BBD2F-3C7D-AD4A-B839-B91921C48A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Add your text lines here</a:t>
            </a:r>
          </a:p>
          <a:p>
            <a:r>
              <a:rPr lang="en-GB" dirty="0"/>
              <a:t>You can only fit two in this slide template, but they can be longer</a:t>
            </a:r>
          </a:p>
        </p:txBody>
      </p:sp>
      <p:pic>
        <p:nvPicPr>
          <p:cNvPr id="6" name="Picture Placeholder 5" descr="A group of people sitting at a table&#13;&#10;&#13;&#10;Description automatically generated">
            <a:extLst>
              <a:ext uri="{FF2B5EF4-FFF2-40B4-BE49-F238E27FC236}">
                <a16:creationId xmlns:a16="http://schemas.microsoft.com/office/drawing/2014/main" id="{7E2FBA8C-311F-8645-AB45-E62953DA2A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314" y="-24554"/>
            <a:ext cx="9210826" cy="3102946"/>
          </a:xfrm>
        </p:spPr>
      </p:pic>
    </p:spTree>
    <p:extLst>
      <p:ext uri="{BB962C8B-B14F-4D97-AF65-F5344CB8AC3E}">
        <p14:creationId xmlns:p14="http://schemas.microsoft.com/office/powerpoint/2010/main" val="10874698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FA65E1-FB62-5649-9B85-F5CC9405E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and copy slide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9BD7F37-86C5-224D-90A8-901BE0405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oundRect">
            <a:avLst>
              <a:gd name="adj" fmla="val 4201"/>
            </a:avLst>
          </a:prstGeom>
          <a:solidFill>
            <a:schemeClr val="accent6"/>
          </a:solidFill>
        </p:spPr>
        <p:txBody>
          <a:bodyPr lIns="180000" tIns="180000" rIns="180000" bIns="180000" anchor="t"/>
          <a:lstStyle/>
          <a:p>
            <a:r>
              <a:rPr lang="en-US" sz="1600" dirty="0">
                <a:solidFill>
                  <a:schemeClr val="bg1"/>
                </a:solidFill>
              </a:rPr>
              <a:t>Add copy to explain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any charts</a:t>
            </a:r>
          </a:p>
          <a:p>
            <a:r>
              <a:rPr lang="en-US" sz="1600" dirty="0">
                <a:solidFill>
                  <a:schemeClr val="bg1"/>
                </a:solidFill>
              </a:rPr>
              <a:t>But keep it brief</a:t>
            </a:r>
          </a:p>
          <a:p>
            <a:r>
              <a:rPr lang="en-US" sz="1600" dirty="0">
                <a:solidFill>
                  <a:schemeClr val="bg1"/>
                </a:solidFill>
              </a:rPr>
              <a:t>Let the data do the talking</a:t>
            </a:r>
          </a:p>
        </p:txBody>
      </p:sp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E617B18C-445F-A54A-8C05-4C5A0EED1E15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4192819028"/>
              </p:ext>
            </p:extLst>
          </p:nvPr>
        </p:nvGraphicFramePr>
        <p:xfrm>
          <a:off x="3448050" y="1257300"/>
          <a:ext cx="5372100" cy="300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1847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BE985497-63E5-0942-90C3-7EDF193E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chart slide</a:t>
            </a:r>
          </a:p>
        </p:txBody>
      </p:sp>
      <p:graphicFrame>
        <p:nvGraphicFramePr>
          <p:cNvPr id="11" name="Chart Placeholder 10">
            <a:extLst>
              <a:ext uri="{FF2B5EF4-FFF2-40B4-BE49-F238E27FC236}">
                <a16:creationId xmlns:a16="http://schemas.microsoft.com/office/drawing/2014/main" id="{95922F35-8CCD-CC4F-910F-5BF71BD7D506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010931576"/>
              </p:ext>
            </p:extLst>
          </p:nvPr>
        </p:nvGraphicFramePr>
        <p:xfrm>
          <a:off x="292100" y="1666875"/>
          <a:ext cx="2762250" cy="210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Placeholder 10">
            <a:extLst>
              <a:ext uri="{FF2B5EF4-FFF2-40B4-BE49-F238E27FC236}">
                <a16:creationId xmlns:a16="http://schemas.microsoft.com/office/drawing/2014/main" id="{E5D11D50-8C47-5841-9E13-AAC59F6450C9}"/>
              </a:ext>
            </a:extLst>
          </p:cNvPr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2765244496"/>
              </p:ext>
            </p:extLst>
          </p:nvPr>
        </p:nvGraphicFramePr>
        <p:xfrm>
          <a:off x="3178175" y="1666875"/>
          <a:ext cx="2763838" cy="210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Placeholder 10">
            <a:extLst>
              <a:ext uri="{FF2B5EF4-FFF2-40B4-BE49-F238E27FC236}">
                <a16:creationId xmlns:a16="http://schemas.microsoft.com/office/drawing/2014/main" id="{5B752E76-CA90-1B40-8959-360CF2FB1851}"/>
              </a:ext>
            </a:extLst>
          </p:cNvPr>
          <p:cNvGraphicFramePr>
            <a:graphicFrameLocks noGrp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3435853421"/>
              </p:ext>
            </p:extLst>
          </p:nvPr>
        </p:nvGraphicFramePr>
        <p:xfrm>
          <a:off x="6062663" y="1666875"/>
          <a:ext cx="2762250" cy="210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964729-ADEE-F34C-8A7E-67F9754FB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dirty="0"/>
              <a:t>Add chart title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FA5635-8841-934D-9751-A1B50D1ED1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Add chart copy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7082CB-8FC9-1244-A670-F67FB66EAC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dirty="0"/>
              <a:t>Add chart copy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59405BA-08D9-E841-BE74-DCB00A128A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US" dirty="0"/>
              <a:t>Add chart 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9AD5C9F-F34D-0148-862F-78B1979793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en-US" dirty="0"/>
              <a:t>Add chart title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701F2AE-1BF0-A544-938E-3CB32D961E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algn="ctr"/>
            <a:r>
              <a:rPr lang="en-US" dirty="0"/>
              <a:t>Add chart title here</a:t>
            </a:r>
          </a:p>
        </p:txBody>
      </p:sp>
    </p:spTree>
    <p:extLst>
      <p:ext uri="{BB962C8B-B14F-4D97-AF65-F5344CB8AC3E}">
        <p14:creationId xmlns:p14="http://schemas.microsoft.com/office/powerpoint/2010/main" val="1780836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group of people sitting at a table&#13;&#10;&#13;&#10;Description automatically generated">
            <a:extLst>
              <a:ext uri="{FF2B5EF4-FFF2-40B4-BE49-F238E27FC236}">
                <a16:creationId xmlns:a16="http://schemas.microsoft.com/office/drawing/2014/main" id="{C7C6E4DA-609A-104A-9E21-44BE188C18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463D7-C0EC-7F46-BAE1-6BC8295E3F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chemeClr val="bg1">
              <a:alpha val="65000"/>
            </a:schemeClr>
          </a:solidFill>
        </p:spPr>
        <p:txBody>
          <a:bodyPr/>
          <a:lstStyle/>
          <a:p>
            <a:r>
              <a:rPr lang="en-US" sz="1200" dirty="0"/>
              <a:t>Add your copy for the image here</a:t>
            </a:r>
          </a:p>
        </p:txBody>
      </p:sp>
    </p:spTree>
    <p:extLst>
      <p:ext uri="{BB962C8B-B14F-4D97-AF65-F5344CB8AC3E}">
        <p14:creationId xmlns:p14="http://schemas.microsoft.com/office/powerpoint/2010/main" val="4265261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D1DA-7091-0A41-A6E0-F3EBCBF71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631" y="1121121"/>
            <a:ext cx="6946491" cy="2563318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We want quotations to be well seen, and well understood, so make them big and bold.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B5CA4-1FE7-7A4A-959B-981748945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480" y="3718939"/>
            <a:ext cx="8321040" cy="389745"/>
          </a:xfrm>
        </p:spPr>
        <p:txBody>
          <a:bodyPr/>
          <a:lstStyle/>
          <a:p>
            <a:r>
              <a:rPr lang="en-US" sz="1200" dirty="0"/>
              <a:t>Presenter, IRC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CB1CE-D980-7A46-A6AD-CB9AC3FCB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CF4C0F-B137-2E48-A844-A162A71294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8775828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40FD8A-EC67-1045-8E30-185416654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pic>
        <p:nvPicPr>
          <p:cNvPr id="17" name="Picture Placeholder 16" descr="A picture containing person, indoor, man, table&#13;&#10;&#13;&#10;Description automatically generated">
            <a:extLst>
              <a:ext uri="{FF2B5EF4-FFF2-40B4-BE49-F238E27FC236}">
                <a16:creationId xmlns:a16="http://schemas.microsoft.com/office/drawing/2014/main" id="{8A196B4A-CD42-4A43-8397-27C5AB1EDF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Picture Placeholder 20" descr="A group of people in a room&#13;&#10;&#13;&#10;Description automatically generated">
            <a:extLst>
              <a:ext uri="{FF2B5EF4-FFF2-40B4-BE49-F238E27FC236}">
                <a16:creationId xmlns:a16="http://schemas.microsoft.com/office/drawing/2014/main" id="{B0C792AC-DD65-C649-B205-9699F3C0B6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4A7C99-728C-BA44-B11A-08C4D9F89B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Add your caption for the photos here</a:t>
            </a:r>
          </a:p>
        </p:txBody>
      </p:sp>
      <p:pic>
        <p:nvPicPr>
          <p:cNvPr id="9" name="Picture Placeholder 8" descr="A person standing on top of a grass covered field&#13;&#10;&#13;&#10;Description automatically generated">
            <a:extLst>
              <a:ext uri="{FF2B5EF4-FFF2-40B4-BE49-F238E27FC236}">
                <a16:creationId xmlns:a16="http://schemas.microsoft.com/office/drawing/2014/main" id="{B812BF94-FA4D-F249-8E61-74D52007DE4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004" y="2893100"/>
            <a:ext cx="4145176" cy="1753850"/>
          </a:xfrm>
        </p:spPr>
      </p:pic>
      <p:pic>
        <p:nvPicPr>
          <p:cNvPr id="10" name="Picture Placeholder 18">
            <a:extLst>
              <a:ext uri="{FF2B5EF4-FFF2-40B4-BE49-F238E27FC236}">
                <a16:creationId xmlns:a16="http://schemas.microsoft.com/office/drawing/2014/main" id="{BD85CBFF-8EC7-7248-B66F-F6DBB35A87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004" y="1019330"/>
            <a:ext cx="4145176" cy="1753850"/>
          </a:xfrm>
        </p:spPr>
      </p:pic>
    </p:spTree>
    <p:extLst>
      <p:ext uri="{BB962C8B-B14F-4D97-AF65-F5344CB8AC3E}">
        <p14:creationId xmlns:p14="http://schemas.microsoft.com/office/powerpoint/2010/main" val="2224219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agenda is designed to help you do this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C159E-A086-A146-9A80-54EC1CACC9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6987066" cy="3394212"/>
          </a:xfrm>
        </p:spPr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Day one </a:t>
            </a:r>
            <a:r>
              <a:rPr lang="en-GB" b="1" dirty="0"/>
              <a:t>is Discover &amp; Provoke:</a:t>
            </a:r>
            <a:br>
              <a:rPr lang="en-GB" b="1" dirty="0"/>
            </a:br>
            <a:r>
              <a:rPr lang="en-GB" dirty="0"/>
              <a:t>Setting the scene and beginning to frame the discussion</a:t>
            </a:r>
          </a:p>
          <a:p>
            <a:r>
              <a:rPr lang="en-GB" b="1" dirty="0">
                <a:solidFill>
                  <a:schemeClr val="accent4"/>
                </a:solidFill>
              </a:rPr>
              <a:t>Day two </a:t>
            </a:r>
            <a:r>
              <a:rPr lang="en-GB" b="1" dirty="0"/>
              <a:t>is Engage, Create &amp; Collaborate:</a:t>
            </a:r>
            <a:br>
              <a:rPr lang="en-GB" b="1" dirty="0"/>
            </a:br>
            <a:r>
              <a:rPr lang="en-GB" dirty="0"/>
              <a:t>Exploring joint solutions, developments and learnings from sectors outside WASH</a:t>
            </a:r>
          </a:p>
          <a:p>
            <a:r>
              <a:rPr lang="en-GB" b="1" dirty="0">
                <a:solidFill>
                  <a:schemeClr val="accent3"/>
                </a:solidFill>
              </a:rPr>
              <a:t>Day three </a:t>
            </a:r>
            <a:r>
              <a:rPr lang="en-GB" b="1" dirty="0"/>
              <a:t>is Deliver &amp; Do:</a:t>
            </a:r>
            <a:br>
              <a:rPr lang="en-GB" b="1" dirty="0"/>
            </a:br>
            <a:r>
              <a:rPr lang="en-GB" dirty="0"/>
              <a:t>Bringing it all together to plan actions and practical tools towards a shared agenda</a:t>
            </a:r>
          </a:p>
        </p:txBody>
      </p:sp>
    </p:spTree>
    <p:extLst>
      <p:ext uri="{BB962C8B-B14F-4D97-AF65-F5344CB8AC3E}">
        <p14:creationId xmlns:p14="http://schemas.microsoft.com/office/powerpoint/2010/main" val="5096774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0B93E241-B039-C24D-8B06-B9A56076A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7902DA-B18C-2E45-AF34-D783434F9C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Add your caption for the photos here</a:t>
            </a:r>
          </a:p>
        </p:txBody>
      </p:sp>
      <p:pic>
        <p:nvPicPr>
          <p:cNvPr id="16" name="Picture Placeholder 30" descr="A group of people around each other&#13;&#10;&#13;&#10;Description automatically generated">
            <a:extLst>
              <a:ext uri="{FF2B5EF4-FFF2-40B4-BE49-F238E27FC236}">
                <a16:creationId xmlns:a16="http://schemas.microsoft.com/office/drawing/2014/main" id="{549277B0-11B0-9A46-9383-D3B981A683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Picture Placeholder 40" descr="A picture containing person, child, young, boy&#13;&#10;&#13;&#10;Description automatically generated">
            <a:extLst>
              <a:ext uri="{FF2B5EF4-FFF2-40B4-BE49-F238E27FC236}">
                <a16:creationId xmlns:a16="http://schemas.microsoft.com/office/drawing/2014/main" id="{B42E15B6-DF86-6446-9C84-EB5D938BB7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Picture Placeholder 46" descr="A picture containing ground, outdoor, person, man&#13;&#10;&#13;&#10;Description automatically generated">
            <a:extLst>
              <a:ext uri="{FF2B5EF4-FFF2-40B4-BE49-F238E27FC236}">
                <a16:creationId xmlns:a16="http://schemas.microsoft.com/office/drawing/2014/main" id="{F7633E2B-EDC3-A345-83AD-7D93975D66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567" y="1019329"/>
            <a:ext cx="2023200" cy="3635798"/>
          </a:xfrm>
        </p:spPr>
      </p:pic>
      <p:pic>
        <p:nvPicPr>
          <p:cNvPr id="19" name="Picture Placeholder 42" descr="A person holding a sign&#13;&#10;&#13;&#10;Description automatically generated">
            <a:extLst>
              <a:ext uri="{FF2B5EF4-FFF2-40B4-BE49-F238E27FC236}">
                <a16:creationId xmlns:a16="http://schemas.microsoft.com/office/drawing/2014/main" id="{09242F34-865F-284B-BFA3-CEB107C7F4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7737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3A8F7D8D-D66F-D348-8F4C-77832CF99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pic>
        <p:nvPicPr>
          <p:cNvPr id="21" name="Picture Placeholder 20" descr="A group of people posing for a photo&#13;&#10;&#13;&#10;Description automatically generated">
            <a:extLst>
              <a:ext uri="{FF2B5EF4-FFF2-40B4-BE49-F238E27FC236}">
                <a16:creationId xmlns:a16="http://schemas.microsoft.com/office/drawing/2014/main" id="{04A010EF-FA59-A04F-BB1D-110D453713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Picture Placeholder 22" descr="A person sitting on a wooden bench&#13;&#10;&#13;&#10;Description automatically generated">
            <a:extLst>
              <a:ext uri="{FF2B5EF4-FFF2-40B4-BE49-F238E27FC236}">
                <a16:creationId xmlns:a16="http://schemas.microsoft.com/office/drawing/2014/main" id="{06E6984C-DB7C-294D-A3CE-834108BC7F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5" name="Picture Placeholder 24" descr="A person smiling for the camera&#13;&#10;&#13;&#10;Description automatically generated">
            <a:extLst>
              <a:ext uri="{FF2B5EF4-FFF2-40B4-BE49-F238E27FC236}">
                <a16:creationId xmlns:a16="http://schemas.microsoft.com/office/drawing/2014/main" id="{2CB1B51A-E190-3B4F-AFDF-7DAD46BA62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C96428-23F7-4741-B526-21F1E94A0B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Add your caption for the photos here</a:t>
            </a:r>
          </a:p>
        </p:txBody>
      </p:sp>
      <p:pic>
        <p:nvPicPr>
          <p:cNvPr id="13" name="Picture Placeholder 7" descr="A group of people around each other&#13;&#10;&#13;&#10;Description automatically generated">
            <a:extLst>
              <a:ext uri="{FF2B5EF4-FFF2-40B4-BE49-F238E27FC236}">
                <a16:creationId xmlns:a16="http://schemas.microsoft.com/office/drawing/2014/main" id="{43CD4C38-CEFB-884C-BD2B-34A4DB889F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Picture Placeholder 29" descr="A person standing in front of a building&#13;&#10;&#13;&#10;Description automatically generated">
            <a:extLst>
              <a:ext uri="{FF2B5EF4-FFF2-40B4-BE49-F238E27FC236}">
                <a16:creationId xmlns:a16="http://schemas.microsoft.com/office/drawing/2014/main" id="{D1EB253E-FEAC-CA48-8138-3515527A3D3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Picture Placeholder 15" descr="A group of people standing in front of a building&#13;&#10;&#13;&#10;Description automatically generated">
            <a:extLst>
              <a:ext uri="{FF2B5EF4-FFF2-40B4-BE49-F238E27FC236}">
                <a16:creationId xmlns:a16="http://schemas.microsoft.com/office/drawing/2014/main" id="{14766083-4ABC-374E-912E-B95F30BADD0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9280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D1DA-7091-0A41-A6E0-F3EBCBF71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631" y="1121121"/>
            <a:ext cx="6946491" cy="2563318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We want quotations to be well seen, and well understood, so make them big and bold.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B5CA4-1FE7-7A4A-959B-981748945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480" y="3718939"/>
            <a:ext cx="8321040" cy="389745"/>
          </a:xfrm>
        </p:spPr>
        <p:txBody>
          <a:bodyPr/>
          <a:lstStyle/>
          <a:p>
            <a:r>
              <a:rPr lang="en-US" sz="1200" dirty="0"/>
              <a:t>Presenter, IRC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CB1CE-D980-7A46-A6AD-CB9AC3FCB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CF4C0F-B137-2E48-A844-A162A71294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270437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20" descr="A group of people looking at each other&#13;&#10;&#13;&#10;Description automatically generated">
            <a:extLst>
              <a:ext uri="{FF2B5EF4-FFF2-40B4-BE49-F238E27FC236}">
                <a16:creationId xmlns:a16="http://schemas.microsoft.com/office/drawing/2014/main" id="{23AE4749-99A1-9346-8BA6-3396FDB547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4172"/>
            <a:ext cx="9181941" cy="522216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220339A-3946-9D45-A4C5-97032B15C4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166712"/>
            <a:ext cx="9144000" cy="1633888"/>
          </a:xfrm>
        </p:spPr>
        <p:txBody>
          <a:bodyPr/>
          <a:lstStyle/>
          <a:p>
            <a:r>
              <a:rPr lang="en-GB" dirty="0"/>
              <a:t>A quotation over an image can look great and can act as a great opening or closing slide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4452A68-E597-F840-A884-1980359ED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Contributor, IRC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41C12-7F98-F74E-9834-486E3B2CCD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3D988B-A31A-D548-8730-074C2EB9DF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42629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00CC-44D4-314A-97CE-1367EA9D8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 about this deck?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C00F7-0DB1-0847-8F91-0BFC2281AF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US" dirty="0"/>
              <a:t>Please direct them to your thematic lead</a:t>
            </a:r>
          </a:p>
          <a:p>
            <a:r>
              <a:rPr lang="en-US" dirty="0"/>
              <a:t>They can then speak to the production team on your behalf</a:t>
            </a:r>
          </a:p>
          <a:p>
            <a:r>
              <a:rPr lang="en-US" dirty="0"/>
              <a:t>Thank you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337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I use this document?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9AEF64-96E1-1444-B2F4-3BE4AD9214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You can follow the presentation tips set out below</a:t>
            </a:r>
          </a:p>
          <a:p>
            <a:r>
              <a:rPr lang="en-GB" dirty="0"/>
              <a:t>Or you can view it as a check-list of best-practice</a:t>
            </a:r>
          </a:p>
          <a:p>
            <a:r>
              <a:rPr lang="en-GB" dirty="0"/>
              <a:t>There’s also a set slide templates which we’d like you to use</a:t>
            </a:r>
          </a:p>
          <a:p>
            <a:r>
              <a:rPr lang="en-GB" dirty="0"/>
              <a:t>These are shown in Part 3, and are also embedded into this deck</a:t>
            </a:r>
          </a:p>
        </p:txBody>
      </p:sp>
    </p:spTree>
    <p:extLst>
      <p:ext uri="{BB962C8B-B14F-4D97-AF65-F5344CB8AC3E}">
        <p14:creationId xmlns:p14="http://schemas.microsoft.com/office/powerpoint/2010/main" val="138102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2C28AC4-2B55-2C4B-8582-E68BEBF28C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C3DE7B-24D7-944C-949D-EB81A223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technical housekeeping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BD2355-C38A-2449-9070-C86DA8DE74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4694337" cy="3394212"/>
          </a:xfrm>
        </p:spPr>
        <p:txBody>
          <a:bodyPr/>
          <a:lstStyle/>
          <a:p>
            <a:r>
              <a:rPr lang="en-GB" dirty="0"/>
              <a:t>Please only use one font (Arial) throughout</a:t>
            </a:r>
          </a:p>
          <a:p>
            <a:r>
              <a:rPr lang="en-GB" dirty="0"/>
              <a:t>We’ll then swap to the IRC font later</a:t>
            </a:r>
          </a:p>
          <a:p>
            <a:r>
              <a:rPr lang="en-GB" dirty="0"/>
              <a:t>16pt for text boxes with single line spacing</a:t>
            </a:r>
          </a:p>
          <a:p>
            <a:r>
              <a:rPr lang="en-GB" dirty="0"/>
              <a:t>24pt for headings and 12pt for captions</a:t>
            </a:r>
          </a:p>
          <a:p>
            <a:r>
              <a:rPr lang="en-GB" dirty="0"/>
              <a:t>Please don’t compress your images </a:t>
            </a:r>
            <a:br>
              <a:rPr lang="en-GB" dirty="0"/>
            </a:br>
            <a:r>
              <a:rPr lang="en-GB" dirty="0"/>
              <a:t>or PowerPoint files when sharing them</a:t>
            </a:r>
          </a:p>
          <a:p>
            <a:r>
              <a:rPr lang="en-GB" dirty="0"/>
              <a:t>Please don’t change the slide format              as our projectors are set for 16:9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0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435AF4-60FD-E646-A042-E31C10CFB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C000"/>
                </a:solidFill>
              </a:rPr>
              <a:t>Part two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2D1CB37-1E96-AA46-B90D-526FBEF0E2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7560" y="3112090"/>
            <a:ext cx="4043134" cy="625520"/>
          </a:xfrm>
        </p:spPr>
        <p:txBody>
          <a:bodyPr/>
          <a:lstStyle/>
          <a:p>
            <a:r>
              <a:rPr lang="en-GB" dirty="0"/>
              <a:t>Here’s the first tip: Breaker slides split your deck into sections allowing you, and your audience to pause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1CC65E-0E97-AF44-A163-D5F4FF3342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70B289-325F-7345-BF15-2F56B9E285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Tips &amp; Tricks</a:t>
            </a:r>
          </a:p>
        </p:txBody>
      </p:sp>
    </p:spTree>
    <p:extLst>
      <p:ext uri="{BB962C8B-B14F-4D97-AF65-F5344CB8AC3E}">
        <p14:creationId xmlns:p14="http://schemas.microsoft.com/office/powerpoint/2010/main" val="917225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Start at the end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2CA7B5-BE8C-AC4E-9100-4F2E1C3E12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First, think about the outputs you’d like to create, then work back:</a:t>
            </a:r>
          </a:p>
          <a:p>
            <a:r>
              <a:rPr lang="en-GB" dirty="0"/>
              <a:t>What are the key points you need to land? How do you want the room to react?</a:t>
            </a:r>
          </a:p>
          <a:p>
            <a:r>
              <a:rPr lang="en-GB" dirty="0"/>
              <a:t>Are you seeking agreement, collaboration or discussion?</a:t>
            </a:r>
          </a:p>
          <a:p>
            <a:r>
              <a:rPr lang="en-GB" dirty="0"/>
              <a:t>Do you want the audience to offer new ideas, or reinforce existing ones?</a:t>
            </a:r>
          </a:p>
          <a:p>
            <a:r>
              <a:rPr lang="en-GB" dirty="0"/>
              <a:t>Or perhaps you’d like to create a lively debate</a:t>
            </a:r>
            <a:endParaRPr lang="en-GB" dirty="0">
              <a:solidFill>
                <a:srgbClr val="FDAA2B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GB" dirty="0">
              <a:solidFill>
                <a:srgbClr val="FDAA2B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>
                <a:solidFill>
                  <a:srgbClr val="FDAA2B"/>
                </a:solidFill>
              </a:rPr>
              <a:t>Whatever your desired output it is, </a:t>
            </a:r>
            <a:r>
              <a:rPr lang="en-GB" b="1" i="1" dirty="0">
                <a:solidFill>
                  <a:srgbClr val="FDAA2B"/>
                </a:solidFill>
              </a:rPr>
              <a:t>plan</a:t>
            </a:r>
            <a:r>
              <a:rPr lang="en-GB" i="1" dirty="0">
                <a:solidFill>
                  <a:srgbClr val="FDAA2B"/>
                </a:solidFill>
              </a:rPr>
              <a:t> for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91452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Custom 4">
      <a:dk1>
        <a:srgbClr val="696969"/>
      </a:dk1>
      <a:lt1>
        <a:srgbClr val="FFFFFF"/>
      </a:lt1>
      <a:dk2>
        <a:srgbClr val="F2F2F2"/>
      </a:dk2>
      <a:lt2>
        <a:srgbClr val="FEFFFF"/>
      </a:lt2>
      <a:accent1>
        <a:srgbClr val="1BA8C7"/>
      </a:accent1>
      <a:accent2>
        <a:srgbClr val="80CBB8"/>
      </a:accent2>
      <a:accent3>
        <a:srgbClr val="C3CC2D"/>
      </a:accent3>
      <a:accent4>
        <a:srgbClr val="EF4245"/>
      </a:accent4>
      <a:accent5>
        <a:srgbClr val="FDB82B"/>
      </a:accent5>
      <a:accent6>
        <a:srgbClr val="10788B"/>
      </a:accent6>
      <a:hlink>
        <a:srgbClr val="FEFFFF"/>
      </a:hlink>
      <a:folHlink>
        <a:srgbClr val="FE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Custom 4">
      <a:dk1>
        <a:srgbClr val="696969"/>
      </a:dk1>
      <a:lt1>
        <a:srgbClr val="FFFFFF"/>
      </a:lt1>
      <a:dk2>
        <a:srgbClr val="F2F2F2"/>
      </a:dk2>
      <a:lt2>
        <a:srgbClr val="FEFFFF"/>
      </a:lt2>
      <a:accent1>
        <a:srgbClr val="1BA8C7"/>
      </a:accent1>
      <a:accent2>
        <a:srgbClr val="80CBB8"/>
      </a:accent2>
      <a:accent3>
        <a:srgbClr val="C3CC2D"/>
      </a:accent3>
      <a:accent4>
        <a:srgbClr val="EF4245"/>
      </a:accent4>
      <a:accent5>
        <a:srgbClr val="FDB82B"/>
      </a:accent5>
      <a:accent6>
        <a:srgbClr val="10788B"/>
      </a:accent6>
      <a:hlink>
        <a:srgbClr val="FEFFFF"/>
      </a:hlink>
      <a:folHlink>
        <a:srgbClr val="FE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Custom 4">
      <a:dk1>
        <a:srgbClr val="696969"/>
      </a:dk1>
      <a:lt1>
        <a:srgbClr val="FFFFFF"/>
      </a:lt1>
      <a:dk2>
        <a:srgbClr val="F2F2F2"/>
      </a:dk2>
      <a:lt2>
        <a:srgbClr val="FEFFFF"/>
      </a:lt2>
      <a:accent1>
        <a:srgbClr val="1BA8C7"/>
      </a:accent1>
      <a:accent2>
        <a:srgbClr val="80CBB8"/>
      </a:accent2>
      <a:accent3>
        <a:srgbClr val="C3CC2D"/>
      </a:accent3>
      <a:accent4>
        <a:srgbClr val="EF4245"/>
      </a:accent4>
      <a:accent5>
        <a:srgbClr val="FDB82B"/>
      </a:accent5>
      <a:accent6>
        <a:srgbClr val="10788B"/>
      </a:accent6>
      <a:hlink>
        <a:srgbClr val="FEFFFF"/>
      </a:hlink>
      <a:folHlink>
        <a:srgbClr val="FE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ustom 4">
      <a:dk1>
        <a:srgbClr val="696969"/>
      </a:dk1>
      <a:lt1>
        <a:srgbClr val="FFFFFF"/>
      </a:lt1>
      <a:dk2>
        <a:srgbClr val="F2F2F2"/>
      </a:dk2>
      <a:lt2>
        <a:srgbClr val="FEFFFF"/>
      </a:lt2>
      <a:accent1>
        <a:srgbClr val="1BA8C7"/>
      </a:accent1>
      <a:accent2>
        <a:srgbClr val="80CBB8"/>
      </a:accent2>
      <a:accent3>
        <a:srgbClr val="C3CC2D"/>
      </a:accent3>
      <a:accent4>
        <a:srgbClr val="EF4245"/>
      </a:accent4>
      <a:accent5>
        <a:srgbClr val="FDB82B"/>
      </a:accent5>
      <a:accent6>
        <a:srgbClr val="10788B"/>
      </a:accent6>
      <a:hlink>
        <a:srgbClr val="FEFFFF"/>
      </a:hlink>
      <a:folHlink>
        <a:srgbClr val="FE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Custom 4">
      <a:dk1>
        <a:srgbClr val="696969"/>
      </a:dk1>
      <a:lt1>
        <a:srgbClr val="FFFFFF"/>
      </a:lt1>
      <a:dk2>
        <a:srgbClr val="F2F2F2"/>
      </a:dk2>
      <a:lt2>
        <a:srgbClr val="FEFFFF"/>
      </a:lt2>
      <a:accent1>
        <a:srgbClr val="1BA8C7"/>
      </a:accent1>
      <a:accent2>
        <a:srgbClr val="80CBB8"/>
      </a:accent2>
      <a:accent3>
        <a:srgbClr val="C3CC2D"/>
      </a:accent3>
      <a:accent4>
        <a:srgbClr val="EF4245"/>
      </a:accent4>
      <a:accent5>
        <a:srgbClr val="FDB82B"/>
      </a:accent5>
      <a:accent6>
        <a:srgbClr val="10788B"/>
      </a:accent6>
      <a:hlink>
        <a:srgbClr val="FEFFFF"/>
      </a:hlink>
      <a:folHlink>
        <a:srgbClr val="FE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3342</TotalTime>
  <Words>1511</Words>
  <Application>Microsoft Macintosh PowerPoint</Application>
  <PresentationFormat>On-screen Show (16:9)</PresentationFormat>
  <Paragraphs>251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Arial Regular</vt:lpstr>
      <vt:lpstr>Calibri</vt:lpstr>
      <vt:lpstr>VAG Rounded Std Light</vt:lpstr>
      <vt:lpstr>VAG Rounded Std Thin</vt:lpstr>
      <vt:lpstr>4_Office Theme</vt:lpstr>
      <vt:lpstr>6_Office Theme</vt:lpstr>
      <vt:lpstr>5_Office Theme</vt:lpstr>
      <vt:lpstr>3_Office Theme</vt:lpstr>
      <vt:lpstr>1_Office Theme</vt:lpstr>
      <vt:lpstr>PowerPoint Presentation</vt:lpstr>
      <vt:lpstr>PowerPoint Presentation</vt:lpstr>
      <vt:lpstr>PowerPoint Presentation</vt:lpstr>
      <vt:lpstr>What’s this document for?</vt:lpstr>
      <vt:lpstr>Our agenda is designed to help you do this</vt:lpstr>
      <vt:lpstr>How should I use this document?</vt:lpstr>
      <vt:lpstr>Some technical housekeeping</vt:lpstr>
      <vt:lpstr>PowerPoint Presentation</vt:lpstr>
      <vt:lpstr>1. Start at the end</vt:lpstr>
      <vt:lpstr>2. Consider your audience </vt:lpstr>
      <vt:lpstr>3. Tell stories</vt:lpstr>
      <vt:lpstr>4. Great stories have heroes  (&amp; villains)</vt:lpstr>
      <vt:lpstr>5. Cadence &amp; the magic number</vt:lpstr>
      <vt:lpstr>6. Be creative with your slide titles</vt:lpstr>
      <vt:lpstr>7. Enjoyment is enthralling </vt:lpstr>
      <vt:lpstr>8. You know your content best</vt:lpstr>
      <vt:lpstr>8. It’s great to collaborate</vt:lpstr>
      <vt:lpstr>9. Get to the point</vt:lpstr>
      <vt:lpstr>10. Be prepared to ‘live edit’</vt:lpstr>
      <vt:lpstr>11. We’re all still learning</vt:lpstr>
      <vt:lpstr>12. Be yourself</vt:lpstr>
      <vt:lpstr>PowerPoint Presentation</vt:lpstr>
      <vt:lpstr>A good slide deck never killed anyone</vt:lpstr>
      <vt:lpstr>1. Too much text on your slides</vt:lpstr>
      <vt:lpstr>Say it, don’t display it</vt:lpstr>
      <vt:lpstr>But I need more than four bullets</vt:lpstr>
      <vt:lpstr>2. Drowning in detail</vt:lpstr>
      <vt:lpstr>3. A (good) picture says 1,000 words</vt:lpstr>
      <vt:lpstr>In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40/60 Text Image</vt:lpstr>
      <vt:lpstr>50/50 Text Image</vt:lpstr>
      <vt:lpstr>60/40 Text Image</vt:lpstr>
      <vt:lpstr>60/40 Text Image alternative</vt:lpstr>
      <vt:lpstr>Add slide title here</vt:lpstr>
      <vt:lpstr>PowerPoint Presentation</vt:lpstr>
      <vt:lpstr>Add slide title here</vt:lpstr>
      <vt:lpstr>Chart and copy slide</vt:lpstr>
      <vt:lpstr>3 chart slide</vt:lpstr>
      <vt:lpstr>PowerPoint Presentation</vt:lpstr>
      <vt:lpstr>PowerPoint Presentation</vt:lpstr>
      <vt:lpstr>Add slide title here</vt:lpstr>
      <vt:lpstr>Add slide title here</vt:lpstr>
      <vt:lpstr>Add slide title here</vt:lpstr>
      <vt:lpstr>PowerPoint Presentation</vt:lpstr>
      <vt:lpstr>PowerPoint Presentation</vt:lpstr>
      <vt:lpstr>Any questions about this deck?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Grandfield</dc:creator>
  <cp:lastModifiedBy>Dechan Dalrymple</cp:lastModifiedBy>
  <cp:revision>154</cp:revision>
  <cp:lastPrinted>2019-01-16T11:46:28Z</cp:lastPrinted>
  <dcterms:created xsi:type="dcterms:W3CDTF">2019-01-14T09:30:48Z</dcterms:created>
  <dcterms:modified xsi:type="dcterms:W3CDTF">2019-01-31T11:34:56Z</dcterms:modified>
</cp:coreProperties>
</file>