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Lst>
  <p:notesMasterIdLst>
    <p:notesMasterId r:id="rId32"/>
  </p:notesMasterIdLst>
  <p:sldIdLst>
    <p:sldId id="257" r:id="rId6"/>
    <p:sldId id="256" r:id="rId7"/>
    <p:sldId id="304" r:id="rId8"/>
    <p:sldId id="299" r:id="rId9"/>
    <p:sldId id="307" r:id="rId10"/>
    <p:sldId id="2326" r:id="rId11"/>
    <p:sldId id="2298" r:id="rId12"/>
    <p:sldId id="295" r:id="rId13"/>
    <p:sldId id="1988" r:id="rId14"/>
    <p:sldId id="2290" r:id="rId15"/>
    <p:sldId id="293" r:id="rId16"/>
    <p:sldId id="1969" r:id="rId17"/>
    <p:sldId id="1967" r:id="rId18"/>
    <p:sldId id="2323" r:id="rId19"/>
    <p:sldId id="2288" r:id="rId20"/>
    <p:sldId id="2324" r:id="rId21"/>
    <p:sldId id="2327" r:id="rId22"/>
    <p:sldId id="308" r:id="rId23"/>
    <p:sldId id="2328" r:id="rId24"/>
    <p:sldId id="309" r:id="rId25"/>
    <p:sldId id="310" r:id="rId26"/>
    <p:sldId id="311" r:id="rId27"/>
    <p:sldId id="313" r:id="rId28"/>
    <p:sldId id="312" r:id="rId29"/>
    <p:sldId id="305"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506" userDrawn="1">
          <p15:clr>
            <a:srgbClr val="A4A3A4"/>
          </p15:clr>
        </p15:guide>
        <p15:guide id="3" orient="horz" pos="1321" userDrawn="1">
          <p15:clr>
            <a:srgbClr val="A4A3A4"/>
          </p15:clr>
        </p15:guide>
        <p15:guide id="4" orient="horz" pos="40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31B00F-DA83-93BB-C37E-72A1D09064AF}" name="Michael Bationo" initials="MB" userId="S::bationo@ircwash.org::f1273a0f-0015-4849-b7c4-d6207555ff24" providerId="AD"/>
  <p188:author id="{9852444A-03BB-A5AC-90E3-0A8587266E43}" name="Gilles Tagne" initials="GT" userId="S::tagne@ircwash.org::560948da-5963-4b6f-ad06-c4fe9945b4c3" providerId="AD"/>
  <p188:author id="{4F3907DB-0F20-AB49-6CC8-0C15C6F5950A}" name="Juste Nansi" initials="JN" userId="S::nansi@ircwash.org::c97dbe4a-d68b-4a58-90e1-c9ff679388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848" autoAdjust="0"/>
  </p:normalViewPr>
  <p:slideViewPr>
    <p:cSldViewPr snapToGrid="0">
      <p:cViewPr varScale="1">
        <p:scale>
          <a:sx n="66" d="100"/>
          <a:sy n="66" d="100"/>
        </p:scale>
        <p:origin x="1224" y="62"/>
      </p:cViewPr>
      <p:guideLst>
        <p:guide orient="horz" pos="731"/>
        <p:guide pos="506"/>
        <p:guide orient="horz" pos="1321"/>
        <p:guide orient="horz" pos="40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CD4AF-3119-4B5F-91BE-A2CFC67F13E8}" type="datetimeFigureOut">
              <a:rPr lang="en-GB" smtClean="0"/>
              <a:t>01/05/2023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9A1CD-FE2B-4A0F-BA0A-5FE82C9BA49B}" type="slidenum">
              <a:rPr lang="en-GB" smtClean="0"/>
              <a:t>‹#›</a:t>
            </a:fld>
            <a:endParaRPr lang="en-GB"/>
          </a:p>
        </p:txBody>
      </p:sp>
    </p:spTree>
    <p:extLst>
      <p:ext uri="{BB962C8B-B14F-4D97-AF65-F5344CB8AC3E}">
        <p14:creationId xmlns:p14="http://schemas.microsoft.com/office/powerpoint/2010/main" val="18070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A1CD-FE2B-4A0F-BA0A-5FE82C9BA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2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2030 Agenda has a strong commitment to ‘leave no one behind’ and an explicit focus on reducing inequalities between and within countries</a:t>
            </a:r>
          </a:p>
          <a:p>
            <a:pPr marL="171450" indent="-171450">
              <a:buFont typeface="Arial" panose="020B0604020202020204" pitchFamily="34" charset="0"/>
              <a:buChar char="•"/>
            </a:pPr>
            <a:r>
              <a:rPr lang="en-US" dirty="0"/>
              <a:t>The JMP inequalities database has been expanded and we now have estimates disaggregated by wealth quintile and sub-national region for &gt;100 countries</a:t>
            </a:r>
          </a:p>
          <a:p>
            <a:pPr marL="171450" indent="-171450">
              <a:buFont typeface="Arial" panose="020B0604020202020204" pitchFamily="34" charset="0"/>
              <a:buChar char="•"/>
            </a:pPr>
            <a:r>
              <a:rPr lang="en-US" dirty="0"/>
              <a:t>This chart shows that in Tanzania 48% of the population have basic hygiene services, but there is an 23% </a:t>
            </a:r>
            <a:r>
              <a:rPr lang="en-US" dirty="0" err="1"/>
              <a:t>pt</a:t>
            </a:r>
            <a:r>
              <a:rPr lang="en-US" dirty="0"/>
              <a:t> gap between urban and rural areas, and 54% pts separated the richest and poorest quintiles. In </a:t>
            </a:r>
            <a:r>
              <a:rPr lang="en-US" dirty="0" err="1"/>
              <a:t>Kagera</a:t>
            </a:r>
            <a:r>
              <a:rPr lang="en-US" dirty="0"/>
              <a:t> region, 92% had basic hygiene services while in Dodoma region only 13% did.</a:t>
            </a:r>
          </a:p>
        </p:txBody>
      </p:sp>
      <p:sp>
        <p:nvSpPr>
          <p:cNvPr id="4" name="Slide Number Placeholder 3"/>
          <p:cNvSpPr>
            <a:spLocks noGrp="1"/>
          </p:cNvSpPr>
          <p:nvPr>
            <p:ph type="sldNum" sz="quarter" idx="5"/>
          </p:nvPr>
        </p:nvSpPr>
        <p:spPr/>
        <p:txBody>
          <a:bodyPr/>
          <a:lstStyle/>
          <a:p>
            <a:fld id="{CE49A064-6FBC-44D2-81AB-97CD689BB0A5}" type="slidenum">
              <a:rPr lang="en-GB" smtClean="0"/>
              <a:t>13</a:t>
            </a:fld>
            <a:endParaRPr lang="en-GB"/>
          </a:p>
        </p:txBody>
      </p:sp>
    </p:spTree>
    <p:extLst>
      <p:ext uri="{BB962C8B-B14F-4D97-AF65-F5344CB8AC3E}">
        <p14:creationId xmlns:p14="http://schemas.microsoft.com/office/powerpoint/2010/main" val="14005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21/55 African countries with estimates for safely managed drinking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26/55 for safely managed sanitation,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37/55 for basic hygiene in 2020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14</a:t>
            </a:fld>
            <a:endParaRPr lang="en-GB"/>
          </a:p>
        </p:txBody>
      </p:sp>
    </p:spTree>
    <p:extLst>
      <p:ext uri="{BB962C8B-B14F-4D97-AF65-F5344CB8AC3E}">
        <p14:creationId xmlns:p14="http://schemas.microsoft.com/office/powerpoint/2010/main" val="384372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first time the 2021 report assessed rates of progress between 2000 and 2020 and extrapolated these to illustrate current trajectories and acceleration required to achieve 2030 targets</a:t>
            </a:r>
          </a:p>
          <a:p>
            <a:pPr marL="171450" indent="-171450">
              <a:buFont typeface="Arial" panose="020B0604020202020204" pitchFamily="34" charset="0"/>
              <a:buChar char="•"/>
            </a:pPr>
            <a:r>
              <a:rPr lang="en-US" dirty="0"/>
              <a:t>This chart shows that Africa needs to dramatically accelerate current rates of progress in order to achieve the 2030 targets</a:t>
            </a:r>
          </a:p>
          <a:p>
            <a:pPr marL="171450" indent="-171450">
              <a:buFont typeface="Arial" panose="020B0604020202020204" pitchFamily="34" charset="0"/>
              <a:buChar char="•"/>
            </a:pPr>
            <a:r>
              <a:rPr lang="en-US" dirty="0"/>
              <a:t>Eliminating open defecation by 2030 (no open defecation shown in orange) will require a doubling of current rates of progress</a:t>
            </a:r>
          </a:p>
          <a:p>
            <a:pPr marL="171450" indent="-171450">
              <a:buFont typeface="Arial" panose="020B0604020202020204" pitchFamily="34" charset="0"/>
              <a:buChar char="•"/>
            </a:pPr>
            <a:r>
              <a:rPr lang="en-US" dirty="0"/>
              <a:t>Achieving universal coverage of even basic drinking water (shown in light blue) will require a 4x increase and basic sanitation services (shown in light green) will require a 14x increase in current rates of progress</a:t>
            </a:r>
          </a:p>
          <a:p>
            <a:pPr marL="171450" indent="-171450">
              <a:buFont typeface="Arial" panose="020B0604020202020204" pitchFamily="34" charset="0"/>
              <a:buChar char="•"/>
            </a:pPr>
            <a:r>
              <a:rPr lang="en-US" dirty="0"/>
              <a:t>Achieving and SDG ambition of universal coverage of safely managed water, safely managed sanitation and basic hygiene will be even more challenging.</a:t>
            </a:r>
          </a:p>
          <a:p>
            <a:pPr marL="171450" indent="-171450">
              <a:buFont typeface="Arial" panose="020B0604020202020204" pitchFamily="34" charset="0"/>
              <a:buChar char="•"/>
            </a:pPr>
            <a:r>
              <a:rPr lang="en-US" dirty="0"/>
              <a:t>We will need a 12x increase for safely managed drinking water (dark blue), a 20x increase for safely managed sanitation (dark green) and a 42x increase for basic hygiene (purple)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8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So here is a summary of key findings from the JMP snapshot of progress on WASH in Africa</a:t>
            </a:r>
          </a:p>
          <a:p>
            <a:pPr marL="285750" marR="0" lvl="0" indent="-285750" fontAlgn="base">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Over the first 5 years of there has been a steady improvement in the availability of national data on SDG indicators but large gaps remain</a:t>
            </a:r>
          </a:p>
          <a:p>
            <a:pPr marL="285750" marR="0" lvl="0" indent="-285750" fontAlgn="base">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 look forward to discussing how we can work together to address these data gaps and to continue to strengthen WASH monitoring at national, regional and global levels</a:t>
            </a:r>
          </a:p>
        </p:txBody>
      </p:sp>
      <p:sp>
        <p:nvSpPr>
          <p:cNvPr id="4" name="Slide Number Placeholder 3"/>
          <p:cNvSpPr>
            <a:spLocks noGrp="1"/>
          </p:cNvSpPr>
          <p:nvPr>
            <p:ph type="sldNum" sz="quarter" idx="5"/>
          </p:nvPr>
        </p:nvSpPr>
        <p:spPr/>
        <p:txBody>
          <a:bodyPr/>
          <a:lstStyle/>
          <a:p>
            <a:fld id="{06485AC2-4EF5-4171-B933-3DF10523D9B4}" type="slidenum">
              <a:rPr lang="en-US" smtClean="0"/>
              <a:t>16</a:t>
            </a:fld>
            <a:endParaRPr lang="en-US"/>
          </a:p>
        </p:txBody>
      </p:sp>
    </p:spTree>
    <p:extLst>
      <p:ext uri="{BB962C8B-B14F-4D97-AF65-F5344CB8AC3E}">
        <p14:creationId xmlns:p14="http://schemas.microsoft.com/office/powerpoint/2010/main" val="2008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Bef>
                <a:spcPts val="200"/>
              </a:spcBef>
              <a:spcAft>
                <a:spcPts val="200"/>
              </a:spcAft>
            </a:pPr>
            <a:r>
              <a:rPr lang="en-GB" sz="1800" dirty="0">
                <a:effectLst/>
                <a:latin typeface="Calibri" panose="020F0502020204030204" pitchFamily="34" charset="0"/>
                <a:ea typeface="Calibri" panose="020F0502020204030204" pitchFamily="34" charset="0"/>
                <a:cs typeface="Arial" panose="020B0604020202020204" pitchFamily="34" charset="0"/>
              </a:rPr>
              <a:t>AFWASA to highlight safely management water and sanitation services integrated into future planning and events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AfDB to briefly highlight plans to support current commitments and agreements on the finance side especially in the sanitation sub-sector (ex: AUSIF RFPs recently launched through the AWF)</a:t>
            </a:r>
            <a:endParaRPr lang="fr-FR" dirty="0"/>
          </a:p>
        </p:txBody>
      </p:sp>
      <p:sp>
        <p:nvSpPr>
          <p:cNvPr id="4" name="Espace réservé du numéro de diapositive 3"/>
          <p:cNvSpPr>
            <a:spLocks noGrp="1"/>
          </p:cNvSpPr>
          <p:nvPr>
            <p:ph type="sldNum" sz="quarter" idx="5"/>
          </p:nvPr>
        </p:nvSpPr>
        <p:spPr/>
        <p:txBody>
          <a:bodyPr/>
          <a:lstStyle/>
          <a:p>
            <a:fld id="{0C79A1CD-FE2B-4A0F-BA0A-5FE82C9BA49B}" type="slidenum">
              <a:rPr lang="en-GB" smtClean="0"/>
              <a:t>24</a:t>
            </a:fld>
            <a:endParaRPr lang="en-GB"/>
          </a:p>
        </p:txBody>
      </p:sp>
    </p:spTree>
    <p:extLst>
      <p:ext uri="{BB962C8B-B14F-4D97-AF65-F5344CB8AC3E}">
        <p14:creationId xmlns:p14="http://schemas.microsoft.com/office/powerpoint/2010/main" val="173768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79A1CD-FE2B-4A0F-BA0A-5FE82C9BA49B}" type="slidenum">
              <a:rPr lang="en-GB" smtClean="0"/>
              <a:t>4</a:t>
            </a:fld>
            <a:endParaRPr lang="en-GB"/>
          </a:p>
        </p:txBody>
      </p:sp>
    </p:spTree>
    <p:extLst>
      <p:ext uri="{BB962C8B-B14F-4D97-AF65-F5344CB8AC3E}">
        <p14:creationId xmlns:p14="http://schemas.microsoft.com/office/powerpoint/2010/main" val="342934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Presentation</a:t>
            </a:r>
            <a:r>
              <a:rPr lang="fr-FR"/>
              <a:t> slides </a:t>
            </a:r>
            <a:r>
              <a:rPr lang="fr-FR" err="1"/>
              <a:t>from</a:t>
            </a:r>
            <a:r>
              <a:rPr lang="fr-FR"/>
              <a:t> Tom</a:t>
            </a:r>
          </a:p>
        </p:txBody>
      </p:sp>
      <p:sp>
        <p:nvSpPr>
          <p:cNvPr id="4" name="Espace réservé du numéro de diapositive 3"/>
          <p:cNvSpPr>
            <a:spLocks noGrp="1"/>
          </p:cNvSpPr>
          <p:nvPr>
            <p:ph type="sldNum" sz="quarter" idx="5"/>
          </p:nvPr>
        </p:nvSpPr>
        <p:spPr/>
        <p:txBody>
          <a:bodyPr/>
          <a:lstStyle/>
          <a:p>
            <a:fld id="{0C79A1CD-FE2B-4A0F-BA0A-5FE82C9BA49B}" type="slidenum">
              <a:rPr lang="en-GB" smtClean="0"/>
              <a:t>5</a:t>
            </a:fld>
            <a:endParaRPr lang="en-GB"/>
          </a:p>
        </p:txBody>
      </p:sp>
    </p:spTree>
    <p:extLst>
      <p:ext uri="{BB962C8B-B14F-4D97-AF65-F5344CB8AC3E}">
        <p14:creationId xmlns:p14="http://schemas.microsoft.com/office/powerpoint/2010/main" val="100828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JMP uses ‘service ladders’ to benchmark and compare progress across countries, and these have been updated and expanded for SDG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shows the service ladders for WASH in households but we have also developed similar service ladders for WASH in schools and for WASH in health care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drinking water ladder defines five service levels, ranging from surface water to safely managed drinking water services, which is the global indicator for SDG target 6.1. The ladder builds on the improved/unimproved source type classification used for Millennium Development Goal (MDG) monitoring and introduces additional criteria related to the level of service provided. For SDG monitoring, households using improved sources are divided into three categories. If a round trip to collect water, including queuing, exceeds 30 minutes, it counts as a ‘limited service’, and if it takes no more than 30 minutes, it counts as a ‘basic service’. But to meet the SDG standard for ‘safely managed services’, improved sources must be accessible on premises, available when needed, and free from contamination.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sanitation ladder ranges from open defecation at the bottom to safely managed sanitation at the top. Households using improved sanitation facilities that are shared with other households count as limited service and if they are not shared then they count as a basic sanitation service. But additional criteria are applied to meet the SDG standard for ‘safely managed services’, excreta must either be safely </a:t>
            </a:r>
            <a:r>
              <a:rPr lang="en-US" dirty="0" err="1"/>
              <a:t>disposd</a:t>
            </a:r>
            <a:r>
              <a:rPr lang="en-US" dirty="0"/>
              <a:t> of in-situ, or removed and treated offsite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hygiene ladder was added for SDG monitoring and only has 3 rungs. Basic hygiene service means households have a handwashing facility with soap and water available at home. If facility is available but either soap or water are missing it counts as limited service and at the bottom of the ladder we have no handwashing facility at 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Since households with safely managed drinking water and sanitation services also meet the requirements for basic services, the two levels can also be grouped together as ‘at least basic service’, which is then combined with basic hygiene for monitoring SDG target 1.4 ‘universal access to basic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11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ladders show trends between 2015 and 2020 for the African Union as a whole (on the left hand side), for urban and rural, and for each of the AU sub-regions</a:t>
            </a:r>
          </a:p>
          <a:p>
            <a:pPr marL="171450" indent="-171450">
              <a:buFont typeface="Arial" panose="020B0604020202020204" pitchFamily="34" charset="0"/>
              <a:buChar char="•"/>
            </a:pPr>
            <a:r>
              <a:rPr lang="en-US" dirty="0"/>
              <a:t>Between 2015 and 2020 coverage of safely managed services has increased from 36% to 39%. This means that 3 out of 5 people still lacked safely managed drinking water in 2020. Coverage is significantly higher in urban areas (59%) than in rural (22%)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Estimates for safely managed services are available for 4 out of 5 sub regions and coverage ranges from 22% in Central Africa to 77% in Northern Africa </a:t>
            </a: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Africa, 411 million people still lacked even a basic drinking water services in 2020 (8 out of 10 lived in rural)</a:t>
            </a:r>
            <a:endParaRPr lang="en-US" dirty="0"/>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2604357-7FF2-4D22-A0EF-26E7C62D5695}" type="slidenum">
              <a:rPr lang="de-DE" smtClean="0"/>
              <a:t>8</a:t>
            </a:fld>
            <a:endParaRPr lang="de-DE"/>
          </a:p>
        </p:txBody>
      </p:sp>
    </p:spTree>
    <p:extLst>
      <p:ext uri="{BB962C8B-B14F-4D97-AF65-F5344CB8AC3E}">
        <p14:creationId xmlns:p14="http://schemas.microsoft.com/office/powerpoint/2010/main" val="190367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This chart combines coverage in 2020 (x axis) and rate of change 2000-2020 (y axis) to assess whether countries are on track to achieve universal access to basic drinking water (&gt;99%) by 2030</a:t>
            </a:r>
          </a:p>
          <a:p>
            <a:pPr marL="171450" indent="-171450">
              <a:buFont typeface="Arial" panose="020B0604020202020204" pitchFamily="34" charset="0"/>
              <a:buChar char="•"/>
            </a:pPr>
            <a:r>
              <a:rPr lang="en-US" dirty="0">
                <a:cs typeface="Calibri"/>
              </a:rPr>
              <a:t>It shows that only 3 out of the 46 countries, which had not already achieved universal access by 2020, are currently on track to achieve universal access to basic drinking water (blue)</a:t>
            </a:r>
          </a:p>
          <a:p>
            <a:pPr marL="171450" indent="-171450">
              <a:buFont typeface="Arial" panose="020B0604020202020204" pitchFamily="34" charset="0"/>
              <a:buChar char="•"/>
            </a:pPr>
            <a:r>
              <a:rPr lang="en-US" dirty="0">
                <a:cs typeface="Calibri"/>
              </a:rPr>
              <a:t>The majority are progressing too slowly (yellow)</a:t>
            </a:r>
          </a:p>
          <a:p>
            <a:pPr marL="171450" indent="-171450">
              <a:buFont typeface="Arial" panose="020B0604020202020204" pitchFamily="34" charset="0"/>
              <a:buChar char="•"/>
            </a:pPr>
            <a:r>
              <a:rPr lang="en-US" dirty="0">
                <a:cs typeface="Calibri"/>
              </a:rPr>
              <a:t>And in some countries coverage of basic drinking water services is actually decreasing (orange)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48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ladders show trends in sanitation services between 2015 and 2020</a:t>
            </a:r>
          </a:p>
          <a:p>
            <a:pPr marL="171450" indent="-171450">
              <a:buFont typeface="Arial" panose="020B0604020202020204" pitchFamily="34" charset="0"/>
              <a:buChar char="•"/>
            </a:pPr>
            <a:r>
              <a:rPr lang="en-US" dirty="0"/>
              <a:t>Between 2015 and 2020 coverage of safely managed services has increased from 26% to 27%. This means that nearly 3 out of 4 people still lacked safely managed sanitation in 2020. Coverage is slightly higher in urban areas (33%) than in rural (23%)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Estimates for safely managed services are available for 4 out of 5 sub regions and coverage ranges from 19% in Eastern Africa to 37% in Northern Africa </a:t>
            </a: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Africa, 779 million people still lacked even a basic sanitation service in 2020 (including 208 million who still practised open defecation). 9 out of 10 open defecators lived in rural</a:t>
            </a:r>
            <a:endParaRPr lang="en-US" dirty="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E49A064-6FBC-44D2-81AB-97CD689BB0A5}" type="slidenum">
              <a:rPr lang="en-GB" smtClean="0"/>
              <a:t>10</a:t>
            </a:fld>
            <a:endParaRPr lang="en-GB"/>
          </a:p>
        </p:txBody>
      </p:sp>
    </p:spTree>
    <p:extLst>
      <p:ext uri="{BB962C8B-B14F-4D97-AF65-F5344CB8AC3E}">
        <p14:creationId xmlns:p14="http://schemas.microsoft.com/office/powerpoint/2010/main" val="4427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This is the same chart assessing whether countries are on track to achieve universal access to basic sanitation (&gt;99%) by 2030</a:t>
            </a:r>
          </a:p>
          <a:p>
            <a:pPr marL="171450" indent="-171450">
              <a:buFont typeface="Arial" panose="020B0604020202020204" pitchFamily="34" charset="0"/>
              <a:buChar char="•"/>
            </a:pPr>
            <a:r>
              <a:rPr lang="en-US" dirty="0">
                <a:cs typeface="Calibri"/>
              </a:rPr>
              <a:t>It shows that only 2 out of the 46 countries, which had not already achieved universal access by 2020, are currently on track to achieve universal access to basic drinking water (green)</a:t>
            </a:r>
          </a:p>
          <a:p>
            <a:pPr marL="171450" indent="-171450">
              <a:buFont typeface="Arial" panose="020B0604020202020204" pitchFamily="34" charset="0"/>
              <a:buChar char="•"/>
            </a:pPr>
            <a:r>
              <a:rPr lang="en-US" dirty="0">
                <a:cs typeface="Calibri"/>
              </a:rPr>
              <a:t>In many countries coverage remains low and the majority are progressing too slowly (yellow)</a:t>
            </a:r>
          </a:p>
          <a:p>
            <a:pPr marL="171450" indent="-171450">
              <a:buFont typeface="Arial" panose="020B0604020202020204" pitchFamily="34" charset="0"/>
              <a:buChar char="•"/>
            </a:pPr>
            <a:r>
              <a:rPr lang="en-US" dirty="0">
                <a:cs typeface="Calibri"/>
              </a:rPr>
              <a:t>And in several countries coverage of basic sanitation services is actually decreasing (orange)</a:t>
            </a:r>
          </a:p>
          <a:p>
            <a:endParaRPr lang="en-US" dirty="0"/>
          </a:p>
          <a:p>
            <a:endParaRPr lang="en-GB" dirty="0"/>
          </a:p>
        </p:txBody>
      </p:sp>
      <p:sp>
        <p:nvSpPr>
          <p:cNvPr id="4" name="Slide Number Placeholder 3"/>
          <p:cNvSpPr>
            <a:spLocks noGrp="1"/>
          </p:cNvSpPr>
          <p:nvPr>
            <p:ph type="sldNum" sz="quarter" idx="5"/>
          </p:nvPr>
        </p:nvSpPr>
        <p:spPr/>
        <p:txBody>
          <a:bodyPr/>
          <a:lstStyle/>
          <a:p>
            <a:fld id="{52604357-7FF2-4D22-A0EF-26E7C62D5695}" type="slidenum">
              <a:rPr lang="de-DE" smtClean="0"/>
              <a:t>11</a:t>
            </a:fld>
            <a:endParaRPr lang="de-DE"/>
          </a:p>
        </p:txBody>
      </p:sp>
    </p:spTree>
    <p:extLst>
      <p:ext uri="{BB962C8B-B14F-4D97-AF65-F5344CB8AC3E}">
        <p14:creationId xmlns:p14="http://schemas.microsoft.com/office/powerpoint/2010/main" val="245285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ladders show trends in hygiene services between 2015 and 2020 for the AU and its sub-regions</a:t>
            </a:r>
          </a:p>
          <a:p>
            <a:pPr marL="171450" indent="-171450">
              <a:buFont typeface="Arial" panose="020B0604020202020204" pitchFamily="34" charset="0"/>
              <a:buChar char="•"/>
            </a:pPr>
            <a:r>
              <a:rPr lang="en-US" dirty="0"/>
              <a:t>Between 2015 and 2020 coverage of basic services has remained unchanged at 37%. This means that 3 out of 5 people still lacked basic hygiene services in 2020. Coverage is much higher in urban areas (49%) than in rural (28%)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Estimates for basic hygiene services are available for all AU sub regions and coverage ranges from 22% in Central Africa to 87% in Northern Africa </a:t>
            </a: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Africa, 839 million people still lacked even a basic sanitation service in 2020. Two thirds lived in rural areas</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12</a:t>
            </a:fld>
            <a:endParaRPr lang="en-GB"/>
          </a:p>
        </p:txBody>
      </p:sp>
    </p:spTree>
    <p:extLst>
      <p:ext uri="{BB962C8B-B14F-4D97-AF65-F5344CB8AC3E}">
        <p14:creationId xmlns:p14="http://schemas.microsoft.com/office/powerpoint/2010/main" val="1836945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 Systems Conn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9DBD3D-6BAC-3C74-1E30-DC5C3945900E}"/>
              </a:ext>
            </a:extLst>
          </p:cNvPr>
          <p:cNvSpPr/>
          <p:nvPr userDrawn="1"/>
        </p:nvSpPr>
        <p:spPr>
          <a:xfrm>
            <a:off x="10627112" y="5754029"/>
            <a:ext cx="769434" cy="802888"/>
          </a:xfrm>
          <a:prstGeom prst="rect">
            <a:avLst/>
          </a:prstGeom>
          <a:solidFill>
            <a:srgbClr val="01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26E05C7B-318D-03CB-9CA1-31054F95E8DC}"/>
              </a:ext>
            </a:extLst>
          </p:cNvPr>
          <p:cNvSpPr>
            <a:spLocks noGrp="1"/>
          </p:cNvSpPr>
          <p:nvPr>
            <p:ph type="body" sz="quarter" idx="10" hasCustomPrompt="1"/>
          </p:nvPr>
        </p:nvSpPr>
        <p:spPr>
          <a:xfrm>
            <a:off x="3966369" y="5029200"/>
            <a:ext cx="4259263" cy="446088"/>
          </a:xfrm>
        </p:spPr>
        <p:txBody>
          <a:bodyPr/>
          <a:lstStyle>
            <a:lvl1pPr algn="ctr">
              <a:defRPr/>
            </a:lvl1pPr>
          </a:lstStyle>
          <a:p>
            <a:pPr lvl="0"/>
            <a:r>
              <a:rPr lang="en-GB">
                <a:solidFill>
                  <a:schemeClr val="tx2"/>
                </a:solidFill>
              </a:rPr>
              <a:t>Subtitle</a:t>
            </a:r>
            <a:endParaRPr lang="en-GB"/>
          </a:p>
        </p:txBody>
      </p:sp>
    </p:spTree>
    <p:extLst>
      <p:ext uri="{BB962C8B-B14F-4D97-AF65-F5344CB8AC3E}">
        <p14:creationId xmlns:p14="http://schemas.microsoft.com/office/powerpoint/2010/main" val="1389676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GB"/>
              <a:t>Click to edit Master title style</a:t>
            </a:r>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73399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p:spPr>
        <p:txBody>
          <a:bodyPr wrap="square" lIns="0" tIns="0" rIns="0" bIns="0" rtlCol="0"/>
          <a:lstStyle/>
          <a:p>
            <a:endParaRPr sz="2000"/>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tx2"/>
                </a:solidFill>
                <a:latin typeface="Quicksand" pitchFamily="2" charset="0"/>
              </a:defRPr>
            </a:lvl1pPr>
          </a:lstStyle>
          <a:p>
            <a:r>
              <a:rPr lang="en-GB"/>
              <a:t>Click to edit Master title style</a:t>
            </a:r>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a:p>
        </p:txBody>
      </p:sp>
      <p:sp>
        <p:nvSpPr>
          <p:cNvPr id="19" name="Content Placeholder 2">
            <a:extLst>
              <a:ext uri="{FF2B5EF4-FFF2-40B4-BE49-F238E27FC236}">
                <a16:creationId xmlns:a16="http://schemas.microsoft.com/office/drawing/2014/main" id="{72CD8E40-DA3B-E886-2C97-906DA16B7D72}"/>
              </a:ext>
            </a:extLst>
          </p:cNvPr>
          <p:cNvSpPr>
            <a:spLocks noGrp="1"/>
          </p:cNvSpPr>
          <p:nvPr>
            <p:ph idx="1"/>
          </p:nvPr>
        </p:nvSpPr>
        <p:spPr>
          <a:xfrm>
            <a:off x="751840" y="1825625"/>
            <a:ext cx="10703150" cy="3772535"/>
          </a:xfrm>
          <a:prstGeom prst="rect">
            <a:avLst/>
          </a:prstGeom>
        </p:spPr>
        <p:txBody>
          <a:bodyPr/>
          <a:lstStyle>
            <a:lvl1pPr>
              <a:defRPr sz="2800">
                <a:solidFill>
                  <a:schemeClr val="bg1"/>
                </a:solidFill>
                <a:latin typeface="Quicksand" pitchFamily="2" charset="0"/>
              </a:defRPr>
            </a:lvl1pPr>
            <a:lvl2pPr marL="182563" indent="-182563">
              <a:buClr>
                <a:schemeClr val="tx2"/>
              </a:buClr>
              <a:buFont typeface="Arial" panose="020B0604020202020204" pitchFamily="34" charset="0"/>
              <a:buChar char="•"/>
              <a:defRPr>
                <a:solidFill>
                  <a:schemeClr val="bg1"/>
                </a:solidFill>
                <a:latin typeface="Quicksand" pitchFamily="2" charset="0"/>
              </a:defRPr>
            </a:lvl2pPr>
            <a:lvl3pPr marL="684000" indent="-182563">
              <a:buClr>
                <a:schemeClr val="tx2"/>
              </a:buClr>
              <a:buFont typeface="System Font Regular"/>
              <a:buChar char="-"/>
              <a:defRPr>
                <a:solidFill>
                  <a:schemeClr val="bg1"/>
                </a:solidFill>
                <a:latin typeface="Quicksand" pitchFamily="2" charset="0"/>
              </a:defRPr>
            </a:lvl3pPr>
            <a:lvl4pPr marL="1368000" indent="-182563">
              <a:buClr>
                <a:schemeClr val="tx2"/>
              </a:buClr>
              <a:buFont typeface="Arial" panose="020B0604020202020204" pitchFamily="34" charset="0"/>
              <a:buChar char="•"/>
              <a:defRPr>
                <a:solidFill>
                  <a:schemeClr val="bg1"/>
                </a:solidFill>
                <a:latin typeface="Quicksand" pitchFamily="2" charset="0"/>
              </a:defRPr>
            </a:lvl4pPr>
            <a:lvl5pPr marL="2052000" indent="-182563">
              <a:buClr>
                <a:schemeClr val="tx2"/>
              </a:buClr>
              <a:buFont typeface="System Font Regular"/>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9473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GB"/>
              <a:t>Click to edit Master title style</a:t>
            </a:r>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9746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2"/>
                </a:solidFill>
                <a:latin typeface="Quicksand" pitchFamily="2" charset="0"/>
              </a:defRPr>
            </a:lvl1pPr>
          </a:lstStyle>
          <a:p>
            <a:r>
              <a:rPr lang="en-GB"/>
              <a:t>Click to edit Master title style</a:t>
            </a:r>
          </a:p>
        </p:txBody>
      </p:sp>
      <p:sp>
        <p:nvSpPr>
          <p:cNvPr id="21" name="Content Placeholder 2">
            <a:extLst>
              <a:ext uri="{FF2B5EF4-FFF2-40B4-BE49-F238E27FC236}">
                <a16:creationId xmlns:a16="http://schemas.microsoft.com/office/drawing/2014/main" id="{AAEEF4C6-3B07-140E-7DCD-3597EF49B188}"/>
              </a:ext>
            </a:extLst>
          </p:cNvPr>
          <p:cNvSpPr>
            <a:spLocks noGrp="1"/>
          </p:cNvSpPr>
          <p:nvPr>
            <p:ph idx="1"/>
          </p:nvPr>
        </p:nvSpPr>
        <p:spPr>
          <a:xfrm>
            <a:off x="751840" y="1825625"/>
            <a:ext cx="10703150" cy="3772535"/>
          </a:xfrm>
          <a:prstGeom prst="rect">
            <a:avLst/>
          </a:prstGeom>
        </p:spPr>
        <p:txBody>
          <a:bodyPr/>
          <a:lstStyle>
            <a:lvl1pPr>
              <a:buClr>
                <a:schemeClr val="bg2"/>
              </a:buClr>
              <a:defRPr sz="2800">
                <a:solidFill>
                  <a:schemeClr val="accent3"/>
                </a:solidFill>
                <a:latin typeface="Quicksand" pitchFamily="2" charset="0"/>
              </a:defRPr>
            </a:lvl1pPr>
            <a:lvl2pPr marL="182563" indent="-182563">
              <a:buClr>
                <a:schemeClr val="bg2"/>
              </a:buClr>
              <a:buFont typeface="Arial" panose="020B0604020202020204" pitchFamily="34" charset="0"/>
              <a:buChar char="•"/>
              <a:defRPr>
                <a:solidFill>
                  <a:schemeClr val="accent3"/>
                </a:solidFill>
                <a:latin typeface="Quicksand" pitchFamily="2" charset="0"/>
              </a:defRPr>
            </a:lvl2pPr>
            <a:lvl3pPr marL="684000" indent="-182563">
              <a:buClr>
                <a:schemeClr val="bg2"/>
              </a:buClr>
              <a:buFont typeface="System Font Regular"/>
              <a:buChar char="-"/>
              <a:defRPr>
                <a:solidFill>
                  <a:schemeClr val="accent3"/>
                </a:solidFill>
                <a:latin typeface="Quicksand" pitchFamily="2" charset="0"/>
              </a:defRPr>
            </a:lvl3pPr>
            <a:lvl4pPr marL="1368000" indent="-182563">
              <a:buClr>
                <a:schemeClr val="bg2"/>
              </a:buClr>
              <a:buFont typeface="Arial" panose="020B0604020202020204" pitchFamily="34" charset="0"/>
              <a:buChar char="•"/>
              <a:defRPr>
                <a:solidFill>
                  <a:schemeClr val="accent3"/>
                </a:solidFill>
                <a:latin typeface="Quicksand" pitchFamily="2" charset="0"/>
              </a:defRPr>
            </a:lvl4pPr>
            <a:lvl5pPr marL="2052000" indent="-182563">
              <a:buClr>
                <a:schemeClr val="bg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649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a:prstGeom prst="rect">
            <a:avLst/>
          </a:prstGeom>
        </p:spPr>
        <p:txBody>
          <a:bodyPr/>
          <a:lstStyle>
            <a:lvl1pPr>
              <a:defRPr>
                <a:latin typeface="Quicksand" pitchFamily="2" charset="0"/>
              </a:defRPr>
            </a:lvl1pPr>
            <a:lvl2pPr>
              <a:buClr>
                <a:schemeClr val="accent3"/>
              </a:buClr>
              <a:defRPr>
                <a:latin typeface="Quicksand" pitchFamily="2" charset="0"/>
              </a:defRPr>
            </a:lvl2pPr>
            <a:lvl3pPr>
              <a:buClr>
                <a:schemeClr val="accent3"/>
              </a:buClr>
              <a:defRPr>
                <a:latin typeface="Quicksand" pitchFamily="2" charset="0"/>
              </a:defRPr>
            </a:lvl3pPr>
            <a:lvl4pPr>
              <a:buClr>
                <a:schemeClr val="accent3"/>
              </a:buClr>
              <a:defRPr>
                <a:latin typeface="Quicksand" pitchFamily="2" charset="0"/>
              </a:defRPr>
            </a:lvl4pPr>
            <a:lvl5pPr>
              <a:buClr>
                <a:schemeClr val="accent3"/>
              </a:buCl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a:prstGeom prst="rect">
            <a:avLst/>
          </a:prstGeom>
        </p:spPr>
        <p:txBody>
          <a:bodyPr anchor="ctr"/>
          <a:lstStyle>
            <a:lvl1pPr algn="ctr">
              <a:defRPr/>
            </a:lvl1pPr>
          </a:lstStyle>
          <a:p>
            <a:r>
              <a:rPr lang="en-GB"/>
              <a:t>Click icon to add chart</a:t>
            </a:r>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329346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a:prstGeom prst="rect">
            <a:avLst/>
          </a:prstGeom>
        </p:spPr>
        <p:txBody>
          <a:bodyPr anchor="ctr"/>
          <a:lstStyle>
            <a:lvl1pPr algn="ctr">
              <a:defRPr/>
            </a:lvl1pPr>
          </a:lstStyle>
          <a:p>
            <a:r>
              <a:rPr lang="en-GB"/>
              <a:t>Click icon to add chart</a:t>
            </a:r>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203382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64179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ation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a:prstGeom prst="rect">
            <a:avLst/>
          </a:prstGeo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17469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35815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24777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1C1A809C-5CEA-8589-BF5A-DB5080671874}"/>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14" name="bg object 22">
            <a:extLst>
              <a:ext uri="{FF2B5EF4-FFF2-40B4-BE49-F238E27FC236}">
                <a16:creationId xmlns:a16="http://schemas.microsoft.com/office/drawing/2014/main" id="{C101554C-03ED-353A-FA67-D4D1210D067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5" name="Group 14">
            <a:extLst>
              <a:ext uri="{FF2B5EF4-FFF2-40B4-BE49-F238E27FC236}">
                <a16:creationId xmlns:a16="http://schemas.microsoft.com/office/drawing/2014/main" id="{8E7AA6FE-7EC6-165D-2085-FCFB844B5CC6}"/>
              </a:ext>
            </a:extLst>
          </p:cNvPr>
          <p:cNvGrpSpPr/>
          <p:nvPr userDrawn="1"/>
        </p:nvGrpSpPr>
        <p:grpSpPr>
          <a:xfrm>
            <a:off x="0" y="4184585"/>
            <a:ext cx="2767043" cy="2671139"/>
            <a:chOff x="0" y="4184585"/>
            <a:chExt cx="2767043" cy="2671139"/>
          </a:xfrm>
        </p:grpSpPr>
        <p:sp>
          <p:nvSpPr>
            <p:cNvPr id="16" name="bg object 23">
              <a:extLst>
                <a:ext uri="{FF2B5EF4-FFF2-40B4-BE49-F238E27FC236}">
                  <a16:creationId xmlns:a16="http://schemas.microsoft.com/office/drawing/2014/main" id="{B0BECB1F-ECBC-8769-E3C7-16E2F102521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7" name="bg object 24">
              <a:extLst>
                <a:ext uri="{FF2B5EF4-FFF2-40B4-BE49-F238E27FC236}">
                  <a16:creationId xmlns:a16="http://schemas.microsoft.com/office/drawing/2014/main" id="{5A0F166C-5675-4BDF-82C2-1312D3795A30}"/>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8" name="bg object 25">
              <a:extLst>
                <a:ext uri="{FF2B5EF4-FFF2-40B4-BE49-F238E27FC236}">
                  <a16:creationId xmlns:a16="http://schemas.microsoft.com/office/drawing/2014/main" id="{F0D9B2C6-6D12-CCA5-00B9-5E51269E976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9" name="bg object 26">
              <a:extLst>
                <a:ext uri="{FF2B5EF4-FFF2-40B4-BE49-F238E27FC236}">
                  <a16:creationId xmlns:a16="http://schemas.microsoft.com/office/drawing/2014/main" id="{BB04FA2D-05E8-025B-D234-184014DA2606}"/>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20" name="bg object 27">
              <a:extLst>
                <a:ext uri="{FF2B5EF4-FFF2-40B4-BE49-F238E27FC236}">
                  <a16:creationId xmlns:a16="http://schemas.microsoft.com/office/drawing/2014/main" id="{C7C47A63-8503-302D-EEC1-8F321F81D4F4}"/>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21" name="bg object 28">
              <a:extLst>
                <a:ext uri="{FF2B5EF4-FFF2-40B4-BE49-F238E27FC236}">
                  <a16:creationId xmlns:a16="http://schemas.microsoft.com/office/drawing/2014/main" id="{5964C189-B02F-4F4E-319E-E3C3858E0426}"/>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22" name="bg object 29">
              <a:extLst>
                <a:ext uri="{FF2B5EF4-FFF2-40B4-BE49-F238E27FC236}">
                  <a16:creationId xmlns:a16="http://schemas.microsoft.com/office/drawing/2014/main" id="{AEB47A71-CFC8-15A6-BEFC-708022A4AF5E}"/>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23" name="bg object 30">
              <a:extLst>
                <a:ext uri="{FF2B5EF4-FFF2-40B4-BE49-F238E27FC236}">
                  <a16:creationId xmlns:a16="http://schemas.microsoft.com/office/drawing/2014/main" id="{746867FF-9D81-E86C-14D3-BA25BF17E6C5}"/>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4" name="bg object 31">
              <a:extLst>
                <a:ext uri="{FF2B5EF4-FFF2-40B4-BE49-F238E27FC236}">
                  <a16:creationId xmlns:a16="http://schemas.microsoft.com/office/drawing/2014/main" id="{612BE240-184A-F95D-4205-673C737C18BE}"/>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9" y="1589518"/>
            <a:ext cx="6384840" cy="1655762"/>
          </a:xfrm>
        </p:spPr>
        <p:txBody>
          <a:bodyPr anchor="b">
            <a:normAutofit/>
          </a:bodyPr>
          <a:lstStyle>
            <a:lvl1pPr algn="l">
              <a:defRPr sz="5400">
                <a:solidFill>
                  <a:schemeClr val="bg1"/>
                </a:solidFill>
                <a:latin typeface="Quicksand" pitchFamily="2" charset="0"/>
              </a:defRPr>
            </a:lvl1pPr>
          </a:lstStyle>
          <a:p>
            <a:r>
              <a:rPr lang="en-GB"/>
              <a:t>Click to edit Master title style</a:t>
            </a:r>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6384840" cy="1127847"/>
          </a:xfrm>
          <a:prstGeom prst="rect">
            <a:avLst/>
          </a:prstGeom>
        </p:spPr>
        <p:txBody>
          <a:bodyPr/>
          <a:lstStyle>
            <a:lvl1pPr marL="0" indent="0" algn="l">
              <a:buNone/>
              <a:defRPr sz="2400">
                <a:solidFill>
                  <a:schemeClr val="tx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8" name="Group 7">
            <a:extLst>
              <a:ext uri="{FF2B5EF4-FFF2-40B4-BE49-F238E27FC236}">
                <a16:creationId xmlns:a16="http://schemas.microsoft.com/office/drawing/2014/main" id="{ED61F235-EDD6-AB74-9C26-D2589D0B0BF5}"/>
              </a:ext>
            </a:extLst>
          </p:cNvPr>
          <p:cNvGrpSpPr/>
          <p:nvPr userDrawn="1"/>
        </p:nvGrpSpPr>
        <p:grpSpPr>
          <a:xfrm>
            <a:off x="9768269" y="5263373"/>
            <a:ext cx="1969708" cy="1135284"/>
            <a:chOff x="9768269" y="5263373"/>
            <a:chExt cx="1969708" cy="1135284"/>
          </a:xfrm>
        </p:grpSpPr>
        <p:sp>
          <p:nvSpPr>
            <p:cNvPr id="9" name="bg object 17">
              <a:extLst>
                <a:ext uri="{FF2B5EF4-FFF2-40B4-BE49-F238E27FC236}">
                  <a16:creationId xmlns:a16="http://schemas.microsoft.com/office/drawing/2014/main" id="{B1A475EC-8DC6-2777-9270-716381F7DA64}"/>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10" name="bg object 18">
              <a:extLst>
                <a:ext uri="{FF2B5EF4-FFF2-40B4-BE49-F238E27FC236}">
                  <a16:creationId xmlns:a16="http://schemas.microsoft.com/office/drawing/2014/main" id="{CB203E13-91BE-B4AD-9232-6C1CA705097A}"/>
                </a:ext>
              </a:extLst>
            </p:cNvPr>
            <p:cNvPicPr/>
            <p:nvPr/>
          </p:nvPicPr>
          <p:blipFill>
            <a:blip r:embed="rId2" cstate="print"/>
            <a:stretch>
              <a:fillRect/>
            </a:stretch>
          </p:blipFill>
          <p:spPr>
            <a:xfrm>
              <a:off x="9768269" y="6133524"/>
              <a:ext cx="114872" cy="115198"/>
            </a:xfrm>
            <a:prstGeom prst="rect">
              <a:avLst/>
            </a:prstGeom>
          </p:spPr>
        </p:pic>
        <p:sp>
          <p:nvSpPr>
            <p:cNvPr id="11" name="bg object 19">
              <a:extLst>
                <a:ext uri="{FF2B5EF4-FFF2-40B4-BE49-F238E27FC236}">
                  <a16:creationId xmlns:a16="http://schemas.microsoft.com/office/drawing/2014/main" id="{496AC52C-7545-151F-E8C3-1E3096522EB4}"/>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12" name="bg object 20">
              <a:extLst>
                <a:ext uri="{FF2B5EF4-FFF2-40B4-BE49-F238E27FC236}">
                  <a16:creationId xmlns:a16="http://schemas.microsoft.com/office/drawing/2014/main" id="{D7BC008D-5A1B-BE3A-4CBD-34678F8CB2CF}"/>
                </a:ext>
              </a:extLst>
            </p:cNvPr>
            <p:cNvPicPr/>
            <p:nvPr/>
          </p:nvPicPr>
          <p:blipFill>
            <a:blip r:embed="rId3" cstate="print"/>
            <a:stretch>
              <a:fillRect/>
            </a:stretch>
          </p:blipFill>
          <p:spPr>
            <a:xfrm>
              <a:off x="9901316" y="6093783"/>
              <a:ext cx="1836661" cy="304614"/>
            </a:xfrm>
            <a:prstGeom prst="rect">
              <a:avLst/>
            </a:prstGeom>
          </p:spPr>
        </p:pic>
        <p:pic>
          <p:nvPicPr>
            <p:cNvPr id="13" name="bg object 21">
              <a:extLst>
                <a:ext uri="{FF2B5EF4-FFF2-40B4-BE49-F238E27FC236}">
                  <a16:creationId xmlns:a16="http://schemas.microsoft.com/office/drawing/2014/main" id="{7A1F9893-575A-F37A-22F6-165D8958B679}"/>
                </a:ext>
              </a:extLst>
            </p:cNvPr>
            <p:cNvPicPr/>
            <p:nvPr/>
          </p:nvPicPr>
          <p:blipFill>
            <a:blip r:embed="rId4" cstate="print"/>
            <a:stretch>
              <a:fillRect/>
            </a:stretch>
          </p:blipFill>
          <p:spPr>
            <a:xfrm>
              <a:off x="10391018" y="5263373"/>
              <a:ext cx="711091" cy="772536"/>
            </a:xfrm>
            <a:prstGeom prst="rect">
              <a:avLst/>
            </a:prstGeom>
          </p:spPr>
        </p:pic>
      </p:grpSp>
      <p:sp>
        <p:nvSpPr>
          <p:cNvPr id="6" name="Content Placeholder 5">
            <a:extLst>
              <a:ext uri="{FF2B5EF4-FFF2-40B4-BE49-F238E27FC236}">
                <a16:creationId xmlns:a16="http://schemas.microsoft.com/office/drawing/2014/main" id="{C2317170-02D0-6F51-2E76-B9C54BEA68A6}"/>
              </a:ext>
            </a:extLst>
          </p:cNvPr>
          <p:cNvSpPr>
            <a:spLocks noGrp="1"/>
          </p:cNvSpPr>
          <p:nvPr>
            <p:ph sz="quarter" idx="12" hasCustomPrompt="1"/>
          </p:nvPr>
        </p:nvSpPr>
        <p:spPr>
          <a:xfrm>
            <a:off x="1416204" y="323967"/>
            <a:ext cx="6400801" cy="367409"/>
          </a:xfrm>
        </p:spPr>
        <p:txBody>
          <a:bodyPr anchor="ctr">
            <a:normAutofit/>
          </a:bodyPr>
          <a:lstStyle>
            <a:lvl1pPr>
              <a:defRPr sz="1600">
                <a:solidFill>
                  <a:schemeClr val="accent1"/>
                </a:solidFill>
              </a:defRPr>
            </a:lvl1pPr>
          </a:lstStyle>
          <a:p>
            <a:pPr lvl="0"/>
            <a:r>
              <a:rPr lang="en-GB"/>
              <a:t>Speaker names and organisations</a:t>
            </a:r>
          </a:p>
        </p:txBody>
      </p:sp>
    </p:spTree>
    <p:extLst>
      <p:ext uri="{BB962C8B-B14F-4D97-AF65-F5344CB8AC3E}">
        <p14:creationId xmlns:p14="http://schemas.microsoft.com/office/powerpoint/2010/main" val="88178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642514" y="651643"/>
            <a:ext cx="4351283" cy="3044706"/>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87304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521898"/>
            <a:ext cx="4351283" cy="3692301"/>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30267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a:ln>
            <a:solidFill>
              <a:schemeClr val="tx1"/>
            </a:solidFill>
          </a:ln>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632467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74373" y="2074718"/>
            <a:ext cx="4857818" cy="3466482"/>
          </a:xfrm>
          <a:prstGeom prst="rect">
            <a:avLst/>
          </a:prstGeom>
        </p:spPr>
        <p:txBody>
          <a:bodyPr>
            <a:normAutofit/>
          </a:bodyPr>
          <a:lstStyle>
            <a:lvl1pPr marL="0" indent="0" algn="l">
              <a:buNone/>
              <a:defRPr sz="32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314511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White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849816"/>
            <a:ext cx="4351283" cy="3364383"/>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063648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White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84883" y="2275184"/>
            <a:ext cx="4847307" cy="3266016"/>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955320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lage Slide - Blue">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9272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lage Slide - Purple">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25843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a:prstGeom prst="rect">
            <a:avLst/>
          </a:prstGeom>
        </p:spPr>
        <p:txBody>
          <a:bodyPr>
            <a:normAutofit/>
          </a:bodyPr>
          <a:lstStyle>
            <a:lvl1pPr>
              <a:defRPr sz="2400">
                <a:solidFill>
                  <a:schemeClr val="bg1"/>
                </a:solidFill>
              </a:defRPr>
            </a:lvl1pPr>
            <a:lvl2pPr marL="180000" indent="-176213">
              <a:buClr>
                <a:schemeClr val="bg2"/>
              </a:buClr>
              <a:buFont typeface="Arial" panose="020B0604020202020204" pitchFamily="34" charset="0"/>
              <a:buChar char="•"/>
              <a:defRPr sz="1600">
                <a:solidFill>
                  <a:schemeClr val="bg1"/>
                </a:solidFill>
              </a:defRPr>
            </a:lvl2pPr>
            <a:lvl3pPr marL="360000" indent="-176213">
              <a:buClr>
                <a:schemeClr val="bg2"/>
              </a:buClr>
              <a:buFont typeface="System Font Regular"/>
              <a:buChar char="-"/>
              <a:defRPr sz="1600">
                <a:solidFill>
                  <a:schemeClr val="bg1"/>
                </a:solidFill>
              </a:defRPr>
            </a:lvl3pPr>
            <a:lvl4pPr marL="540000" indent="-176213">
              <a:buClr>
                <a:schemeClr val="bg2"/>
              </a:buClr>
              <a:buFont typeface="Arial" panose="020B0604020202020204" pitchFamily="34" charset="0"/>
              <a:buChar char="•"/>
              <a:defRPr sz="1600">
                <a:solidFill>
                  <a:schemeClr val="bg1"/>
                </a:solidFill>
              </a:defRPr>
            </a:lvl4pPr>
            <a:lvl5pPr marL="720000" indent="-176213">
              <a:buClr>
                <a:schemeClr val="bg2"/>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10;&#10;Description automatically generated">
            <a:extLst>
              <a:ext uri="{FF2B5EF4-FFF2-40B4-BE49-F238E27FC236}">
                <a16:creationId xmlns:a16="http://schemas.microsoft.com/office/drawing/2014/main" id="{20E7A881-0BBB-45B8-4AF2-117BF87335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6192" y="365125"/>
            <a:ext cx="729786" cy="791002"/>
          </a:xfrm>
          <a:prstGeom prst="rect">
            <a:avLst/>
          </a:prstGeom>
        </p:spPr>
      </p:pic>
      <p:sp>
        <p:nvSpPr>
          <p:cNvPr id="4" name="Title 3">
            <a:extLst>
              <a:ext uri="{FF2B5EF4-FFF2-40B4-BE49-F238E27FC236}">
                <a16:creationId xmlns:a16="http://schemas.microsoft.com/office/drawing/2014/main" id="{2719D4C6-1C25-B2AF-91D9-FF7F9035E7B3}"/>
              </a:ext>
            </a:extLst>
          </p:cNvPr>
          <p:cNvSpPr>
            <a:spLocks noGrp="1"/>
          </p:cNvSpPr>
          <p:nvPr>
            <p:ph type="title"/>
          </p:nvPr>
        </p:nvSpPr>
        <p:spPr>
          <a:xfrm>
            <a:off x="708297" y="430440"/>
            <a:ext cx="10819673" cy="1039132"/>
          </a:xfrm>
        </p:spPr>
        <p:txBody>
          <a:bodyPr/>
          <a:lstStyle/>
          <a:p>
            <a:r>
              <a:rPr lang="en-GB"/>
              <a:t>Click to edit Master title style</a:t>
            </a:r>
          </a:p>
        </p:txBody>
      </p:sp>
      <p:sp>
        <p:nvSpPr>
          <p:cNvPr id="7" name="Content Placeholder 6">
            <a:extLst>
              <a:ext uri="{FF2B5EF4-FFF2-40B4-BE49-F238E27FC236}">
                <a16:creationId xmlns:a16="http://schemas.microsoft.com/office/drawing/2014/main" id="{9F89E646-3B5B-1D2E-C5EA-A57DCB1769C2}"/>
              </a:ext>
            </a:extLst>
          </p:cNvPr>
          <p:cNvSpPr>
            <a:spLocks noGrp="1"/>
          </p:cNvSpPr>
          <p:nvPr>
            <p:ph sz="quarter" idx="11" hasCustomPrompt="1"/>
          </p:nvPr>
        </p:nvSpPr>
        <p:spPr>
          <a:xfrm>
            <a:off x="739775" y="5845175"/>
            <a:ext cx="10820854" cy="665163"/>
          </a:xfrm>
          <a:prstGeom prst="rect">
            <a:avLst/>
          </a:prstGeom>
        </p:spPr>
        <p:txBody>
          <a:bodyPr/>
          <a:lstStyle>
            <a:lvl1pPr algn="ctr">
              <a:defRPr>
                <a:solidFill>
                  <a:schemeClr val="accent5">
                    <a:lumMod val="60000"/>
                    <a:lumOff val="40000"/>
                  </a:schemeClr>
                </a:solidFill>
              </a:defRPr>
            </a:lvl1pPr>
          </a:lstStyle>
          <a:p>
            <a:pPr lvl="0"/>
            <a:r>
              <a:rPr lang="en-GB"/>
              <a:t>Please add your logos here</a:t>
            </a:r>
          </a:p>
        </p:txBody>
      </p:sp>
      <p:sp>
        <p:nvSpPr>
          <p:cNvPr id="2" name="Content Placeholder 2">
            <a:extLst>
              <a:ext uri="{FF2B5EF4-FFF2-40B4-BE49-F238E27FC236}">
                <a16:creationId xmlns:a16="http://schemas.microsoft.com/office/drawing/2014/main" id="{33C8DD06-2D99-DAD9-0309-30004B9AC860}"/>
              </a:ext>
            </a:extLst>
          </p:cNvPr>
          <p:cNvSpPr>
            <a:spLocks noGrp="1"/>
          </p:cNvSpPr>
          <p:nvPr>
            <p:ph idx="12"/>
          </p:nvPr>
        </p:nvSpPr>
        <p:spPr>
          <a:xfrm>
            <a:off x="6320183" y="1619803"/>
            <a:ext cx="5201227" cy="3732068"/>
          </a:xfrm>
          <a:prstGeom prst="rect">
            <a:avLst/>
          </a:prstGeom>
        </p:spPr>
        <p:txBody>
          <a:bodyPr>
            <a:normAutofit/>
          </a:bodyPr>
          <a:lstStyle>
            <a:lvl1pPr>
              <a:defRPr sz="2400">
                <a:solidFill>
                  <a:schemeClr val="bg1"/>
                </a:solidFill>
              </a:defRPr>
            </a:lvl1pPr>
            <a:lvl2pPr marL="180000" indent="-176213">
              <a:buClr>
                <a:schemeClr val="accent1"/>
              </a:buClr>
              <a:buFont typeface="Arial" panose="020B0604020202020204" pitchFamily="34" charset="0"/>
              <a:buChar char="•"/>
              <a:defRPr sz="1600">
                <a:solidFill>
                  <a:schemeClr val="bg1"/>
                </a:solidFill>
              </a:defRPr>
            </a:lvl2pPr>
            <a:lvl3pPr marL="360000" indent="-176213">
              <a:buClr>
                <a:schemeClr val="accent1"/>
              </a:buClr>
              <a:buFont typeface="System Font Regular"/>
              <a:buChar char="-"/>
              <a:defRPr sz="1600">
                <a:solidFill>
                  <a:schemeClr val="bg1"/>
                </a:solidFill>
              </a:defRPr>
            </a:lvl3pPr>
            <a:lvl4pPr marL="540000" indent="-176213">
              <a:buClr>
                <a:schemeClr val="accent1"/>
              </a:buClr>
              <a:buFont typeface="Arial" panose="020B0604020202020204" pitchFamily="34" charset="0"/>
              <a:buChar char="•"/>
              <a:defRPr sz="1600">
                <a:solidFill>
                  <a:schemeClr val="bg1"/>
                </a:solidFill>
              </a:defRPr>
            </a:lvl4pPr>
            <a:lvl5pPr marL="720000" indent="-176213">
              <a:buClr>
                <a:schemeClr val="accent1"/>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0334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53E05-4FEC-729D-CA30-2C2C9BA4EE9C}"/>
              </a:ext>
            </a:extLst>
          </p:cNvPr>
          <p:cNvSpPr/>
          <p:nvPr userDrawn="1"/>
        </p:nvSpPr>
        <p:spPr>
          <a:xfrm>
            <a:off x="10558914" y="5736657"/>
            <a:ext cx="837398" cy="83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5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GB"/>
              <a:t>Click to edit Master title style</a:t>
            </a:r>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7A3A9427-C886-3512-4C7D-C43D5222DEC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bg2"/>
              </a:buClr>
              <a:buFont typeface="Arial" panose="020B0604020202020204" pitchFamily="34" charset="0"/>
              <a:buChar char="•"/>
              <a:defRPr>
                <a:latin typeface="Quicksand" pitchFamily="2" charset="0"/>
              </a:defRPr>
            </a:lvl2pPr>
            <a:lvl3pPr marL="684000" indent="-182563">
              <a:buClr>
                <a:schemeClr val="bg2"/>
              </a:buClr>
              <a:buFont typeface="System Font Regular"/>
              <a:buChar char="-"/>
              <a:defRPr>
                <a:latin typeface="Quicksand" pitchFamily="2" charset="0"/>
              </a:defRPr>
            </a:lvl3pPr>
            <a:lvl4pPr marL="1368000" indent="-182563">
              <a:buClr>
                <a:schemeClr val="bg2"/>
              </a:buClr>
              <a:buFont typeface="Arial" panose="020B0604020202020204" pitchFamily="34" charset="0"/>
              <a:buChar char="•"/>
              <a:defRPr>
                <a:latin typeface="Quicksand" pitchFamily="2" charset="0"/>
              </a:defRPr>
            </a:lvl4pPr>
            <a:lvl5pPr marL="2052000" indent="-182563">
              <a:buClr>
                <a:schemeClr val="bg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0042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a:p>
        </p:txBody>
      </p:sp>
    </p:spTree>
    <p:extLst>
      <p:ext uri="{BB962C8B-B14F-4D97-AF65-F5344CB8AC3E}">
        <p14:creationId xmlns:p14="http://schemas.microsoft.com/office/powerpoint/2010/main" val="2681114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1C1A809C-5CEA-8589-BF5A-DB5080671874}"/>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14" name="bg object 22">
            <a:extLst>
              <a:ext uri="{FF2B5EF4-FFF2-40B4-BE49-F238E27FC236}">
                <a16:creationId xmlns:a16="http://schemas.microsoft.com/office/drawing/2014/main" id="{C101554C-03ED-353A-FA67-D4D1210D067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5" name="Group 14">
            <a:extLst>
              <a:ext uri="{FF2B5EF4-FFF2-40B4-BE49-F238E27FC236}">
                <a16:creationId xmlns:a16="http://schemas.microsoft.com/office/drawing/2014/main" id="{8E7AA6FE-7EC6-165D-2085-FCFB844B5CC6}"/>
              </a:ext>
            </a:extLst>
          </p:cNvPr>
          <p:cNvGrpSpPr/>
          <p:nvPr userDrawn="1"/>
        </p:nvGrpSpPr>
        <p:grpSpPr>
          <a:xfrm>
            <a:off x="0" y="4184585"/>
            <a:ext cx="2767043" cy="2671139"/>
            <a:chOff x="0" y="4184585"/>
            <a:chExt cx="2767043" cy="2671139"/>
          </a:xfrm>
        </p:grpSpPr>
        <p:sp>
          <p:nvSpPr>
            <p:cNvPr id="16" name="bg object 23">
              <a:extLst>
                <a:ext uri="{FF2B5EF4-FFF2-40B4-BE49-F238E27FC236}">
                  <a16:creationId xmlns:a16="http://schemas.microsoft.com/office/drawing/2014/main" id="{B0BECB1F-ECBC-8769-E3C7-16E2F102521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7" name="bg object 24">
              <a:extLst>
                <a:ext uri="{FF2B5EF4-FFF2-40B4-BE49-F238E27FC236}">
                  <a16:creationId xmlns:a16="http://schemas.microsoft.com/office/drawing/2014/main" id="{5A0F166C-5675-4BDF-82C2-1312D3795A30}"/>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8" name="bg object 25">
              <a:extLst>
                <a:ext uri="{FF2B5EF4-FFF2-40B4-BE49-F238E27FC236}">
                  <a16:creationId xmlns:a16="http://schemas.microsoft.com/office/drawing/2014/main" id="{F0D9B2C6-6D12-CCA5-00B9-5E51269E976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9" name="bg object 26">
              <a:extLst>
                <a:ext uri="{FF2B5EF4-FFF2-40B4-BE49-F238E27FC236}">
                  <a16:creationId xmlns:a16="http://schemas.microsoft.com/office/drawing/2014/main" id="{BB04FA2D-05E8-025B-D234-184014DA2606}"/>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20" name="bg object 27">
              <a:extLst>
                <a:ext uri="{FF2B5EF4-FFF2-40B4-BE49-F238E27FC236}">
                  <a16:creationId xmlns:a16="http://schemas.microsoft.com/office/drawing/2014/main" id="{C7C47A63-8503-302D-EEC1-8F321F81D4F4}"/>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21" name="bg object 28">
              <a:extLst>
                <a:ext uri="{FF2B5EF4-FFF2-40B4-BE49-F238E27FC236}">
                  <a16:creationId xmlns:a16="http://schemas.microsoft.com/office/drawing/2014/main" id="{5964C189-B02F-4F4E-319E-E3C3858E0426}"/>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22" name="bg object 29">
              <a:extLst>
                <a:ext uri="{FF2B5EF4-FFF2-40B4-BE49-F238E27FC236}">
                  <a16:creationId xmlns:a16="http://schemas.microsoft.com/office/drawing/2014/main" id="{AEB47A71-CFC8-15A6-BEFC-708022A4AF5E}"/>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23" name="bg object 30">
              <a:extLst>
                <a:ext uri="{FF2B5EF4-FFF2-40B4-BE49-F238E27FC236}">
                  <a16:creationId xmlns:a16="http://schemas.microsoft.com/office/drawing/2014/main" id="{746867FF-9D81-E86C-14D3-BA25BF17E6C5}"/>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4" name="bg object 31">
              <a:extLst>
                <a:ext uri="{FF2B5EF4-FFF2-40B4-BE49-F238E27FC236}">
                  <a16:creationId xmlns:a16="http://schemas.microsoft.com/office/drawing/2014/main" id="{612BE240-184A-F95D-4205-673C737C18BE}"/>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9" y="1589518"/>
            <a:ext cx="6384840" cy="1655762"/>
          </a:xfrm>
        </p:spPr>
        <p:txBody>
          <a:bodyPr anchor="b">
            <a:normAutofit/>
          </a:bodyPr>
          <a:lstStyle>
            <a:lvl1pPr algn="l">
              <a:defRPr sz="5400">
                <a:solidFill>
                  <a:schemeClr val="bg1"/>
                </a:solidFill>
                <a:latin typeface="Quicksand" pitchFamily="2"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6384840" cy="1127847"/>
          </a:xfrm>
          <a:prstGeom prst="rect">
            <a:avLst/>
          </a:prstGeom>
        </p:spPr>
        <p:txBody>
          <a:bodyPr/>
          <a:lstStyle>
            <a:lvl1pPr marL="0" indent="0" algn="l">
              <a:buNone/>
              <a:defRPr sz="2400">
                <a:solidFill>
                  <a:schemeClr val="tx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5740399" cy="365125"/>
          </a:xfrm>
          <a:prstGeom prst="rect">
            <a:avLst/>
          </a:prstGeom>
        </p:spPr>
        <p:txBody>
          <a:bodyPr/>
          <a:lstStyle>
            <a:lvl1pPr>
              <a:defRPr sz="1400"/>
            </a:lvl1pPr>
          </a:lstStyle>
          <a:p>
            <a:r>
              <a:rPr lang="en-GB" dirty="0"/>
              <a:t>Presenter names and organisations</a:t>
            </a:r>
          </a:p>
          <a:p>
            <a:endParaRPr lang="en-GB" dirty="0"/>
          </a:p>
        </p:txBody>
      </p:sp>
      <p:grpSp>
        <p:nvGrpSpPr>
          <p:cNvPr id="8" name="Group 7">
            <a:extLst>
              <a:ext uri="{FF2B5EF4-FFF2-40B4-BE49-F238E27FC236}">
                <a16:creationId xmlns:a16="http://schemas.microsoft.com/office/drawing/2014/main" id="{ED61F235-EDD6-AB74-9C26-D2589D0B0BF5}"/>
              </a:ext>
            </a:extLst>
          </p:cNvPr>
          <p:cNvGrpSpPr/>
          <p:nvPr userDrawn="1"/>
        </p:nvGrpSpPr>
        <p:grpSpPr>
          <a:xfrm>
            <a:off x="9768269" y="5263373"/>
            <a:ext cx="1969708" cy="1135284"/>
            <a:chOff x="9768269" y="5263373"/>
            <a:chExt cx="1969708" cy="1135284"/>
          </a:xfrm>
        </p:grpSpPr>
        <p:sp>
          <p:nvSpPr>
            <p:cNvPr id="9" name="bg object 17">
              <a:extLst>
                <a:ext uri="{FF2B5EF4-FFF2-40B4-BE49-F238E27FC236}">
                  <a16:creationId xmlns:a16="http://schemas.microsoft.com/office/drawing/2014/main" id="{B1A475EC-8DC6-2777-9270-716381F7DA64}"/>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10" name="bg object 18">
              <a:extLst>
                <a:ext uri="{FF2B5EF4-FFF2-40B4-BE49-F238E27FC236}">
                  <a16:creationId xmlns:a16="http://schemas.microsoft.com/office/drawing/2014/main" id="{CB203E13-91BE-B4AD-9232-6C1CA705097A}"/>
                </a:ext>
              </a:extLst>
            </p:cNvPr>
            <p:cNvPicPr/>
            <p:nvPr/>
          </p:nvPicPr>
          <p:blipFill>
            <a:blip r:embed="rId2" cstate="print"/>
            <a:stretch>
              <a:fillRect/>
            </a:stretch>
          </p:blipFill>
          <p:spPr>
            <a:xfrm>
              <a:off x="9768269" y="6133524"/>
              <a:ext cx="114872" cy="115198"/>
            </a:xfrm>
            <a:prstGeom prst="rect">
              <a:avLst/>
            </a:prstGeom>
          </p:spPr>
        </p:pic>
        <p:sp>
          <p:nvSpPr>
            <p:cNvPr id="11" name="bg object 19">
              <a:extLst>
                <a:ext uri="{FF2B5EF4-FFF2-40B4-BE49-F238E27FC236}">
                  <a16:creationId xmlns:a16="http://schemas.microsoft.com/office/drawing/2014/main" id="{496AC52C-7545-151F-E8C3-1E3096522EB4}"/>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12" name="bg object 20">
              <a:extLst>
                <a:ext uri="{FF2B5EF4-FFF2-40B4-BE49-F238E27FC236}">
                  <a16:creationId xmlns:a16="http://schemas.microsoft.com/office/drawing/2014/main" id="{D7BC008D-5A1B-BE3A-4CBD-34678F8CB2CF}"/>
                </a:ext>
              </a:extLst>
            </p:cNvPr>
            <p:cNvPicPr/>
            <p:nvPr/>
          </p:nvPicPr>
          <p:blipFill>
            <a:blip r:embed="rId3" cstate="print"/>
            <a:stretch>
              <a:fillRect/>
            </a:stretch>
          </p:blipFill>
          <p:spPr>
            <a:xfrm>
              <a:off x="9901316" y="6093783"/>
              <a:ext cx="1836661" cy="304614"/>
            </a:xfrm>
            <a:prstGeom prst="rect">
              <a:avLst/>
            </a:prstGeom>
          </p:spPr>
        </p:pic>
        <p:pic>
          <p:nvPicPr>
            <p:cNvPr id="13" name="bg object 21">
              <a:extLst>
                <a:ext uri="{FF2B5EF4-FFF2-40B4-BE49-F238E27FC236}">
                  <a16:creationId xmlns:a16="http://schemas.microsoft.com/office/drawing/2014/main" id="{7A1F9893-575A-F37A-22F6-165D8958B679}"/>
                </a:ext>
              </a:extLst>
            </p:cNvPr>
            <p:cNvPicPr/>
            <p:nvPr/>
          </p:nvPicPr>
          <p:blipFill>
            <a:blip r:embed="rId4" cstate="print"/>
            <a:stretch>
              <a:fillRect/>
            </a:stretch>
          </p:blipFill>
          <p:spPr>
            <a:xfrm>
              <a:off x="10391018" y="5263373"/>
              <a:ext cx="711091" cy="772536"/>
            </a:xfrm>
            <a:prstGeom prst="rect">
              <a:avLst/>
            </a:prstGeom>
          </p:spPr>
        </p:pic>
      </p:grpSp>
    </p:spTree>
    <p:extLst>
      <p:ext uri="{BB962C8B-B14F-4D97-AF65-F5344CB8AC3E}">
        <p14:creationId xmlns:p14="http://schemas.microsoft.com/office/powerpoint/2010/main" val="4231480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283339A3-750B-4343-A9BB-CEB5C0C44F8B}" type="datetimeFigureOut">
              <a:rPr lang="de-DE" smtClean="0"/>
              <a:t>01.05.2023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613EC6-EDF0-4D66-AC8E-AF6A89E3608B}" type="slidenum">
              <a:rPr lang="de-DE" smtClean="0"/>
              <a:t>‹#›</a:t>
            </a:fld>
            <a:endParaRPr lang="de-DE"/>
          </a:p>
        </p:txBody>
      </p:sp>
    </p:spTree>
    <p:extLst>
      <p:ext uri="{BB962C8B-B14F-4D97-AF65-F5344CB8AC3E}">
        <p14:creationId xmlns:p14="http://schemas.microsoft.com/office/powerpoint/2010/main" val="679306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732553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3394244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232816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4158144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2879117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473758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1801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684000" indent="-182563">
              <a:buClr>
                <a:schemeClr val="accent1"/>
              </a:buClr>
              <a:buFont typeface="System Font Regular"/>
              <a:buChar char="-"/>
              <a:defRPr>
                <a:latin typeface="Quicksand" pitchFamily="2" charset="0"/>
              </a:defRPr>
            </a:lvl3pPr>
            <a:lvl4pPr marL="1368000" indent="-182563">
              <a:buClr>
                <a:schemeClr val="accent1"/>
              </a:buClr>
              <a:buFont typeface="Arial" panose="020B0604020202020204" pitchFamily="34" charset="0"/>
              <a:buChar char="•"/>
              <a:defRPr>
                <a:latin typeface="Quicksand" pitchFamily="2" charset="0"/>
              </a:defRPr>
            </a:lvl4pPr>
            <a:lvl5pPr marL="2052000" indent="-182563">
              <a:buClr>
                <a:schemeClr val="accent1"/>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1342530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130227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2815405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dirty="0"/>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39833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dirty="0"/>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3800047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3635044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741925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903795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3877928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1583707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5320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AA152104-509B-E0AB-E830-5FA822F2141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3"/>
              </a:buClr>
              <a:buFont typeface="Arial" panose="020B0604020202020204" pitchFamily="34" charset="0"/>
              <a:buChar char="•"/>
              <a:defRPr>
                <a:latin typeface="Quicksand" pitchFamily="2" charset="0"/>
              </a:defRPr>
            </a:lvl2pPr>
            <a:lvl3pPr marL="684000" indent="-182563">
              <a:buClr>
                <a:schemeClr val="accent3"/>
              </a:buClr>
              <a:buFont typeface="System Font Regular"/>
              <a:buChar char="-"/>
              <a:defRPr>
                <a:latin typeface="Quicksand" pitchFamily="2" charset="0"/>
              </a:defRPr>
            </a:lvl3pPr>
            <a:lvl4pPr marL="1368000" indent="-182563">
              <a:buClr>
                <a:schemeClr val="accent3"/>
              </a:buClr>
              <a:buFont typeface="Arial" panose="020B0604020202020204" pitchFamily="34" charset="0"/>
              <a:buChar char="•"/>
              <a:defRPr>
                <a:latin typeface="Quicksand" pitchFamily="2" charset="0"/>
              </a:defRPr>
            </a:lvl4pPr>
            <a:lvl5pPr marL="2052000" indent="-182563">
              <a:buClr>
                <a:schemeClr val="accent3"/>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62602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02995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63804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32929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46934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8582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4494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616240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2299807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2116036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3690654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2"/>
              </a:buClr>
              <a:buFont typeface="Arial" panose="020B0604020202020204" pitchFamily="34" charset="0"/>
              <a:buChar char="•"/>
              <a:defRPr>
                <a:latin typeface="Quicksand" pitchFamily="2" charset="0"/>
              </a:defRPr>
            </a:lvl2pPr>
            <a:lvl3pPr marL="684000" indent="-182563">
              <a:buClr>
                <a:schemeClr val="accent2"/>
              </a:buClr>
              <a:buFont typeface="System Font Regular"/>
              <a:buChar char="-"/>
              <a:defRPr>
                <a:latin typeface="Quicksand" pitchFamily="2" charset="0"/>
              </a:defRPr>
            </a:lvl3pPr>
            <a:lvl4pPr marL="1368000" indent="-182563">
              <a:buClr>
                <a:schemeClr val="accent2"/>
              </a:buClr>
              <a:buFont typeface="Arial" panose="020B0604020202020204" pitchFamily="34" charset="0"/>
              <a:buChar char="•"/>
              <a:defRPr>
                <a:latin typeface="Quicksand" pitchFamily="2" charset="0"/>
              </a:defRPr>
            </a:lvl4pPr>
            <a:lvl5pPr marL="2052000" indent="-182563">
              <a:buClr>
                <a:schemeClr val="accent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90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e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tx2"/>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buClr>
                <a:schemeClr val="tx2"/>
              </a:buClr>
              <a:defRPr>
                <a:latin typeface="Quicksand" pitchFamily="2" charset="0"/>
              </a:defRPr>
            </a:lvl1pPr>
            <a:lvl2pPr marL="182563" indent="-182563">
              <a:buClr>
                <a:schemeClr val="tx2"/>
              </a:buClr>
              <a:buFont typeface="Arial" panose="020B0604020202020204" pitchFamily="34" charset="0"/>
              <a:buChar char="•"/>
              <a:defRPr>
                <a:latin typeface="Quicksand" pitchFamily="2" charset="0"/>
              </a:defRPr>
            </a:lvl2pPr>
            <a:lvl3pPr marL="684000" indent="-182563">
              <a:buClr>
                <a:schemeClr val="tx2"/>
              </a:buClr>
              <a:buFont typeface="System Font Regular"/>
              <a:buChar char="-"/>
              <a:defRPr>
                <a:latin typeface="Quicksand" pitchFamily="2" charset="0"/>
              </a:defRPr>
            </a:lvl3pPr>
            <a:lvl4pPr marL="1368000" indent="-182563">
              <a:buClr>
                <a:schemeClr val="tx2"/>
              </a:buClr>
              <a:buFont typeface="Arial" panose="020B0604020202020204" pitchFamily="34" charset="0"/>
              <a:buChar char="•"/>
              <a:defRPr>
                <a:latin typeface="Quicksand" pitchFamily="2" charset="0"/>
              </a:defRPr>
            </a:lvl4pPr>
            <a:lvl5pPr marL="2052000" indent="-182563">
              <a:buClr>
                <a:schemeClr val="tx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1386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GB"/>
              <a:t>Click to edit Master title style</a:t>
            </a:r>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1" name="Content Placeholder 2">
            <a:extLst>
              <a:ext uri="{FF2B5EF4-FFF2-40B4-BE49-F238E27FC236}">
                <a16:creationId xmlns:a16="http://schemas.microsoft.com/office/drawing/2014/main" id="{8EC3E5FD-9CD6-C249-C704-5CED90A6A4B1}"/>
              </a:ext>
            </a:extLst>
          </p:cNvPr>
          <p:cNvSpPr>
            <a:spLocks noGrp="1"/>
          </p:cNvSpPr>
          <p:nvPr>
            <p:ph idx="1"/>
          </p:nvPr>
        </p:nvSpPr>
        <p:spPr>
          <a:xfrm>
            <a:off x="751840" y="1825625"/>
            <a:ext cx="8536539" cy="3772535"/>
          </a:xfrm>
          <a:prstGeom prst="rect">
            <a:avLst/>
          </a:prstGeom>
        </p:spPr>
        <p:txBody>
          <a:bodyPr/>
          <a:lstStyle>
            <a:lvl1pPr marL="342900" indent="-342900">
              <a:buClr>
                <a:schemeClr val="tx2"/>
              </a:buClr>
              <a:buFont typeface="Arial" panose="020B0604020202020204" pitchFamily="34" charset="0"/>
              <a:buChar char="•"/>
              <a:defRPr>
                <a:solidFill>
                  <a:schemeClr val="bg1"/>
                </a:solidFill>
                <a:latin typeface="Quicksand" pitchFamily="2" charset="0"/>
              </a:defRPr>
            </a:lvl1pPr>
            <a:lvl2pPr marL="684000" indent="-182563">
              <a:buClr>
                <a:schemeClr val="tx2"/>
              </a:buClr>
              <a:buFont typeface="System Font Regular"/>
              <a:buChar char="-"/>
              <a:defRPr>
                <a:solidFill>
                  <a:schemeClr val="bg1"/>
                </a:solidFill>
                <a:latin typeface="Quicksand" pitchFamily="2" charset="0"/>
              </a:defRPr>
            </a:lvl2pPr>
            <a:lvl3pPr marL="1368000" indent="-182563">
              <a:buClr>
                <a:schemeClr val="tx2"/>
              </a:buClr>
              <a:buFont typeface="Arial" panose="020B0604020202020204" pitchFamily="34" charset="0"/>
              <a:buChar char="•"/>
              <a:defRPr>
                <a:solidFill>
                  <a:schemeClr val="bg1"/>
                </a:solidFill>
                <a:latin typeface="Quicksand" pitchFamily="2" charset="0"/>
              </a:defRPr>
            </a:lvl3pPr>
            <a:lvl4pPr marL="2052000" indent="-182563">
              <a:buClr>
                <a:schemeClr val="tx2"/>
              </a:buClr>
              <a:buFont typeface="System Font Regular"/>
              <a:buChar char="-"/>
              <a:defRPr>
                <a:solidFill>
                  <a:schemeClr val="bg1"/>
                </a:solidFill>
                <a:latin typeface="Quicksand" pitchFamily="2" charset="0"/>
              </a:defRPr>
            </a:lvl4pPr>
            <a:lvl5pPr marL="2736000" indent="-182563">
              <a:buClr>
                <a:schemeClr val="tx2"/>
              </a:buClr>
              <a:buFont typeface="Arial" panose="020B0604020202020204" pitchFamily="34" charset="0"/>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380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GB"/>
              <a:t>Click to edit Master title style</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a:p>
        </p:txBody>
      </p:sp>
      <p:sp>
        <p:nvSpPr>
          <p:cNvPr id="4" name="Content Placeholder 2">
            <a:extLst>
              <a:ext uri="{FF2B5EF4-FFF2-40B4-BE49-F238E27FC236}">
                <a16:creationId xmlns:a16="http://schemas.microsoft.com/office/drawing/2014/main" id="{3BC5C9EF-0409-B5D4-B719-F06C3A197CF6}"/>
              </a:ext>
            </a:extLst>
          </p:cNvPr>
          <p:cNvSpPr>
            <a:spLocks noGrp="1"/>
          </p:cNvSpPr>
          <p:nvPr>
            <p:ph idx="1"/>
          </p:nvPr>
        </p:nvSpPr>
        <p:spPr>
          <a:xfrm>
            <a:off x="751840" y="1825625"/>
            <a:ext cx="10703150" cy="3772535"/>
          </a:xfrm>
          <a:prstGeom prst="rect">
            <a:avLst/>
          </a:prstGeom>
        </p:spPr>
        <p:txBody>
          <a:bodyPr/>
          <a:lstStyle>
            <a:lvl1pPr>
              <a:defRPr sz="2800">
                <a:solidFill>
                  <a:schemeClr val="accent3"/>
                </a:solidFill>
                <a:latin typeface="Quicksand" pitchFamily="2" charset="0"/>
              </a:defRPr>
            </a:lvl1pPr>
            <a:lvl2pPr marL="182563" indent="-182563">
              <a:buClr>
                <a:schemeClr val="tx2"/>
              </a:buClr>
              <a:buFont typeface="Arial" panose="020B0604020202020204" pitchFamily="34" charset="0"/>
              <a:buChar char="•"/>
              <a:defRPr>
                <a:solidFill>
                  <a:schemeClr val="accent3"/>
                </a:solidFill>
                <a:latin typeface="Quicksand" pitchFamily="2" charset="0"/>
              </a:defRPr>
            </a:lvl2pPr>
            <a:lvl3pPr marL="684000" indent="-182563">
              <a:buClr>
                <a:schemeClr val="tx2"/>
              </a:buClr>
              <a:buFont typeface="System Font Regular"/>
              <a:buChar char="-"/>
              <a:defRPr>
                <a:solidFill>
                  <a:schemeClr val="accent3"/>
                </a:solidFill>
                <a:latin typeface="Quicksand" pitchFamily="2" charset="0"/>
              </a:defRPr>
            </a:lvl3pPr>
            <a:lvl4pPr marL="1368000" indent="-182563">
              <a:buClr>
                <a:schemeClr val="tx2"/>
              </a:buClr>
              <a:buFont typeface="Arial" panose="020B0604020202020204" pitchFamily="34" charset="0"/>
              <a:buChar char="•"/>
              <a:defRPr>
                <a:solidFill>
                  <a:schemeClr val="accent3"/>
                </a:solidFill>
                <a:latin typeface="Quicksand" pitchFamily="2" charset="0"/>
              </a:defRPr>
            </a:lvl4pPr>
            <a:lvl5pPr marL="2052000" indent="-182563">
              <a:buClr>
                <a:schemeClr val="tx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0515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a:t>Click to edit Master text styles</a:t>
            </a:r>
            <a:br>
              <a:rPr lang="en-US"/>
            </a:b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131182336"/>
      </p:ext>
    </p:extLst>
  </p:cSld>
  <p:clrMap bg1="lt1" tx1="dk1" bg2="lt2" tx2="dk2" accent1="accent1" accent2="accent2" accent3="accent3" accent4="accent4" accent5="accent5" accent6="accent6" hlink="hlink" folHlink="folHlink"/>
  <p:sldLayoutIdLst>
    <p:sldLayoutId id="2147483681" r:id="rId1"/>
    <p:sldLayoutId id="2147483649" r:id="rId2"/>
    <p:sldLayoutId id="2147483650" r:id="rId3"/>
    <p:sldLayoutId id="2147483660" r:id="rId4"/>
    <p:sldLayoutId id="2147483661" r:id="rId5"/>
    <p:sldLayoutId id="2147483682" r:id="rId6"/>
    <p:sldLayoutId id="2147483684" r:id="rId7"/>
    <p:sldLayoutId id="2147483662" r:id="rId8"/>
    <p:sldLayoutId id="2147483651" r:id="rId9"/>
    <p:sldLayoutId id="2147483663" r:id="rId10"/>
    <p:sldLayoutId id="2147483664" r:id="rId11"/>
    <p:sldLayoutId id="2147483665" r:id="rId12"/>
    <p:sldLayoutId id="2147483666" r:id="rId13"/>
    <p:sldLayoutId id="2147483652" r:id="rId14"/>
    <p:sldLayoutId id="2147483669" r:id="rId15"/>
    <p:sldLayoutId id="2147483653" r:id="rId16"/>
    <p:sldLayoutId id="2147483667" r:id="rId17"/>
    <p:sldLayoutId id="2147483668" r:id="rId18"/>
    <p:sldLayoutId id="2147483671" r:id="rId19"/>
    <p:sldLayoutId id="2147483672" r:id="rId20"/>
    <p:sldLayoutId id="2147483676" r:id="rId21"/>
    <p:sldLayoutId id="2147483673" r:id="rId22"/>
    <p:sldLayoutId id="2147483677" r:id="rId23"/>
    <p:sldLayoutId id="2147483674" r:id="rId24"/>
    <p:sldLayoutId id="2147483675" r:id="rId25"/>
    <p:sldLayoutId id="2147483679" r:id="rId26"/>
    <p:sldLayoutId id="2147483680" r:id="rId27"/>
    <p:sldLayoutId id="2147483656" r:id="rId28"/>
    <p:sldLayoutId id="2147483683" r:id="rId29"/>
    <p:sldLayoutId id="2147483655" r:id="rId30"/>
    <p:sldLayoutId id="2147483685" r:id="rId31"/>
    <p:sldLayoutId id="2147483686" r:id="rId32"/>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Medium" pitchFamily="2" charset="0"/>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itchFamily="2" charset="0"/>
          <a:ea typeface="+mn-ea"/>
          <a:cs typeface="+mn-cs"/>
        </a:defRPr>
      </a:lvl2pPr>
      <a:lvl3pPr marL="684000" indent="-342900" algn="l" defTabSz="914400" rtl="0" eaLnBrk="1" latinLnBrk="0" hangingPunct="1">
        <a:lnSpc>
          <a:spcPct val="90000"/>
        </a:lnSpc>
        <a:spcBef>
          <a:spcPts val="500"/>
        </a:spcBef>
        <a:buFont typeface="System Font Regular"/>
        <a:buChar char="-"/>
        <a:defRPr sz="1800" kern="1200">
          <a:solidFill>
            <a:schemeClr val="tx1"/>
          </a:solidFill>
          <a:latin typeface="Quicksand" pitchFamily="2" charset="0"/>
          <a:ea typeface="+mn-ea"/>
          <a:cs typeface="+mn-cs"/>
        </a:defRPr>
      </a:lvl3pPr>
      <a:lvl4pPr marL="1368000" indent="-3429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Quicksand" pitchFamily="2" charset="0"/>
          <a:ea typeface="+mn-ea"/>
          <a:cs typeface="+mn-cs"/>
        </a:defRPr>
      </a:lvl4pPr>
      <a:lvl5pPr marL="2052000" indent="-342900" algn="l" defTabSz="914400" rtl="0" eaLnBrk="1" latinLnBrk="0" hangingPunct="1">
        <a:lnSpc>
          <a:spcPct val="90000"/>
        </a:lnSpc>
        <a:spcBef>
          <a:spcPts val="500"/>
        </a:spcBef>
        <a:buFont typeface="System Font Regular"/>
        <a:buChar char="-"/>
        <a:defRPr sz="14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orient="horz" pos="754" userDrawn="1">
          <p15:clr>
            <a:srgbClr val="F26B43"/>
          </p15:clr>
        </p15:guide>
        <p15:guide id="5" orient="horz" pos="1321" userDrawn="1">
          <p15:clr>
            <a:srgbClr val="F26B43"/>
          </p15:clr>
        </p15:guide>
        <p15:guide id="6"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0986148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orient="horz" pos="754">
          <p15:clr>
            <a:srgbClr val="F26B43"/>
          </p15:clr>
        </p15:guide>
        <p15:guide id="5" orient="horz" pos="1321">
          <p15:clr>
            <a:srgbClr val="F26B43"/>
          </p15:clr>
        </p15:guide>
        <p15:guide id="6"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9.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2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 Id="rId5" Type="http://schemas.openxmlformats.org/officeDocument/2006/relationships/image" Target="../media/image37.jp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E4D85-7602-45A4-6D6C-F4B12E4A1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62" y="1742826"/>
            <a:ext cx="5763477" cy="3372349"/>
          </a:xfrm>
          <a:prstGeom prst="rect">
            <a:avLst/>
          </a:prstGeom>
        </p:spPr>
      </p:pic>
      <p:sp>
        <p:nvSpPr>
          <p:cNvPr id="2" name="Rectangle 1">
            <a:extLst>
              <a:ext uri="{FF2B5EF4-FFF2-40B4-BE49-F238E27FC236}">
                <a16:creationId xmlns:a16="http://schemas.microsoft.com/office/drawing/2014/main" id="{26359DD2-52BC-2F4A-6D9D-AD636C642BD6}"/>
              </a:ext>
            </a:extLst>
          </p:cNvPr>
          <p:cNvSpPr/>
          <p:nvPr/>
        </p:nvSpPr>
        <p:spPr>
          <a:xfrm>
            <a:off x="10544175" y="5695950"/>
            <a:ext cx="89535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17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0EDD-BCDA-45F7-813A-F3CE10D5EDBA}"/>
              </a:ext>
            </a:extLst>
          </p:cNvPr>
          <p:cNvSpPr>
            <a:spLocks noGrp="1"/>
          </p:cNvSpPr>
          <p:nvPr>
            <p:ph type="title"/>
          </p:nvPr>
        </p:nvSpPr>
        <p:spPr>
          <a:xfrm>
            <a:off x="609600" y="179104"/>
            <a:ext cx="10972800" cy="1143000"/>
          </a:xfrm>
        </p:spPr>
        <p:txBody>
          <a:bodyPr/>
          <a:lstStyle/>
          <a:p>
            <a:r>
              <a:rPr lang="en-US" sz="3200" dirty="0"/>
              <a:t>Nearly 3 out of 4 people in Africa lacked safely managed sanitation services in 2020</a:t>
            </a:r>
            <a:endParaRPr lang="en-GB" sz="3200" dirty="0"/>
          </a:p>
        </p:txBody>
      </p:sp>
      <p:pic>
        <p:nvPicPr>
          <p:cNvPr id="7" name="Content Placeholder 6">
            <a:extLst>
              <a:ext uri="{FF2B5EF4-FFF2-40B4-BE49-F238E27FC236}">
                <a16:creationId xmlns:a16="http://schemas.microsoft.com/office/drawing/2014/main" id="{E26FC0BA-916F-40F3-AFC8-8D616861D226}"/>
              </a:ext>
            </a:extLst>
          </p:cNvPr>
          <p:cNvPicPr>
            <a:picLocks noGrp="1" noChangeAspect="1"/>
          </p:cNvPicPr>
          <p:nvPr>
            <p:ph idx="1"/>
          </p:nvPr>
        </p:nvPicPr>
        <p:blipFill rotWithShape="1">
          <a:blip r:embed="rId3"/>
          <a:srcRect t="10437" b="3548"/>
          <a:stretch/>
        </p:blipFill>
        <p:spPr>
          <a:xfrm>
            <a:off x="138708" y="1187355"/>
            <a:ext cx="12046975" cy="4782523"/>
          </a:xfrm>
        </p:spPr>
      </p:pic>
    </p:spTree>
    <p:extLst>
      <p:ext uri="{BB962C8B-B14F-4D97-AF65-F5344CB8AC3E}">
        <p14:creationId xmlns:p14="http://schemas.microsoft.com/office/powerpoint/2010/main" val="1332351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4512"/>
            <a:ext cx="10972800" cy="1143000"/>
          </a:xfrm>
        </p:spPr>
        <p:txBody>
          <a:bodyPr>
            <a:noAutofit/>
          </a:bodyPr>
          <a:lstStyle/>
          <a:p>
            <a:r>
              <a:rPr lang="en-US" sz="3200" dirty="0"/>
              <a:t>Only 2 out of 48 countries with &lt;99% coverage are on track to achieve universal access to at least basic sanitation by 2030</a:t>
            </a:r>
            <a:endParaRPr lang="de-DE" sz="3200" dirty="0"/>
          </a:p>
        </p:txBody>
      </p:sp>
      <p:pic>
        <p:nvPicPr>
          <p:cNvPr id="4" name="Picture 3">
            <a:extLst>
              <a:ext uri="{FF2B5EF4-FFF2-40B4-BE49-F238E27FC236}">
                <a16:creationId xmlns:a16="http://schemas.microsoft.com/office/drawing/2014/main" id="{AA87A495-2BEF-4A11-B8E3-13D76C8A8642}"/>
              </a:ext>
            </a:extLst>
          </p:cNvPr>
          <p:cNvPicPr>
            <a:picLocks noChangeAspect="1"/>
          </p:cNvPicPr>
          <p:nvPr/>
        </p:nvPicPr>
        <p:blipFill rotWithShape="1">
          <a:blip r:embed="rId3"/>
          <a:srcRect r="35816" b="13823"/>
          <a:stretch/>
        </p:blipFill>
        <p:spPr>
          <a:xfrm>
            <a:off x="1869740" y="1150832"/>
            <a:ext cx="7206021" cy="4392561"/>
          </a:xfrm>
          <a:prstGeom prst="rect">
            <a:avLst/>
          </a:prstGeom>
        </p:spPr>
      </p:pic>
      <p:pic>
        <p:nvPicPr>
          <p:cNvPr id="7" name="Picture 6">
            <a:extLst>
              <a:ext uri="{FF2B5EF4-FFF2-40B4-BE49-F238E27FC236}">
                <a16:creationId xmlns:a16="http://schemas.microsoft.com/office/drawing/2014/main" id="{3A4F0D1D-F120-4FB2-A08C-70535161F0DA}"/>
              </a:ext>
            </a:extLst>
          </p:cNvPr>
          <p:cNvPicPr>
            <a:picLocks noChangeAspect="1"/>
          </p:cNvPicPr>
          <p:nvPr/>
        </p:nvPicPr>
        <p:blipFill>
          <a:blip r:embed="rId4"/>
          <a:stretch>
            <a:fillRect/>
          </a:stretch>
        </p:blipFill>
        <p:spPr>
          <a:xfrm>
            <a:off x="1760561" y="5491206"/>
            <a:ext cx="8452513" cy="512460"/>
          </a:xfrm>
          <a:prstGeom prst="rect">
            <a:avLst/>
          </a:prstGeom>
        </p:spPr>
      </p:pic>
      <p:pic>
        <p:nvPicPr>
          <p:cNvPr id="8" name="Picture 7">
            <a:extLst>
              <a:ext uri="{FF2B5EF4-FFF2-40B4-BE49-F238E27FC236}">
                <a16:creationId xmlns:a16="http://schemas.microsoft.com/office/drawing/2014/main" id="{54B17556-1CAA-4D1B-BA31-67F766D64029}"/>
              </a:ext>
            </a:extLst>
          </p:cNvPr>
          <p:cNvPicPr>
            <a:picLocks noChangeAspect="1"/>
          </p:cNvPicPr>
          <p:nvPr/>
        </p:nvPicPr>
        <p:blipFill>
          <a:blip r:embed="rId5"/>
          <a:stretch>
            <a:fillRect/>
          </a:stretch>
        </p:blipFill>
        <p:spPr>
          <a:xfrm>
            <a:off x="9198591" y="4123653"/>
            <a:ext cx="2544946" cy="792243"/>
          </a:xfrm>
          <a:prstGeom prst="rect">
            <a:avLst/>
          </a:prstGeom>
        </p:spPr>
      </p:pic>
    </p:spTree>
    <p:extLst>
      <p:ext uri="{BB962C8B-B14F-4D97-AF65-F5344CB8AC3E}">
        <p14:creationId xmlns:p14="http://schemas.microsoft.com/office/powerpoint/2010/main" val="276634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95AA-28B8-40EB-950A-A5EB5629D1A6}"/>
              </a:ext>
            </a:extLst>
          </p:cNvPr>
          <p:cNvSpPr>
            <a:spLocks noGrp="1"/>
          </p:cNvSpPr>
          <p:nvPr>
            <p:ph type="title"/>
          </p:nvPr>
        </p:nvSpPr>
        <p:spPr>
          <a:xfrm>
            <a:off x="609600" y="71437"/>
            <a:ext cx="10972800" cy="1143000"/>
          </a:xfrm>
        </p:spPr>
        <p:txBody>
          <a:bodyPr/>
          <a:lstStyle/>
          <a:p>
            <a:r>
              <a:rPr lang="en-US" sz="3200" dirty="0"/>
              <a:t>3 out of 5 people in Africa lacked basic hygiene services in 2020</a:t>
            </a:r>
          </a:p>
        </p:txBody>
      </p:sp>
      <p:pic>
        <p:nvPicPr>
          <p:cNvPr id="5" name="Picture 4">
            <a:extLst>
              <a:ext uri="{FF2B5EF4-FFF2-40B4-BE49-F238E27FC236}">
                <a16:creationId xmlns:a16="http://schemas.microsoft.com/office/drawing/2014/main" id="{6B753F94-C841-4B44-AB26-605E6A2A36AF}"/>
              </a:ext>
            </a:extLst>
          </p:cNvPr>
          <p:cNvPicPr>
            <a:picLocks noChangeAspect="1"/>
          </p:cNvPicPr>
          <p:nvPr/>
        </p:nvPicPr>
        <p:blipFill>
          <a:blip r:embed="rId3"/>
          <a:stretch>
            <a:fillRect/>
          </a:stretch>
        </p:blipFill>
        <p:spPr>
          <a:xfrm>
            <a:off x="188662" y="1078173"/>
            <a:ext cx="11814675" cy="4940489"/>
          </a:xfrm>
          <a:prstGeom prst="rect">
            <a:avLst/>
          </a:prstGeom>
        </p:spPr>
      </p:pic>
    </p:spTree>
    <p:extLst>
      <p:ext uri="{BB962C8B-B14F-4D97-AF65-F5344CB8AC3E}">
        <p14:creationId xmlns:p14="http://schemas.microsoft.com/office/powerpoint/2010/main" val="1020829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95AA-28B8-40EB-950A-A5EB5629D1A6}"/>
              </a:ext>
            </a:extLst>
          </p:cNvPr>
          <p:cNvSpPr>
            <a:spLocks noGrp="1"/>
          </p:cNvSpPr>
          <p:nvPr>
            <p:ph type="title"/>
          </p:nvPr>
        </p:nvSpPr>
        <p:spPr>
          <a:xfrm>
            <a:off x="609600" y="260145"/>
            <a:ext cx="10972800" cy="1143000"/>
          </a:xfrm>
        </p:spPr>
        <p:txBody>
          <a:bodyPr/>
          <a:lstStyle/>
          <a:p>
            <a:r>
              <a:rPr lang="en-US" sz="3200" dirty="0"/>
              <a:t>In Africa there are large disparities in access to basic hygiene services between and within countries</a:t>
            </a:r>
          </a:p>
        </p:txBody>
      </p:sp>
      <p:pic>
        <p:nvPicPr>
          <p:cNvPr id="5" name="Picture 4">
            <a:extLst>
              <a:ext uri="{FF2B5EF4-FFF2-40B4-BE49-F238E27FC236}">
                <a16:creationId xmlns:a16="http://schemas.microsoft.com/office/drawing/2014/main" id="{FCD6A2D0-B947-4406-8B7A-6EE3B283F619}"/>
              </a:ext>
            </a:extLst>
          </p:cNvPr>
          <p:cNvPicPr>
            <a:picLocks noChangeAspect="1"/>
          </p:cNvPicPr>
          <p:nvPr/>
        </p:nvPicPr>
        <p:blipFill>
          <a:blip r:embed="rId3"/>
          <a:stretch>
            <a:fillRect/>
          </a:stretch>
        </p:blipFill>
        <p:spPr>
          <a:xfrm>
            <a:off x="1519700" y="1276145"/>
            <a:ext cx="9152600" cy="5581855"/>
          </a:xfrm>
          <a:prstGeom prst="rect">
            <a:avLst/>
          </a:prstGeom>
        </p:spPr>
      </p:pic>
    </p:spTree>
    <p:extLst>
      <p:ext uri="{BB962C8B-B14F-4D97-AF65-F5344CB8AC3E}">
        <p14:creationId xmlns:p14="http://schemas.microsoft.com/office/powerpoint/2010/main" val="987830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D604-1F27-4B7D-8783-407F252F7FC1}"/>
              </a:ext>
            </a:extLst>
          </p:cNvPr>
          <p:cNvSpPr>
            <a:spLocks noGrp="1"/>
          </p:cNvSpPr>
          <p:nvPr>
            <p:ph type="title"/>
          </p:nvPr>
        </p:nvSpPr>
        <p:spPr>
          <a:xfrm>
            <a:off x="744424" y="174625"/>
            <a:ext cx="10703150" cy="1325563"/>
          </a:xfrm>
        </p:spPr>
        <p:txBody>
          <a:bodyPr/>
          <a:lstStyle/>
          <a:p>
            <a:r>
              <a:rPr lang="en-US" sz="3200" dirty="0"/>
              <a:t>Data availability is improving but many countries in Africa still lacked estimates for SDG indicators in 2020</a:t>
            </a:r>
          </a:p>
        </p:txBody>
      </p:sp>
      <p:pic>
        <p:nvPicPr>
          <p:cNvPr id="3" name="Picture 2">
            <a:extLst>
              <a:ext uri="{FF2B5EF4-FFF2-40B4-BE49-F238E27FC236}">
                <a16:creationId xmlns:a16="http://schemas.microsoft.com/office/drawing/2014/main" id="{7A36C93B-2373-463E-82BB-E92D8AE4B845}"/>
              </a:ext>
            </a:extLst>
          </p:cNvPr>
          <p:cNvPicPr>
            <a:picLocks noChangeAspect="1"/>
          </p:cNvPicPr>
          <p:nvPr/>
        </p:nvPicPr>
        <p:blipFill>
          <a:blip r:embed="rId3"/>
          <a:stretch>
            <a:fillRect/>
          </a:stretch>
        </p:blipFill>
        <p:spPr>
          <a:xfrm>
            <a:off x="281805" y="1973179"/>
            <a:ext cx="11628389" cy="3152274"/>
          </a:xfrm>
          <a:prstGeom prst="rect">
            <a:avLst/>
          </a:prstGeom>
        </p:spPr>
      </p:pic>
    </p:spTree>
    <p:extLst>
      <p:ext uri="{BB962C8B-B14F-4D97-AF65-F5344CB8AC3E}">
        <p14:creationId xmlns:p14="http://schemas.microsoft.com/office/powerpoint/2010/main" val="496505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14D2-B2A0-4234-9D45-8ED56F1CA4C9}"/>
              </a:ext>
            </a:extLst>
          </p:cNvPr>
          <p:cNvSpPr>
            <a:spLocks noGrp="1"/>
          </p:cNvSpPr>
          <p:nvPr>
            <p:ph type="title"/>
          </p:nvPr>
        </p:nvSpPr>
        <p:spPr>
          <a:xfrm>
            <a:off x="744425" y="243930"/>
            <a:ext cx="10703150" cy="1325563"/>
          </a:xfrm>
        </p:spPr>
        <p:txBody>
          <a:bodyPr/>
          <a:lstStyle/>
          <a:p>
            <a:r>
              <a:rPr lang="en-GB" sz="3200" dirty="0"/>
              <a:t>Achieving SDG WASH targets in Africa will require a dramatic acceleration in current rates of progress</a:t>
            </a:r>
          </a:p>
        </p:txBody>
      </p:sp>
      <p:pic>
        <p:nvPicPr>
          <p:cNvPr id="7" name="Picture 6">
            <a:extLst>
              <a:ext uri="{FF2B5EF4-FFF2-40B4-BE49-F238E27FC236}">
                <a16:creationId xmlns:a16="http://schemas.microsoft.com/office/drawing/2014/main" id="{AA639623-048A-46EA-A5E4-5C9AEC927B38}"/>
              </a:ext>
            </a:extLst>
          </p:cNvPr>
          <p:cNvPicPr>
            <a:picLocks noChangeAspect="1"/>
          </p:cNvPicPr>
          <p:nvPr/>
        </p:nvPicPr>
        <p:blipFill>
          <a:blip r:embed="rId3"/>
          <a:stretch>
            <a:fillRect/>
          </a:stretch>
        </p:blipFill>
        <p:spPr>
          <a:xfrm>
            <a:off x="1548376" y="1569493"/>
            <a:ext cx="8970968" cy="4490113"/>
          </a:xfrm>
          <a:prstGeom prst="rect">
            <a:avLst/>
          </a:prstGeom>
        </p:spPr>
      </p:pic>
    </p:spTree>
    <p:extLst>
      <p:ext uri="{BB962C8B-B14F-4D97-AF65-F5344CB8AC3E}">
        <p14:creationId xmlns:p14="http://schemas.microsoft.com/office/powerpoint/2010/main" val="3676396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DBDFE3-65C8-6761-A7E7-37B4AB2BEE7D}"/>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 name="Subtitle 2">
            <a:extLst>
              <a:ext uri="{FF2B5EF4-FFF2-40B4-BE49-F238E27FC236}">
                <a16:creationId xmlns:a16="http://schemas.microsoft.com/office/drawing/2014/main" id="{C3397B44-4452-40A1-BF7D-8B291D2F4342}"/>
              </a:ext>
            </a:extLst>
          </p:cNvPr>
          <p:cNvSpPr>
            <a:spLocks noGrp="1"/>
          </p:cNvSpPr>
          <p:nvPr>
            <p:ph type="subTitle" idx="1"/>
          </p:nvPr>
        </p:nvSpPr>
        <p:spPr>
          <a:xfrm>
            <a:off x="472778" y="388692"/>
            <a:ext cx="6062133" cy="6146220"/>
          </a:xfrm>
        </p:spPr>
        <p:txBody>
          <a:bodyPr>
            <a:normAutofit fontScale="92500" lnSpcReduction="10000"/>
          </a:bodyPr>
          <a:lstStyle/>
          <a:p>
            <a:pPr algn="l"/>
            <a:r>
              <a:rPr lang="en-US" sz="1800" b="1" dirty="0">
                <a:solidFill>
                  <a:schemeClr val="bg1"/>
                </a:solidFill>
              </a:rPr>
              <a:t>Achieving the 2030 SDG targets in Africa will require</a:t>
            </a:r>
          </a:p>
          <a:p>
            <a:pPr marL="342900" indent="-342900" algn="l">
              <a:buFont typeface="Arial" panose="020B0604020202020204" pitchFamily="34" charset="0"/>
              <a:buChar char="•"/>
            </a:pPr>
            <a:r>
              <a:rPr lang="en-US" sz="1400" dirty="0">
                <a:solidFill>
                  <a:schemeClr val="bg1"/>
                </a:solidFill>
              </a:rPr>
              <a:t>12x increase in current rate of progress on safely managed drinking water</a:t>
            </a:r>
          </a:p>
          <a:p>
            <a:pPr marL="342900" indent="-342900" algn="l">
              <a:buFont typeface="Arial" panose="020B0604020202020204" pitchFamily="34" charset="0"/>
              <a:buChar char="•"/>
            </a:pPr>
            <a:r>
              <a:rPr lang="en-US" sz="1400" dirty="0">
                <a:solidFill>
                  <a:schemeClr val="bg1"/>
                </a:solidFill>
              </a:rPr>
              <a:t>20x increase in current rate of progress on safely managed sanitation</a:t>
            </a:r>
          </a:p>
          <a:p>
            <a:pPr marL="342900" indent="-342900" algn="l">
              <a:buFont typeface="Arial" panose="020B0604020202020204" pitchFamily="34" charset="0"/>
              <a:buChar char="•"/>
            </a:pPr>
            <a:r>
              <a:rPr lang="en-US" sz="1400" dirty="0">
                <a:solidFill>
                  <a:schemeClr val="bg1"/>
                </a:solidFill>
              </a:rPr>
              <a:t>42x increase in current rate of progress on basic hygiene services</a:t>
            </a:r>
          </a:p>
          <a:p>
            <a:pPr algn="l"/>
            <a:r>
              <a:rPr lang="en-US" sz="1800" b="1" dirty="0">
                <a:solidFill>
                  <a:schemeClr val="bg1"/>
                </a:solidFill>
              </a:rPr>
              <a:t>Between 2000 and 2020</a:t>
            </a:r>
          </a:p>
          <a:p>
            <a:pPr marL="285750" indent="-285750" algn="l">
              <a:buFont typeface="Arial" panose="020B0604020202020204" pitchFamily="34" charset="0"/>
              <a:buChar char="•"/>
            </a:pPr>
            <a:r>
              <a:rPr lang="en-US" sz="1400" dirty="0">
                <a:solidFill>
                  <a:schemeClr val="bg1"/>
                </a:solidFill>
              </a:rPr>
              <a:t>Africa’s population increased from 800 million to 1.3 billion</a:t>
            </a:r>
          </a:p>
          <a:p>
            <a:pPr marL="285750" indent="-285750" algn="l">
              <a:buFont typeface="Arial" panose="020B0604020202020204" pitchFamily="34" charset="0"/>
              <a:buChar char="•"/>
            </a:pPr>
            <a:r>
              <a:rPr lang="en-US" sz="1400" dirty="0">
                <a:solidFill>
                  <a:schemeClr val="bg1"/>
                </a:solidFill>
              </a:rPr>
              <a:t>500 million people gained access to at least basic water services</a:t>
            </a:r>
          </a:p>
          <a:p>
            <a:pPr marL="285750" indent="-285750" algn="l">
              <a:buFont typeface="Arial" panose="020B0604020202020204" pitchFamily="34" charset="0"/>
              <a:buChar char="•"/>
            </a:pPr>
            <a:r>
              <a:rPr lang="en-US" sz="1400" dirty="0">
                <a:solidFill>
                  <a:schemeClr val="bg1"/>
                </a:solidFill>
              </a:rPr>
              <a:t>290 million people gained access to at least basic sanitation services</a:t>
            </a:r>
          </a:p>
          <a:p>
            <a:pPr algn="l"/>
            <a:r>
              <a:rPr lang="en-US" sz="1800" b="1" dirty="0">
                <a:solidFill>
                  <a:schemeClr val="bg1"/>
                </a:solidFill>
              </a:rPr>
              <a:t>But in 2020</a:t>
            </a:r>
          </a:p>
          <a:p>
            <a:pPr marL="285750" indent="-285750" algn="l">
              <a:buFont typeface="Arial" panose="020B0604020202020204" pitchFamily="34" charset="0"/>
              <a:buChar char="•"/>
            </a:pPr>
            <a:r>
              <a:rPr lang="en-US" sz="1400" dirty="0">
                <a:solidFill>
                  <a:schemeClr val="bg1"/>
                </a:solidFill>
              </a:rPr>
              <a:t>411 million lacked basic water services</a:t>
            </a:r>
          </a:p>
          <a:p>
            <a:pPr marL="285750" indent="-285750" algn="l">
              <a:buFont typeface="Arial" panose="020B0604020202020204" pitchFamily="34" charset="0"/>
              <a:buChar char="•"/>
            </a:pPr>
            <a:r>
              <a:rPr lang="en-US" sz="1400" dirty="0">
                <a:solidFill>
                  <a:schemeClr val="bg1"/>
                </a:solidFill>
              </a:rPr>
              <a:t>779 million lacked basic sanitation services (incl. 208 million open defecators)</a:t>
            </a:r>
          </a:p>
          <a:p>
            <a:pPr marL="285750" indent="-285750" algn="l">
              <a:buFont typeface="Arial" panose="020B0604020202020204" pitchFamily="34" charset="0"/>
              <a:buChar char="•"/>
            </a:pPr>
            <a:r>
              <a:rPr lang="en-US" sz="1400" dirty="0">
                <a:solidFill>
                  <a:schemeClr val="bg1"/>
                </a:solidFill>
              </a:rPr>
              <a:t>839 million still lacked basic hygiene services</a:t>
            </a:r>
          </a:p>
          <a:p>
            <a:pPr marL="285750" indent="-285750" algn="l">
              <a:buFont typeface="Arial" panose="020B0604020202020204" pitchFamily="34" charset="0"/>
              <a:buChar char="•"/>
            </a:pPr>
            <a:r>
              <a:rPr lang="en-US" sz="1400" dirty="0">
                <a:solidFill>
                  <a:schemeClr val="bg1"/>
                </a:solidFill>
              </a:rPr>
              <a:t>Only 7 out of 42 countries on track to eliminate open defecation by 2030 </a:t>
            </a:r>
          </a:p>
          <a:p>
            <a:pPr algn="l"/>
            <a:r>
              <a:rPr lang="en-US" sz="1800" b="1" dirty="0">
                <a:solidFill>
                  <a:schemeClr val="bg1"/>
                </a:solidFill>
              </a:rPr>
              <a:t>Significant inequalities between and within countries</a:t>
            </a:r>
          </a:p>
          <a:p>
            <a:pPr marL="285750" indent="-285750" algn="l">
              <a:buFont typeface="Arial" panose="020B0604020202020204" pitchFamily="34" charset="0"/>
              <a:buChar char="•"/>
            </a:pPr>
            <a:r>
              <a:rPr lang="en-US" sz="1400" dirty="0">
                <a:solidFill>
                  <a:schemeClr val="bg1"/>
                </a:solidFill>
              </a:rPr>
              <a:t>3 out of 4 in rural areas lack safely managed water and sanitation</a:t>
            </a:r>
          </a:p>
          <a:p>
            <a:pPr marL="285750" indent="-285750" algn="l">
              <a:buFont typeface="Arial" panose="020B0604020202020204" pitchFamily="34" charset="0"/>
              <a:buChar char="•"/>
            </a:pPr>
            <a:r>
              <a:rPr lang="en-US" sz="1400" dirty="0">
                <a:solidFill>
                  <a:schemeClr val="bg1"/>
                </a:solidFill>
              </a:rPr>
              <a:t>Large gaps between richest and poorest and sub-national regions </a:t>
            </a:r>
          </a:p>
          <a:p>
            <a:pPr algn="l"/>
            <a:r>
              <a:rPr lang="en-US" sz="1800" b="1" dirty="0">
                <a:solidFill>
                  <a:schemeClr val="bg1"/>
                </a:solidFill>
              </a:rPr>
              <a:t>Data availability is improving but large gaps remain</a:t>
            </a:r>
          </a:p>
          <a:p>
            <a:pPr marL="285750" indent="-285750" algn="l">
              <a:buFont typeface="Arial" panose="020B0604020202020204" pitchFamily="34" charset="0"/>
              <a:buChar char="•"/>
            </a:pPr>
            <a:r>
              <a:rPr lang="en-US" sz="1400" dirty="0">
                <a:solidFill>
                  <a:schemeClr val="bg1"/>
                </a:solidFill>
              </a:rPr>
              <a:t>21 African countries with estimates for safely managed drinking water, 26 for safely managed sanitation and 37 for basic hygiene in 2020 </a:t>
            </a:r>
          </a:p>
        </p:txBody>
      </p:sp>
      <p:pic>
        <p:nvPicPr>
          <p:cNvPr id="5" name="Picture 4" descr="A person drinking from a bottle&#10;&#10;Description automatically generated with low confidence">
            <a:extLst>
              <a:ext uri="{FF2B5EF4-FFF2-40B4-BE49-F238E27FC236}">
                <a16:creationId xmlns:a16="http://schemas.microsoft.com/office/drawing/2014/main" id="{F012B79B-D9D4-4330-9EA9-304CEB42E534}"/>
              </a:ext>
            </a:extLst>
          </p:cNvPr>
          <p:cNvPicPr>
            <a:picLocks noChangeAspect="1"/>
          </p:cNvPicPr>
          <p:nvPr/>
        </p:nvPicPr>
        <p:blipFill rotWithShape="1">
          <a:blip r:embed="rId3"/>
          <a:srcRect t="622" b="1800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2047AACC-8F1C-4056-B60B-CD65A5664639}"/>
              </a:ext>
            </a:extLst>
          </p:cNvPr>
          <p:cNvSpPr txBox="1"/>
          <p:nvPr/>
        </p:nvSpPr>
        <p:spPr>
          <a:xfrm>
            <a:off x="7577382" y="5070435"/>
            <a:ext cx="4484915" cy="1200329"/>
          </a:xfrm>
          <a:prstGeom prst="rect">
            <a:avLst/>
          </a:prstGeom>
          <a:noFill/>
        </p:spPr>
        <p:txBody>
          <a:bodyPr wrap="square" rtlCol="0">
            <a:spAutoFit/>
          </a:bodyPr>
          <a:lstStyle/>
          <a:p>
            <a:pPr algn="ctr"/>
            <a:r>
              <a:rPr lang="en-US" sz="4400" dirty="0">
                <a:solidFill>
                  <a:schemeClr val="bg1"/>
                </a:solidFill>
              </a:rPr>
              <a:t>Thank you!</a:t>
            </a:r>
          </a:p>
          <a:p>
            <a:pPr algn="ctr"/>
            <a:r>
              <a:rPr lang="en-US" sz="2800" dirty="0">
                <a:solidFill>
                  <a:schemeClr val="bg1"/>
                </a:solidFill>
              </a:rPr>
              <a:t>info@washdata.org</a:t>
            </a:r>
            <a:endParaRPr lang="en-GB" sz="2800" dirty="0">
              <a:solidFill>
                <a:schemeClr val="bg1"/>
              </a:solidFill>
            </a:endParaRPr>
          </a:p>
        </p:txBody>
      </p:sp>
    </p:spTree>
    <p:extLst>
      <p:ext uri="{BB962C8B-B14F-4D97-AF65-F5344CB8AC3E}">
        <p14:creationId xmlns:p14="http://schemas.microsoft.com/office/powerpoint/2010/main" val="104532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01D322-1F0A-DAD1-338A-FACB64E7D5DD}"/>
              </a:ext>
            </a:extLst>
          </p:cNvPr>
          <p:cNvSpPr txBox="1">
            <a:spLocks/>
          </p:cNvSpPr>
          <p:nvPr/>
        </p:nvSpPr>
        <p:spPr>
          <a:xfrm>
            <a:off x="1390650" y="1589088"/>
            <a:ext cx="6821232" cy="161156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3800" dirty="0">
                <a:solidFill>
                  <a:schemeClr val="bg1"/>
                </a:solidFill>
              </a:rPr>
              <a:t>Regional and country level progress: national level examples</a:t>
            </a:r>
          </a:p>
        </p:txBody>
      </p:sp>
    </p:spTree>
    <p:extLst>
      <p:ext uri="{BB962C8B-B14F-4D97-AF65-F5344CB8AC3E}">
        <p14:creationId xmlns:p14="http://schemas.microsoft.com/office/powerpoint/2010/main" val="3909558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2411723" y="4250705"/>
            <a:ext cx="3091036" cy="1703157"/>
          </a:xfrm>
        </p:spPr>
        <p:txBody>
          <a:bodyPr>
            <a:noAutofit/>
          </a:bodyPr>
          <a:lstStyle/>
          <a:p>
            <a:pPr algn="ctr">
              <a:lnSpc>
                <a:spcPct val="107000"/>
              </a:lnSpc>
              <a:spcBef>
                <a:spcPts val="200"/>
              </a:spcBef>
              <a:spcAft>
                <a:spcPts val="200"/>
              </a:spcAft>
            </a:pPr>
            <a:r>
              <a:rPr lang="en-GB" sz="1800" b="1" dirty="0">
                <a:effectLst/>
                <a:latin typeface="Calibri" panose="020F0502020204030204" pitchFamily="34" charset="0"/>
                <a:ea typeface="Calibri" panose="020F0502020204030204" pitchFamily="34" charset="0"/>
                <a:cs typeface="Arial" panose="020B0604020202020204" pitchFamily="34" charset="0"/>
              </a:rPr>
              <a:t>Mr. </a:t>
            </a:r>
            <a:r>
              <a:rPr lang="en-GB" sz="1800" b="1" dirty="0" err="1">
                <a:effectLst/>
                <a:latin typeface="Calibri" panose="020F0502020204030204" pitchFamily="34" charset="0"/>
                <a:ea typeface="Calibri" panose="020F0502020204030204" pitchFamily="34" charset="0"/>
                <a:cs typeface="Arial" panose="020B0604020202020204" pitchFamily="34" charset="0"/>
              </a:rPr>
              <a:t>Bocoum</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err="1">
                <a:effectLst/>
                <a:latin typeface="Calibri" panose="020F0502020204030204" pitchFamily="34" charset="0"/>
                <a:ea typeface="Calibri" panose="020F0502020204030204" pitchFamily="34" charset="0"/>
                <a:cs typeface="Arial" panose="020B0604020202020204" pitchFamily="34" charset="0"/>
              </a:rPr>
              <a:t>Djoouro</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Bef>
                <a:spcPts val="200"/>
              </a:spcBef>
              <a:spcAft>
                <a:spcPts val="2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National Director of Hydraulics/ National Focal Point for SWA in Mali</a:t>
            </a:r>
          </a:p>
        </p:txBody>
      </p:sp>
      <p:sp>
        <p:nvSpPr>
          <p:cNvPr id="3" name="Text Placeholder 5">
            <a:extLst>
              <a:ext uri="{FF2B5EF4-FFF2-40B4-BE49-F238E27FC236}">
                <a16:creationId xmlns:a16="http://schemas.microsoft.com/office/drawing/2014/main" id="{673606B0-CECA-8100-77B2-23AB59F37FCB}"/>
              </a:ext>
            </a:extLst>
          </p:cNvPr>
          <p:cNvSpPr txBox="1">
            <a:spLocks/>
          </p:cNvSpPr>
          <p:nvPr/>
        </p:nvSpPr>
        <p:spPr>
          <a:xfrm>
            <a:off x="6581691" y="4352030"/>
            <a:ext cx="3364589" cy="150050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1400" b="0" kern="1200">
                <a:solidFill>
                  <a:schemeClr val="accent3"/>
                </a:solidFill>
                <a:latin typeface="Quicksan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Quicksand" pitchFamily="2" charset="0"/>
                <a:ea typeface="+mn-ea"/>
                <a:cs typeface="+mn-cs"/>
              </a:defRPr>
            </a:lvl2pPr>
            <a:lvl3pPr marL="914400" indent="0" algn="l" defTabSz="914400" rtl="0" eaLnBrk="1" latinLnBrk="0" hangingPunct="1">
              <a:lnSpc>
                <a:spcPct val="90000"/>
              </a:lnSpc>
              <a:spcBef>
                <a:spcPts val="500"/>
              </a:spcBef>
              <a:buFont typeface="System Font Regular"/>
              <a:buNone/>
              <a:defRPr sz="1800" kern="1200">
                <a:solidFill>
                  <a:schemeClr val="tx1">
                    <a:tint val="75000"/>
                  </a:schemeClr>
                </a:solidFill>
                <a:latin typeface="Quicksan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Quicksand" pitchFamily="2" charset="0"/>
                <a:ea typeface="+mn-ea"/>
                <a:cs typeface="+mn-cs"/>
              </a:defRPr>
            </a:lvl4pPr>
            <a:lvl5pPr marL="1828800" indent="0" algn="l" defTabSz="914400" rtl="0" eaLnBrk="1" latinLnBrk="0" hangingPunct="1">
              <a:lnSpc>
                <a:spcPct val="90000"/>
              </a:lnSpc>
              <a:spcBef>
                <a:spcPts val="500"/>
              </a:spcBef>
              <a:buFont typeface="System Font Regular"/>
              <a:buNone/>
              <a:defRPr sz="1600" kern="1200">
                <a:solidFill>
                  <a:schemeClr val="tx1">
                    <a:tint val="75000"/>
                  </a:schemeClr>
                </a:solidFill>
                <a:latin typeface="Quicksan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7000"/>
              </a:lnSpc>
              <a:spcBef>
                <a:spcPts val="200"/>
              </a:spcBef>
              <a:spcAft>
                <a:spcPts val="200"/>
              </a:spcAft>
            </a:pPr>
            <a:r>
              <a:rPr lang="en-US" sz="1800" b="1" dirty="0">
                <a:effectLst/>
                <a:latin typeface="Calibri" panose="020F0502020204030204" pitchFamily="34" charset="0"/>
                <a:ea typeface="Calibri" panose="020F0502020204030204" pitchFamily="34" charset="0"/>
              </a:rPr>
              <a:t>Mr. Vincent de Paul Mugwaneza, </a:t>
            </a:r>
          </a:p>
          <a:p>
            <a:pPr algn="ctr">
              <a:lnSpc>
                <a:spcPct val="107000"/>
              </a:lnSpc>
              <a:spcBef>
                <a:spcPts val="200"/>
              </a:spcBef>
              <a:spcAft>
                <a:spcPts val="200"/>
              </a:spcAft>
            </a:pPr>
            <a:r>
              <a:rPr lang="en-US" sz="1800" dirty="0">
                <a:solidFill>
                  <a:schemeClr val="accent4"/>
                </a:solidFill>
                <a:effectLst/>
                <a:latin typeface="Calibri" panose="020F0502020204030204" pitchFamily="34" charset="0"/>
                <a:ea typeface="Calibri" panose="020F0502020204030204" pitchFamily="34" charset="0"/>
              </a:rPr>
              <a:t>Director of Rural Water and Sanitation Services, Water and Sanitation Corporation-WASAC, Rwanda </a:t>
            </a:r>
            <a:endParaRPr lang="fr-FR" sz="1800" dirty="0">
              <a:solidFill>
                <a:schemeClr val="accent4"/>
              </a:solidFill>
              <a:latin typeface="Calibri" panose="020F0502020204030204" pitchFamily="34" charset="0"/>
              <a:ea typeface="Calibri" panose="020F0502020204030204" pitchFamily="34" charset="0"/>
              <a:cs typeface="Arial" panose="020B0604020202020204" pitchFamily="34" charset="0"/>
            </a:endParaRPr>
          </a:p>
        </p:txBody>
      </p:sp>
      <p:sp>
        <p:nvSpPr>
          <p:cNvPr id="16" name="Text Placeholder 5">
            <a:extLst>
              <a:ext uri="{FF2B5EF4-FFF2-40B4-BE49-F238E27FC236}">
                <a16:creationId xmlns:a16="http://schemas.microsoft.com/office/drawing/2014/main" id="{95CC3D54-9AD7-698B-B2C5-AD5469194D57}"/>
              </a:ext>
            </a:extLst>
          </p:cNvPr>
          <p:cNvSpPr txBox="1">
            <a:spLocks/>
          </p:cNvSpPr>
          <p:nvPr/>
        </p:nvSpPr>
        <p:spPr>
          <a:xfrm>
            <a:off x="9104916" y="4034530"/>
            <a:ext cx="2694661" cy="8659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400" b="0" kern="1200">
                <a:solidFill>
                  <a:schemeClr val="accent3"/>
                </a:solidFill>
                <a:latin typeface="Quicksan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Quicksand" pitchFamily="2" charset="0"/>
                <a:ea typeface="+mn-ea"/>
                <a:cs typeface="+mn-cs"/>
              </a:defRPr>
            </a:lvl2pPr>
            <a:lvl3pPr marL="914400" indent="0" algn="l" defTabSz="914400" rtl="0" eaLnBrk="1" latinLnBrk="0" hangingPunct="1">
              <a:lnSpc>
                <a:spcPct val="90000"/>
              </a:lnSpc>
              <a:spcBef>
                <a:spcPts val="500"/>
              </a:spcBef>
              <a:buFont typeface="System Font Regular"/>
              <a:buNone/>
              <a:defRPr sz="1800" kern="1200">
                <a:solidFill>
                  <a:schemeClr val="tx1">
                    <a:tint val="75000"/>
                  </a:schemeClr>
                </a:solidFill>
                <a:latin typeface="Quicksan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Quicksand" pitchFamily="2" charset="0"/>
                <a:ea typeface="+mn-ea"/>
                <a:cs typeface="+mn-cs"/>
              </a:defRPr>
            </a:lvl4pPr>
            <a:lvl5pPr marL="1828800" indent="0" algn="l" defTabSz="914400" rtl="0" eaLnBrk="1" latinLnBrk="0" hangingPunct="1">
              <a:lnSpc>
                <a:spcPct val="90000"/>
              </a:lnSpc>
              <a:spcBef>
                <a:spcPts val="500"/>
              </a:spcBef>
              <a:buFont typeface="System Font Regular"/>
              <a:buNone/>
              <a:defRPr sz="1600" kern="1200">
                <a:solidFill>
                  <a:schemeClr val="tx1">
                    <a:tint val="75000"/>
                  </a:schemeClr>
                </a:solidFill>
                <a:latin typeface="Quicksan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7000"/>
              </a:lnSpc>
              <a:spcBef>
                <a:spcPts val="200"/>
              </a:spcBef>
              <a:spcAft>
                <a:spcPts val="200"/>
              </a:spcAft>
            </a:pPr>
            <a:endParaRPr lang="fr-FR" sz="18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27" name="Espace réservé pour une image  23">
            <a:extLst>
              <a:ext uri="{FF2B5EF4-FFF2-40B4-BE49-F238E27FC236}">
                <a16:creationId xmlns:a16="http://schemas.microsoft.com/office/drawing/2014/main" id="{EEFD7F82-7574-A91C-79C1-135897BFDC97}"/>
              </a:ext>
            </a:extLst>
          </p:cNvPr>
          <p:cNvSpPr txBox="1">
            <a:spLocks/>
          </p:cNvSpPr>
          <p:nvPr/>
        </p:nvSpPr>
        <p:spPr>
          <a:xfrm>
            <a:off x="4327705" y="554745"/>
            <a:ext cx="2993617" cy="2953425"/>
          </a:xfrm>
          <a:prstGeom prst="ellipse">
            <a:avLst/>
          </a:prstGeom>
        </p:spPr>
      </p:sp>
      <p:sp>
        <p:nvSpPr>
          <p:cNvPr id="29" name="Espace réservé pour une image  23">
            <a:extLst>
              <a:ext uri="{FF2B5EF4-FFF2-40B4-BE49-F238E27FC236}">
                <a16:creationId xmlns:a16="http://schemas.microsoft.com/office/drawing/2014/main" id="{120E2C84-EAD9-4B03-483B-797F90D7CFCD}"/>
              </a:ext>
            </a:extLst>
          </p:cNvPr>
          <p:cNvSpPr txBox="1">
            <a:spLocks/>
          </p:cNvSpPr>
          <p:nvPr/>
        </p:nvSpPr>
        <p:spPr>
          <a:xfrm>
            <a:off x="2514647" y="4260974"/>
            <a:ext cx="2993617" cy="2953425"/>
          </a:xfrm>
          <a:prstGeom prst="ellipse">
            <a:avLst/>
          </a:prstGeom>
        </p:spPr>
      </p:sp>
      <p:sp>
        <p:nvSpPr>
          <p:cNvPr id="35" name="Espace réservé pour une image  23">
            <a:extLst>
              <a:ext uri="{FF2B5EF4-FFF2-40B4-BE49-F238E27FC236}">
                <a16:creationId xmlns:a16="http://schemas.microsoft.com/office/drawing/2014/main" id="{BDFAF759-31BE-0265-477A-2175C0CC4D59}"/>
              </a:ext>
            </a:extLst>
          </p:cNvPr>
          <p:cNvSpPr txBox="1">
            <a:spLocks/>
          </p:cNvSpPr>
          <p:nvPr/>
        </p:nvSpPr>
        <p:spPr>
          <a:xfrm>
            <a:off x="8847658" y="554745"/>
            <a:ext cx="2993617" cy="2953425"/>
          </a:xfrm>
          <a:prstGeom prst="ellipse">
            <a:avLst/>
          </a:prstGeom>
        </p:spPr>
      </p:sp>
      <p:pic>
        <p:nvPicPr>
          <p:cNvPr id="8" name="Espace réservé pour une image  7" descr="Une image contenant homme, personne, résistant, pose&#10;&#10;Description générée automatiquement">
            <a:extLst>
              <a:ext uri="{FF2B5EF4-FFF2-40B4-BE49-F238E27FC236}">
                <a16:creationId xmlns:a16="http://schemas.microsoft.com/office/drawing/2014/main" id="{08602BAE-6094-9534-1847-E82F128A1A5C}"/>
              </a:ext>
            </a:extLst>
          </p:cNvPr>
          <p:cNvPicPr>
            <a:picLocks noGrp="1" noChangeAspect="1"/>
          </p:cNvPicPr>
          <p:nvPr>
            <p:ph type="pic" idx="12"/>
          </p:nvPr>
        </p:nvPicPr>
        <p:blipFill>
          <a:blip r:embed="rId2"/>
          <a:srcRect l="3057" r="3057"/>
          <a:stretch>
            <a:fillRect/>
          </a:stretch>
        </p:blipFill>
        <p:spPr>
          <a:xfrm>
            <a:off x="6603188" y="854459"/>
            <a:ext cx="3437199" cy="3391637"/>
          </a:xfrm>
          <a:ln>
            <a:solidFill>
              <a:schemeClr val="bg1">
                <a:lumMod val="75000"/>
              </a:schemeClr>
            </a:solidFill>
          </a:ln>
        </p:spPr>
      </p:pic>
      <p:pic>
        <p:nvPicPr>
          <p:cNvPr id="2" name="Espace réservé pour une image  8">
            <a:extLst>
              <a:ext uri="{FF2B5EF4-FFF2-40B4-BE49-F238E27FC236}">
                <a16:creationId xmlns:a16="http://schemas.microsoft.com/office/drawing/2014/main" id="{A454C7A7-B69A-3495-1A87-1567C88741E1}"/>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a:fillRect/>
          </a:stretch>
        </p:blipFill>
        <p:spPr>
          <a:xfrm>
            <a:off x="2238642" y="831183"/>
            <a:ext cx="3437199" cy="3391052"/>
          </a:xfrm>
          <a:prstGeom prst="ellipse">
            <a:avLst/>
          </a:prstGeom>
        </p:spPr>
      </p:pic>
    </p:spTree>
    <p:extLst>
      <p:ext uri="{BB962C8B-B14F-4D97-AF65-F5344CB8AC3E}">
        <p14:creationId xmlns:p14="http://schemas.microsoft.com/office/powerpoint/2010/main" val="1589047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A7C775-05A7-4CCE-877A-7D44367B22F2}"/>
              </a:ext>
            </a:extLst>
          </p:cNvPr>
          <p:cNvSpPr txBox="1">
            <a:spLocks/>
          </p:cNvSpPr>
          <p:nvPr/>
        </p:nvSpPr>
        <p:spPr>
          <a:xfrm>
            <a:off x="2042757" y="1766139"/>
            <a:ext cx="9282430" cy="333764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200" b="0" kern="1200">
                <a:solidFill>
                  <a:schemeClr val="bg1"/>
                </a:solidFill>
                <a:latin typeface="Quicksand" pitchFamily="2" charset="0"/>
                <a:ea typeface="+mn-ea"/>
                <a:cs typeface="+mn-cs"/>
              </a:defRPr>
            </a:lvl1pPr>
            <a:lvl2pPr marL="684000" indent="-182563" algn="l" defTabSz="914400" rtl="0" eaLnBrk="1" latinLnBrk="0" hangingPunct="1">
              <a:lnSpc>
                <a:spcPct val="90000"/>
              </a:lnSpc>
              <a:spcBef>
                <a:spcPts val="500"/>
              </a:spcBef>
              <a:buClr>
                <a:schemeClr val="tx2"/>
              </a:buClr>
              <a:buFont typeface="System Font Regular"/>
              <a:buChar char="-"/>
              <a:defRPr sz="2000" kern="1200">
                <a:solidFill>
                  <a:schemeClr val="bg1"/>
                </a:solidFill>
                <a:latin typeface="Quicksand" pitchFamily="2" charset="0"/>
                <a:ea typeface="+mn-ea"/>
                <a:cs typeface="+mn-cs"/>
              </a:defRPr>
            </a:lvl2pPr>
            <a:lvl3pPr marL="1368000" indent="-182563"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1"/>
                </a:solidFill>
                <a:latin typeface="Quicksand" pitchFamily="2" charset="0"/>
                <a:ea typeface="+mn-ea"/>
                <a:cs typeface="+mn-cs"/>
              </a:defRPr>
            </a:lvl3pPr>
            <a:lvl4pPr marL="2052000" indent="-182563" algn="l" defTabSz="914400" rtl="0" eaLnBrk="1" latinLnBrk="0" hangingPunct="1">
              <a:lnSpc>
                <a:spcPct val="90000"/>
              </a:lnSpc>
              <a:spcBef>
                <a:spcPts val="500"/>
              </a:spcBef>
              <a:buClr>
                <a:schemeClr val="tx2"/>
              </a:buClr>
              <a:buFont typeface="System Font Regular"/>
              <a:buChar char="-"/>
              <a:defRPr sz="1600" kern="1200">
                <a:solidFill>
                  <a:schemeClr val="bg1"/>
                </a:solidFill>
                <a:latin typeface="Quicksand" pitchFamily="2" charset="0"/>
                <a:ea typeface="+mn-ea"/>
                <a:cs typeface="+mn-cs"/>
              </a:defRPr>
            </a:lvl4pPr>
            <a:lvl5pPr marL="2736000" indent="-182563"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bg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latin typeface="Calibri" panose="020F0502020204030204" pitchFamily="34" charset="0"/>
                <a:ea typeface="Calibri" panose="020F0502020204030204" pitchFamily="34" charset="0"/>
                <a:cs typeface="Arial" panose="020B0604020202020204" pitchFamily="34" charset="0"/>
              </a:rPr>
              <a:t>National level panel discussion</a:t>
            </a:r>
            <a:endParaRPr lang="en-GB" sz="4400" dirty="0"/>
          </a:p>
        </p:txBody>
      </p:sp>
      <p:sp>
        <p:nvSpPr>
          <p:cNvPr id="7" name="Title 1">
            <a:extLst>
              <a:ext uri="{FF2B5EF4-FFF2-40B4-BE49-F238E27FC236}">
                <a16:creationId xmlns:a16="http://schemas.microsoft.com/office/drawing/2014/main" id="{1E569483-E93B-2032-93AE-FD1794F88F97}"/>
              </a:ext>
            </a:extLst>
          </p:cNvPr>
          <p:cNvSpPr>
            <a:spLocks noGrp="1"/>
          </p:cNvSpPr>
          <p:nvPr>
            <p:ph type="title"/>
          </p:nvPr>
        </p:nvSpPr>
        <p:spPr>
          <a:xfrm>
            <a:off x="2049107" y="438481"/>
            <a:ext cx="9282430" cy="752109"/>
          </a:xfrm>
        </p:spPr>
        <p:txBody>
          <a:bodyPr/>
          <a:lstStyle/>
          <a:p>
            <a:r>
              <a:rPr lang="en-GB" dirty="0"/>
              <a:t>Panel 1</a:t>
            </a:r>
          </a:p>
        </p:txBody>
      </p:sp>
    </p:spTree>
    <p:extLst>
      <p:ext uri="{BB962C8B-B14F-4D97-AF65-F5344CB8AC3E}">
        <p14:creationId xmlns:p14="http://schemas.microsoft.com/office/powerpoint/2010/main" val="1160011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6C319-57D0-DB9C-4A90-1EA5D306D586}"/>
              </a:ext>
            </a:extLst>
          </p:cNvPr>
          <p:cNvSpPr>
            <a:spLocks noGrp="1"/>
          </p:cNvSpPr>
          <p:nvPr>
            <p:ph type="ctrTitle"/>
          </p:nvPr>
        </p:nvSpPr>
        <p:spPr/>
        <p:txBody>
          <a:bodyPr>
            <a:normAutofit fontScale="90000"/>
          </a:bodyPr>
          <a:lstStyle/>
          <a:p>
            <a:r>
              <a:rPr lang="en-US" dirty="0"/>
              <a:t>Advancing progress towards universal WASH services </a:t>
            </a:r>
            <a:br>
              <a:rPr lang="en-US" dirty="0"/>
            </a:br>
            <a:r>
              <a:rPr lang="en-US" dirty="0"/>
              <a:t>in Africa</a:t>
            </a:r>
            <a:endParaRPr lang="en-GB" dirty="0"/>
          </a:p>
        </p:txBody>
      </p:sp>
      <p:sp>
        <p:nvSpPr>
          <p:cNvPr id="7" name="Subtitle 6">
            <a:extLst>
              <a:ext uri="{FF2B5EF4-FFF2-40B4-BE49-F238E27FC236}">
                <a16:creationId xmlns:a16="http://schemas.microsoft.com/office/drawing/2014/main" id="{0301BC9A-F195-A9B2-D315-D981F424012E}"/>
              </a:ext>
            </a:extLst>
          </p:cNvPr>
          <p:cNvSpPr>
            <a:spLocks noGrp="1"/>
          </p:cNvSpPr>
          <p:nvPr>
            <p:ph type="subTitle" idx="1"/>
          </p:nvPr>
        </p:nvSpPr>
        <p:spPr/>
        <p:txBody>
          <a:bodyPr/>
          <a:lstStyle/>
          <a:p>
            <a:r>
              <a:rPr lang="en-US" dirty="0"/>
              <a:t>A high-level session highlighting systems challenges and solutions in Africa</a:t>
            </a:r>
            <a:endParaRPr lang="en-GB" dirty="0"/>
          </a:p>
        </p:txBody>
      </p:sp>
      <p:sp>
        <p:nvSpPr>
          <p:cNvPr id="8" name="Footer Placeholder 7">
            <a:extLst>
              <a:ext uri="{FF2B5EF4-FFF2-40B4-BE49-F238E27FC236}">
                <a16:creationId xmlns:a16="http://schemas.microsoft.com/office/drawing/2014/main" id="{513315F5-271F-7F92-6581-168BC31B838C}"/>
              </a:ext>
            </a:extLst>
          </p:cNvPr>
          <p:cNvSpPr>
            <a:spLocks noGrp="1"/>
          </p:cNvSpPr>
          <p:nvPr>
            <p:ph type="ftr" sz="quarter" idx="11"/>
          </p:nvPr>
        </p:nvSpPr>
        <p:spPr/>
        <p:txBody>
          <a:bodyPr/>
          <a:lstStyle/>
          <a:p>
            <a:r>
              <a:rPr lang="en-GB" dirty="0"/>
              <a:t>Africa Regional Programme, One For All</a:t>
            </a:r>
          </a:p>
        </p:txBody>
      </p:sp>
    </p:spTree>
    <p:extLst>
      <p:ext uri="{BB962C8B-B14F-4D97-AF65-F5344CB8AC3E}">
        <p14:creationId xmlns:p14="http://schemas.microsoft.com/office/powerpoint/2010/main" val="3854490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EC80E6-5374-83E3-DCBC-57DA54A18CE7}"/>
              </a:ext>
            </a:extLst>
          </p:cNvPr>
          <p:cNvSpPr>
            <a:spLocks noGrp="1"/>
          </p:cNvSpPr>
          <p:nvPr>
            <p:ph type="body" idx="1"/>
          </p:nvPr>
        </p:nvSpPr>
        <p:spPr>
          <a:xfrm>
            <a:off x="3961231" y="563447"/>
            <a:ext cx="2409934" cy="865909"/>
          </a:xfrm>
        </p:spPr>
        <p:txBody>
          <a:bodyPr>
            <a:normAutofit/>
          </a:bodyPr>
          <a:lstStyle/>
          <a:p>
            <a:r>
              <a:rPr lang="en-GB" sz="2800" dirty="0">
                <a:effectLst/>
                <a:latin typeface="Calibri" panose="020F0502020204030204" pitchFamily="34" charset="0"/>
                <a:ea typeface="DengXian" panose="02010600030101010101" pitchFamily="2" charset="-122"/>
                <a:cs typeface="Arial" panose="020B0604020202020204" pitchFamily="34" charset="0"/>
              </a:rPr>
              <a:t>Moderator</a:t>
            </a:r>
            <a:endParaRPr lang="en-NL" sz="2800" b="1" dirty="0"/>
          </a:p>
        </p:txBody>
      </p:sp>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6096000" y="2775585"/>
            <a:ext cx="4681565" cy="1841385"/>
          </a:xfrm>
        </p:spPr>
        <p:txBody>
          <a:bodyPr vert="horz" lIns="91440" tIns="45720" rIns="91440" bIns="45720" rtlCol="0" anchor="t">
            <a:normAutofit/>
          </a:bodyPr>
          <a:lstStyle/>
          <a:p>
            <a:pPr>
              <a:lnSpc>
                <a:spcPct val="107000"/>
              </a:lnSpc>
              <a:spcBef>
                <a:spcPts val="200"/>
              </a:spcBef>
              <a:spcAft>
                <a:spcPts val="200"/>
              </a:spcAft>
            </a:pPr>
            <a:r>
              <a:rPr lang="en-GB" sz="2800" b="1" dirty="0">
                <a:effectLst/>
                <a:latin typeface="Calibri" panose="020F0502020204030204" pitchFamily="34" charset="0"/>
                <a:ea typeface="DengXian" panose="02010600030101010101" pitchFamily="2" charset="-122"/>
                <a:cs typeface="Arial" panose="020B0604020202020204" pitchFamily="34" charset="0"/>
              </a:rPr>
              <a:t>Arnold Cole</a:t>
            </a:r>
          </a:p>
          <a:p>
            <a:pPr>
              <a:lnSpc>
                <a:spcPct val="107000"/>
              </a:lnSpc>
              <a:spcBef>
                <a:spcPts val="200"/>
              </a:spcBef>
              <a:spcAft>
                <a:spcPts val="200"/>
              </a:spcAft>
            </a:pPr>
            <a:r>
              <a:rPr lang="en-GB" sz="2400" dirty="0">
                <a:solidFill>
                  <a:schemeClr val="tx1"/>
                </a:solidFill>
                <a:latin typeface="Calibri"/>
                <a:ea typeface="DengXian"/>
                <a:cs typeface="Arial"/>
              </a:rPr>
              <a:t>Senior WASH and Climate Specialist</a:t>
            </a:r>
            <a:endParaRPr lang="fr-FR" sz="2400" dirty="0">
              <a:solidFill>
                <a:schemeClr val="tx1"/>
              </a:solidFill>
              <a:latin typeface="Calibri"/>
              <a:ea typeface="DengXian"/>
              <a:cs typeface="Arial"/>
            </a:endParaRPr>
          </a:p>
          <a:p>
            <a:pPr>
              <a:lnSpc>
                <a:spcPct val="107000"/>
              </a:lnSpc>
              <a:spcBef>
                <a:spcPts val="200"/>
              </a:spcBef>
              <a:spcAft>
                <a:spcPts val="200"/>
              </a:spcAft>
            </a:pPr>
            <a:r>
              <a:rPr lang="en-GB" sz="2400" dirty="0">
                <a:solidFill>
                  <a:schemeClr val="tx1"/>
                </a:solidFill>
                <a:latin typeface="Calibri"/>
                <a:ea typeface="DengXian"/>
                <a:cs typeface="Arial"/>
              </a:rPr>
              <a:t>ESARO</a:t>
            </a:r>
            <a:r>
              <a:rPr lang="en-GB" sz="2400" dirty="0">
                <a:solidFill>
                  <a:schemeClr val="tx1"/>
                </a:solidFill>
                <a:effectLst/>
                <a:latin typeface="Calibri"/>
                <a:ea typeface="DengXian"/>
                <a:cs typeface="Arial"/>
              </a:rPr>
              <a:t>, UNICEF</a:t>
            </a:r>
            <a:endParaRPr lang="fr-FR" sz="2400" dirty="0">
              <a:solidFill>
                <a:schemeClr val="tx1"/>
              </a:solidFill>
              <a:effectLst/>
              <a:latin typeface="Calibri"/>
              <a:ea typeface="DengXian"/>
              <a:cs typeface="Arial"/>
            </a:endParaRPr>
          </a:p>
        </p:txBody>
      </p:sp>
      <p:pic>
        <p:nvPicPr>
          <p:cNvPr id="2" name="Image 2" descr="Une image contenant personne, mur, cravate, homme&#10;&#10;Description générée automatiquement">
            <a:extLst>
              <a:ext uri="{FF2B5EF4-FFF2-40B4-BE49-F238E27FC236}">
                <a16:creationId xmlns:a16="http://schemas.microsoft.com/office/drawing/2014/main" id="{BEB63B8D-862C-3328-AB4C-868872487C97}"/>
              </a:ext>
            </a:extLst>
          </p:cNvPr>
          <p:cNvPicPr>
            <a:picLocks noGrp="1" noChangeAspect="1"/>
          </p:cNvPicPr>
          <p:nvPr>
            <p:ph type="pic" idx="13"/>
          </p:nvPr>
        </p:nvPicPr>
        <p:blipFill>
          <a:blip r:embed="rId2"/>
          <a:srcRect l="6577" r="6577"/>
          <a:stretch/>
        </p:blipFill>
        <p:spPr>
          <a:xfrm>
            <a:off x="659273" y="1104337"/>
            <a:ext cx="4538919" cy="4482946"/>
          </a:xfrm>
        </p:spPr>
      </p:pic>
    </p:spTree>
    <p:extLst>
      <p:ext uri="{BB962C8B-B14F-4D97-AF65-F5344CB8AC3E}">
        <p14:creationId xmlns:p14="http://schemas.microsoft.com/office/powerpoint/2010/main" val="614213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21091" y="4041809"/>
            <a:ext cx="3091036" cy="1703157"/>
          </a:xfrm>
        </p:spPr>
        <p:txBody>
          <a:bodyPr>
            <a:noAutofit/>
          </a:bodyPr>
          <a:lstStyle/>
          <a:p>
            <a:pPr algn="ctr">
              <a:lnSpc>
                <a:spcPct val="107000"/>
              </a:lnSpc>
              <a:spcBef>
                <a:spcPts val="200"/>
              </a:spcBef>
              <a:spcAft>
                <a:spcPts val="200"/>
              </a:spcAft>
            </a:pPr>
            <a:r>
              <a:rPr lang="en-GB" sz="1600" b="1" dirty="0">
                <a:effectLst/>
                <a:latin typeface="Calibri" panose="020F0502020204030204" pitchFamily="34" charset="0"/>
                <a:ea typeface="DengXian" panose="02010600030101010101" pitchFamily="2" charset="-122"/>
                <a:cs typeface="Arial" panose="020B0604020202020204" pitchFamily="34" charset="0"/>
              </a:rPr>
              <a:t>Bobby Whitfield</a:t>
            </a:r>
          </a:p>
          <a:p>
            <a:pPr algn="ctr">
              <a:lnSpc>
                <a:spcPct val="107000"/>
              </a:lnSpc>
              <a:spcBef>
                <a:spcPts val="200"/>
              </a:spcBef>
              <a:spcAft>
                <a:spcPts val="200"/>
              </a:spcAft>
            </a:pPr>
            <a:r>
              <a:rPr lang="en-GB" dirty="0">
                <a:solidFill>
                  <a:schemeClr val="tx1"/>
                </a:solidFill>
                <a:effectLst/>
                <a:latin typeface="Calibri" panose="020F0502020204030204" pitchFamily="34" charset="0"/>
                <a:ea typeface="DengXian" panose="02010600030101010101" pitchFamily="2" charset="-122"/>
                <a:cs typeface="Arial" panose="020B0604020202020204" pitchFamily="34" charset="0"/>
              </a:rPr>
              <a:t>Chairman and CEO, National Water, Sanitation and Hygiene Commission, Liberia</a:t>
            </a:r>
            <a:endParaRPr lang="fr-F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 Placeholder 5">
            <a:extLst>
              <a:ext uri="{FF2B5EF4-FFF2-40B4-BE49-F238E27FC236}">
                <a16:creationId xmlns:a16="http://schemas.microsoft.com/office/drawing/2014/main" id="{673606B0-CECA-8100-77B2-23AB59F37FCB}"/>
              </a:ext>
            </a:extLst>
          </p:cNvPr>
          <p:cNvSpPr txBox="1">
            <a:spLocks/>
          </p:cNvSpPr>
          <p:nvPr/>
        </p:nvSpPr>
        <p:spPr>
          <a:xfrm>
            <a:off x="3105120" y="4034530"/>
            <a:ext cx="3364589" cy="15005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400" b="0" kern="1200">
                <a:solidFill>
                  <a:schemeClr val="accent3"/>
                </a:solidFill>
                <a:latin typeface="Quicksan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Quicksand" pitchFamily="2" charset="0"/>
                <a:ea typeface="+mn-ea"/>
                <a:cs typeface="+mn-cs"/>
              </a:defRPr>
            </a:lvl2pPr>
            <a:lvl3pPr marL="914400" indent="0" algn="l" defTabSz="914400" rtl="0" eaLnBrk="1" latinLnBrk="0" hangingPunct="1">
              <a:lnSpc>
                <a:spcPct val="90000"/>
              </a:lnSpc>
              <a:spcBef>
                <a:spcPts val="500"/>
              </a:spcBef>
              <a:buFont typeface="System Font Regular"/>
              <a:buNone/>
              <a:defRPr sz="1800" kern="1200">
                <a:solidFill>
                  <a:schemeClr val="tx1">
                    <a:tint val="75000"/>
                  </a:schemeClr>
                </a:solidFill>
                <a:latin typeface="Quicksan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Quicksand" pitchFamily="2" charset="0"/>
                <a:ea typeface="+mn-ea"/>
                <a:cs typeface="+mn-cs"/>
              </a:defRPr>
            </a:lvl4pPr>
            <a:lvl5pPr marL="1828800" indent="0" algn="l" defTabSz="914400" rtl="0" eaLnBrk="1" latinLnBrk="0" hangingPunct="1">
              <a:lnSpc>
                <a:spcPct val="90000"/>
              </a:lnSpc>
              <a:spcBef>
                <a:spcPts val="500"/>
              </a:spcBef>
              <a:buFont typeface="System Font Regular"/>
              <a:buNone/>
              <a:defRPr sz="1600" kern="1200">
                <a:solidFill>
                  <a:schemeClr val="tx1">
                    <a:tint val="75000"/>
                  </a:schemeClr>
                </a:solidFill>
                <a:latin typeface="Quicksan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7000"/>
              </a:lnSpc>
              <a:spcBef>
                <a:spcPts val="200"/>
              </a:spcBef>
              <a:spcAft>
                <a:spcPts val="200"/>
              </a:spcAft>
            </a:pPr>
            <a:r>
              <a:rPr lang="en-GB" sz="1600" b="1" dirty="0">
                <a:effectLst/>
                <a:latin typeface="Calibri" panose="020F0502020204030204" pitchFamily="34" charset="0"/>
                <a:ea typeface="DengXian" panose="02010600030101010101" pitchFamily="2" charset="-122"/>
                <a:cs typeface="Arial" panose="020B0604020202020204" pitchFamily="34" charset="0"/>
              </a:rPr>
              <a:t>Eng. Joseph </a:t>
            </a:r>
            <a:r>
              <a:rPr lang="en-GB" sz="1600" b="1" dirty="0" err="1">
                <a:effectLst/>
                <a:latin typeface="Calibri" panose="020F0502020204030204" pitchFamily="34" charset="0"/>
                <a:ea typeface="DengXian" panose="02010600030101010101" pitchFamily="2" charset="-122"/>
                <a:cs typeface="Arial" panose="020B0604020202020204" pitchFamily="34" charset="0"/>
              </a:rPr>
              <a:t>Oriono</a:t>
            </a:r>
            <a:r>
              <a:rPr lang="en-GB" sz="1600" b="1" dirty="0">
                <a:effectLst/>
                <a:latin typeface="Calibri" panose="020F0502020204030204" pitchFamily="34" charset="0"/>
                <a:ea typeface="DengXian" panose="02010600030101010101" pitchFamily="2" charset="-122"/>
                <a:cs typeface="Arial" panose="020B0604020202020204" pitchFamily="34" charset="0"/>
              </a:rPr>
              <a:t> </a:t>
            </a:r>
            <a:r>
              <a:rPr lang="en-GB" sz="1600" b="1" dirty="0" err="1">
                <a:effectLst/>
                <a:latin typeface="Calibri" panose="020F0502020204030204" pitchFamily="34" charset="0"/>
                <a:ea typeface="DengXian" panose="02010600030101010101" pitchFamily="2" charset="-122"/>
                <a:cs typeface="Arial" panose="020B0604020202020204" pitchFamily="34" charset="0"/>
              </a:rPr>
              <a:t>Eyatu</a:t>
            </a:r>
            <a:r>
              <a:rPr lang="en-GB" sz="1600" b="1" dirty="0">
                <a:effectLst/>
                <a:latin typeface="Calibri" panose="020F0502020204030204" pitchFamily="34" charset="0"/>
                <a:ea typeface="DengXian" panose="02010600030101010101" pitchFamily="2" charset="-122"/>
                <a:cs typeface="Arial" panose="020B0604020202020204" pitchFamily="34" charset="0"/>
              </a:rPr>
              <a:t>.</a:t>
            </a:r>
          </a:p>
          <a:p>
            <a:pPr algn="ctr">
              <a:lnSpc>
                <a:spcPct val="107000"/>
              </a:lnSpc>
              <a:spcBef>
                <a:spcPts val="200"/>
              </a:spcBef>
              <a:spcAft>
                <a:spcPts val="200"/>
              </a:spcAft>
            </a:pPr>
            <a:r>
              <a:rPr lang="en-US" dirty="0">
                <a:solidFill>
                  <a:schemeClr val="tx1"/>
                </a:solidFill>
                <a:effectLst/>
                <a:latin typeface="Calibri" panose="020F0502020204030204" pitchFamily="34" charset="0"/>
                <a:ea typeface="DengXian" panose="02010600030101010101" pitchFamily="2" charset="-122"/>
                <a:cs typeface="Arial" panose="020B0604020202020204" pitchFamily="34" charset="0"/>
              </a:rPr>
              <a:t>Director, Directorate of Water Development, Ministry of Water and Environment (MWE), Uganda</a:t>
            </a:r>
          </a:p>
        </p:txBody>
      </p:sp>
      <p:sp>
        <p:nvSpPr>
          <p:cNvPr id="16" name="Text Placeholder 5">
            <a:extLst>
              <a:ext uri="{FF2B5EF4-FFF2-40B4-BE49-F238E27FC236}">
                <a16:creationId xmlns:a16="http://schemas.microsoft.com/office/drawing/2014/main" id="{95CC3D54-9AD7-698B-B2C5-AD5469194D57}"/>
              </a:ext>
            </a:extLst>
          </p:cNvPr>
          <p:cNvSpPr txBox="1">
            <a:spLocks/>
          </p:cNvSpPr>
          <p:nvPr/>
        </p:nvSpPr>
        <p:spPr>
          <a:xfrm>
            <a:off x="9988638" y="4119336"/>
            <a:ext cx="2134380" cy="86590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Tx/>
              <a:buNone/>
              <a:defRPr sz="1400" b="0" kern="1200">
                <a:solidFill>
                  <a:schemeClr val="accent3"/>
                </a:solidFill>
                <a:latin typeface="Quicksan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Quicksand" pitchFamily="2" charset="0"/>
                <a:ea typeface="+mn-ea"/>
                <a:cs typeface="+mn-cs"/>
              </a:defRPr>
            </a:lvl2pPr>
            <a:lvl3pPr marL="914400" indent="0" algn="l" defTabSz="914400" rtl="0" eaLnBrk="1" latinLnBrk="0" hangingPunct="1">
              <a:lnSpc>
                <a:spcPct val="90000"/>
              </a:lnSpc>
              <a:spcBef>
                <a:spcPts val="500"/>
              </a:spcBef>
              <a:buFont typeface="System Font Regular"/>
              <a:buNone/>
              <a:defRPr sz="1800" kern="1200">
                <a:solidFill>
                  <a:schemeClr val="tx1">
                    <a:tint val="75000"/>
                  </a:schemeClr>
                </a:solidFill>
                <a:latin typeface="Quicksan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Quicksand" pitchFamily="2" charset="0"/>
                <a:ea typeface="+mn-ea"/>
                <a:cs typeface="+mn-cs"/>
              </a:defRPr>
            </a:lvl4pPr>
            <a:lvl5pPr marL="1828800" indent="0" algn="l" defTabSz="914400" rtl="0" eaLnBrk="1" latinLnBrk="0" hangingPunct="1">
              <a:lnSpc>
                <a:spcPct val="90000"/>
              </a:lnSpc>
              <a:spcBef>
                <a:spcPts val="500"/>
              </a:spcBef>
              <a:buFont typeface="System Font Regular"/>
              <a:buNone/>
              <a:defRPr sz="1600" kern="1200">
                <a:solidFill>
                  <a:schemeClr val="tx1">
                    <a:tint val="75000"/>
                  </a:schemeClr>
                </a:solidFill>
                <a:latin typeface="Quicksan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7000"/>
              </a:lnSpc>
              <a:spcBef>
                <a:spcPts val="200"/>
              </a:spcBef>
              <a:spcAft>
                <a:spcPts val="200"/>
              </a:spcAft>
            </a:pPr>
            <a:r>
              <a:rPr lang="en-GB" sz="1900" b="1" dirty="0">
                <a:effectLst/>
                <a:latin typeface="Calibri" panose="020F0502020204030204" pitchFamily="34" charset="0"/>
                <a:ea typeface="Times New Roman" panose="02020603050405020304" pitchFamily="18" charset="0"/>
                <a:cs typeface="Arial" panose="020B0604020202020204" pitchFamily="34" charset="0"/>
              </a:rPr>
              <a:t>Dereje </a:t>
            </a:r>
            <a:r>
              <a:rPr lang="en-GB" sz="1900" b="1" dirty="0" err="1">
                <a:effectLst/>
                <a:latin typeface="Calibri" panose="020F0502020204030204" pitchFamily="34" charset="0"/>
                <a:ea typeface="Times New Roman" panose="02020603050405020304" pitchFamily="18" charset="0"/>
                <a:cs typeface="Arial" panose="020B0604020202020204" pitchFamily="34" charset="0"/>
              </a:rPr>
              <a:t>Duguma</a:t>
            </a:r>
            <a:r>
              <a:rPr lang="en-GB" sz="1900" b="1" dirty="0">
                <a:effectLst/>
                <a:latin typeface="Calibri" panose="020F0502020204030204" pitchFamily="34" charset="0"/>
                <a:ea typeface="Times New Roman" panose="02020603050405020304" pitchFamily="18" charset="0"/>
                <a:cs typeface="Arial" panose="020B0604020202020204" pitchFamily="34" charset="0"/>
              </a:rPr>
              <a:t> Gemeda</a:t>
            </a:r>
          </a:p>
          <a:p>
            <a:pPr algn="ctr">
              <a:lnSpc>
                <a:spcPct val="107000"/>
              </a:lnSpc>
              <a:spcBef>
                <a:spcPts val="200"/>
              </a:spcBef>
              <a:spcAft>
                <a:spcPts val="200"/>
              </a:spcAft>
            </a:pP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State Minister, Ministry of Health, Ethiopia </a:t>
            </a:r>
            <a:endParaRPr lang="fr-FR" sz="18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29" name="Espace réservé pour une image  23">
            <a:extLst>
              <a:ext uri="{FF2B5EF4-FFF2-40B4-BE49-F238E27FC236}">
                <a16:creationId xmlns:a16="http://schemas.microsoft.com/office/drawing/2014/main" id="{120E2C84-EAD9-4B03-483B-797F90D7CFCD}"/>
              </a:ext>
            </a:extLst>
          </p:cNvPr>
          <p:cNvSpPr txBox="1">
            <a:spLocks/>
          </p:cNvSpPr>
          <p:nvPr/>
        </p:nvSpPr>
        <p:spPr>
          <a:xfrm>
            <a:off x="2514647" y="4260974"/>
            <a:ext cx="2993617" cy="2953425"/>
          </a:xfrm>
          <a:prstGeom prst="ellipse">
            <a:avLst/>
          </a:prstGeom>
        </p:spPr>
      </p:sp>
      <p:sp>
        <p:nvSpPr>
          <p:cNvPr id="35" name="Espace réservé pour une image  23">
            <a:extLst>
              <a:ext uri="{FF2B5EF4-FFF2-40B4-BE49-F238E27FC236}">
                <a16:creationId xmlns:a16="http://schemas.microsoft.com/office/drawing/2014/main" id="{BDFAF759-31BE-0265-477A-2175C0CC4D59}"/>
              </a:ext>
            </a:extLst>
          </p:cNvPr>
          <p:cNvSpPr txBox="1">
            <a:spLocks/>
          </p:cNvSpPr>
          <p:nvPr/>
        </p:nvSpPr>
        <p:spPr>
          <a:xfrm>
            <a:off x="8847658" y="554745"/>
            <a:ext cx="2993617" cy="2953425"/>
          </a:xfrm>
          <a:prstGeom prst="ellipse">
            <a:avLst/>
          </a:prstGeom>
        </p:spPr>
      </p:sp>
      <p:pic>
        <p:nvPicPr>
          <p:cNvPr id="12" name="Espace réservé pour une image  11" descr="Une image contenant personne, costume, pose, habillé&#10;&#10;Description générée automatiquement">
            <a:extLst>
              <a:ext uri="{FF2B5EF4-FFF2-40B4-BE49-F238E27FC236}">
                <a16:creationId xmlns:a16="http://schemas.microsoft.com/office/drawing/2014/main" id="{FFD3DC02-60C3-8A76-2084-F86C96A7F4ED}"/>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t="689" b="689"/>
          <a:stretch>
            <a:fillRect/>
          </a:stretch>
        </p:blipFill>
        <p:spPr>
          <a:xfrm>
            <a:off x="97735" y="1312694"/>
            <a:ext cx="2694196" cy="2658024"/>
          </a:xfrm>
        </p:spPr>
      </p:pic>
      <p:sp>
        <p:nvSpPr>
          <p:cNvPr id="9" name="Espace réservé pour une image  3">
            <a:extLst>
              <a:ext uri="{FF2B5EF4-FFF2-40B4-BE49-F238E27FC236}">
                <a16:creationId xmlns:a16="http://schemas.microsoft.com/office/drawing/2014/main" id="{7A83900C-1443-EEAC-B9F1-DD052AFD2CCE}"/>
              </a:ext>
            </a:extLst>
          </p:cNvPr>
          <p:cNvSpPr txBox="1">
            <a:spLocks/>
          </p:cNvSpPr>
          <p:nvPr/>
        </p:nvSpPr>
        <p:spPr>
          <a:xfrm>
            <a:off x="4787415" y="151219"/>
            <a:ext cx="2993617" cy="2953425"/>
          </a:xfrm>
          <a:prstGeom prst="ellipse">
            <a:avLst/>
          </a:prstGeom>
        </p:spPr>
      </p:sp>
      <p:sp>
        <p:nvSpPr>
          <p:cNvPr id="10" name="Espace réservé pour une image  3">
            <a:extLst>
              <a:ext uri="{FF2B5EF4-FFF2-40B4-BE49-F238E27FC236}">
                <a16:creationId xmlns:a16="http://schemas.microsoft.com/office/drawing/2014/main" id="{119BD860-4024-7BF6-CEAA-3EF45E484897}"/>
              </a:ext>
            </a:extLst>
          </p:cNvPr>
          <p:cNvSpPr txBox="1">
            <a:spLocks/>
          </p:cNvSpPr>
          <p:nvPr/>
        </p:nvSpPr>
        <p:spPr>
          <a:xfrm>
            <a:off x="8221278" y="-56421"/>
            <a:ext cx="2993617" cy="2953425"/>
          </a:xfrm>
          <a:prstGeom prst="ellipse">
            <a:avLst/>
          </a:prstGeom>
        </p:spPr>
      </p:sp>
      <p:sp>
        <p:nvSpPr>
          <p:cNvPr id="17" name="ZoneTexte 16">
            <a:extLst>
              <a:ext uri="{FF2B5EF4-FFF2-40B4-BE49-F238E27FC236}">
                <a16:creationId xmlns:a16="http://schemas.microsoft.com/office/drawing/2014/main" id="{4B0EE6AE-A91B-EE2E-D981-595E7AED551E}"/>
              </a:ext>
            </a:extLst>
          </p:cNvPr>
          <p:cNvSpPr txBox="1"/>
          <p:nvPr/>
        </p:nvSpPr>
        <p:spPr>
          <a:xfrm>
            <a:off x="6504884" y="4056073"/>
            <a:ext cx="3091036" cy="769441"/>
          </a:xfrm>
          <a:prstGeom prst="rect">
            <a:avLst/>
          </a:prstGeom>
          <a:noFill/>
        </p:spPr>
        <p:txBody>
          <a:bodyPr wrap="square">
            <a:spAutoFit/>
          </a:bodyPr>
          <a:lstStyle/>
          <a:p>
            <a:pPr algn="ctr"/>
            <a:r>
              <a:rPr lang="en-GB" sz="1600" b="1" dirty="0">
                <a:solidFill>
                  <a:schemeClr val="accent3"/>
                </a:solidFill>
                <a:effectLst/>
                <a:latin typeface="Calibri" panose="020F0502020204030204" pitchFamily="34" charset="0"/>
                <a:ea typeface="DengXian" panose="02010600030101010101" pitchFamily="2" charset="-122"/>
                <a:cs typeface="Arial" panose="020B0604020202020204" pitchFamily="34" charset="0"/>
              </a:rPr>
              <a:t>Abida Mia Sadik</a:t>
            </a:r>
          </a:p>
          <a:p>
            <a:pPr algn="ctr"/>
            <a:r>
              <a:rPr lang="en-GB" sz="1400" dirty="0">
                <a:effectLst/>
                <a:latin typeface="Calibri" panose="020F0502020204030204" pitchFamily="34" charset="0"/>
                <a:ea typeface="DengXian" panose="02010600030101010101" pitchFamily="2" charset="-122"/>
                <a:cs typeface="Arial" panose="020B0604020202020204" pitchFamily="34" charset="0"/>
              </a:rPr>
              <a:t> Minister of Water and Sanitation, Malawi </a:t>
            </a:r>
            <a:endParaRPr lang="fr-FR" sz="1400" dirty="0"/>
          </a:p>
        </p:txBody>
      </p:sp>
      <p:pic>
        <p:nvPicPr>
          <p:cNvPr id="18" name="Espace réservé pour une image  19" descr="Une image contenant s’asseoir, intérieur, personne, table&#10;&#10;Description générée automatiquement">
            <a:extLst>
              <a:ext uri="{FF2B5EF4-FFF2-40B4-BE49-F238E27FC236}">
                <a16:creationId xmlns:a16="http://schemas.microsoft.com/office/drawing/2014/main" id="{5D5D6626-4210-25A5-2F54-7499FAD9E24F}"/>
              </a:ext>
            </a:extLst>
          </p:cNvPr>
          <p:cNvPicPr>
            <a:picLocks noChangeAspect="1"/>
          </p:cNvPicPr>
          <p:nvPr/>
        </p:nvPicPr>
        <p:blipFill>
          <a:blip r:embed="rId3">
            <a:extLst>
              <a:ext uri="{28A0092B-C50C-407E-A947-70E740481C1C}">
                <a14:useLocalDpi xmlns:a14="http://schemas.microsoft.com/office/drawing/2010/main" val="0"/>
              </a:ext>
            </a:extLst>
          </a:blip>
          <a:srcRect t="17126" b="17126"/>
          <a:stretch>
            <a:fillRect/>
          </a:stretch>
        </p:blipFill>
        <p:spPr>
          <a:xfrm>
            <a:off x="6561680" y="1292938"/>
            <a:ext cx="2694196" cy="2658023"/>
          </a:xfrm>
          <a:prstGeom prst="ellipse">
            <a:avLst/>
          </a:prstGeom>
        </p:spPr>
      </p:pic>
      <p:pic>
        <p:nvPicPr>
          <p:cNvPr id="19" name="Espace réservé pour une image  23" descr="Une image contenant personne, homme, costume, intérieur&#10;&#10;Description générée automatiquement">
            <a:extLst>
              <a:ext uri="{FF2B5EF4-FFF2-40B4-BE49-F238E27FC236}">
                <a16:creationId xmlns:a16="http://schemas.microsoft.com/office/drawing/2014/main" id="{BA79B0A7-AE63-66A8-C86B-B3941C2F70FB}"/>
              </a:ext>
            </a:extLst>
          </p:cNvPr>
          <p:cNvPicPr>
            <a:picLocks noChangeAspect="1"/>
          </p:cNvPicPr>
          <p:nvPr/>
        </p:nvPicPr>
        <p:blipFill>
          <a:blip r:embed="rId4">
            <a:extLst>
              <a:ext uri="{28A0092B-C50C-407E-A947-70E740481C1C}">
                <a14:useLocalDpi xmlns:a14="http://schemas.microsoft.com/office/drawing/2010/main" val="0"/>
              </a:ext>
            </a:extLst>
          </a:blip>
          <a:srcRect t="689" b="689"/>
          <a:stretch>
            <a:fillRect/>
          </a:stretch>
        </p:blipFill>
        <p:spPr>
          <a:xfrm>
            <a:off x="9497805" y="1229456"/>
            <a:ext cx="2694196" cy="2658023"/>
          </a:xfrm>
          <a:prstGeom prst="ellipse">
            <a:avLst/>
          </a:prstGeom>
        </p:spPr>
      </p:pic>
      <p:pic>
        <p:nvPicPr>
          <p:cNvPr id="7" name="Espace réservé pour une image  6" descr="Une image contenant homme, personne, mur, costume&#10;&#10;Description générée automatiquement">
            <a:extLst>
              <a:ext uri="{FF2B5EF4-FFF2-40B4-BE49-F238E27FC236}">
                <a16:creationId xmlns:a16="http://schemas.microsoft.com/office/drawing/2014/main" id="{A088787F-5E24-693B-725C-D3838D31F3B0}"/>
              </a:ext>
            </a:extLst>
          </p:cNvPr>
          <p:cNvPicPr>
            <a:picLocks noGrp="1" noChangeAspect="1"/>
          </p:cNvPicPr>
          <p:nvPr>
            <p:ph type="pic" idx="13"/>
          </p:nvPr>
        </p:nvPicPr>
        <p:blipFill>
          <a:blip r:embed="rId5">
            <a:extLst>
              <a:ext uri="{28A0092B-C50C-407E-A947-70E740481C1C}">
                <a14:useLocalDpi xmlns:a14="http://schemas.microsoft.com/office/drawing/2010/main" val="0"/>
              </a:ext>
            </a:extLst>
          </a:blip>
          <a:srcRect l="21498" r="21498"/>
          <a:stretch>
            <a:fillRect/>
          </a:stretch>
        </p:blipFill>
        <p:spPr>
          <a:xfrm>
            <a:off x="3339824" y="1325706"/>
            <a:ext cx="2694196" cy="2658024"/>
          </a:xfrm>
        </p:spPr>
      </p:pic>
    </p:spTree>
    <p:extLst>
      <p:ext uri="{BB962C8B-B14F-4D97-AF65-F5344CB8AC3E}">
        <p14:creationId xmlns:p14="http://schemas.microsoft.com/office/powerpoint/2010/main" val="4050006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4BF7EC-3898-C5C4-5DE9-45ED75192677}"/>
              </a:ext>
            </a:extLst>
          </p:cNvPr>
          <p:cNvSpPr>
            <a:spLocks noGrp="1"/>
          </p:cNvSpPr>
          <p:nvPr>
            <p:ph idx="1"/>
          </p:nvPr>
        </p:nvSpPr>
        <p:spPr>
          <a:xfrm>
            <a:off x="738653" y="1864536"/>
            <a:ext cx="8536539" cy="3772535"/>
          </a:xfrm>
        </p:spPr>
        <p:txBody>
          <a:bodyPr>
            <a:normAutofit/>
          </a:bodyPr>
          <a:lstStyle/>
          <a:p>
            <a:pPr marL="0" indent="0">
              <a:buNone/>
            </a:pPr>
            <a:r>
              <a:rPr lang="en-GB" sz="3200">
                <a:effectLst/>
                <a:latin typeface="Calibri" panose="020F0502020204030204" pitchFamily="34" charset="0"/>
                <a:ea typeface="Calibri" panose="020F0502020204030204" pitchFamily="34" charset="0"/>
              </a:rPr>
              <a:t>Regional level panel </a:t>
            </a:r>
            <a:endParaRPr lang="en-GB" sz="3600"/>
          </a:p>
        </p:txBody>
      </p:sp>
      <p:sp>
        <p:nvSpPr>
          <p:cNvPr id="2" name="Title 1">
            <a:extLst>
              <a:ext uri="{FF2B5EF4-FFF2-40B4-BE49-F238E27FC236}">
                <a16:creationId xmlns:a16="http://schemas.microsoft.com/office/drawing/2014/main" id="{22D54E9B-29B1-751A-C2EB-0E1CB0ED6619}"/>
              </a:ext>
            </a:extLst>
          </p:cNvPr>
          <p:cNvSpPr txBox="1">
            <a:spLocks/>
          </p:cNvSpPr>
          <p:nvPr/>
        </p:nvSpPr>
        <p:spPr>
          <a:xfrm>
            <a:off x="738653" y="468820"/>
            <a:ext cx="9282430" cy="7521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GB">
                <a:solidFill>
                  <a:schemeClr val="tx2"/>
                </a:solidFill>
              </a:rPr>
              <a:t>Panel 2</a:t>
            </a:r>
          </a:p>
        </p:txBody>
      </p:sp>
    </p:spTree>
    <p:extLst>
      <p:ext uri="{BB962C8B-B14F-4D97-AF65-F5344CB8AC3E}">
        <p14:creationId xmlns:p14="http://schemas.microsoft.com/office/powerpoint/2010/main" val="1318870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EC80E6-5374-83E3-DCBC-57DA54A18CE7}"/>
              </a:ext>
            </a:extLst>
          </p:cNvPr>
          <p:cNvSpPr>
            <a:spLocks noGrp="1"/>
          </p:cNvSpPr>
          <p:nvPr>
            <p:ph type="body" idx="1"/>
          </p:nvPr>
        </p:nvSpPr>
        <p:spPr>
          <a:xfrm>
            <a:off x="3961231" y="563447"/>
            <a:ext cx="2409934" cy="865909"/>
          </a:xfrm>
        </p:spPr>
        <p:txBody>
          <a:bodyPr>
            <a:normAutofit/>
          </a:bodyPr>
          <a:lstStyle/>
          <a:p>
            <a:r>
              <a:rPr lang="en-GB" sz="2800">
                <a:effectLst/>
                <a:latin typeface="Calibri" panose="020F0502020204030204" pitchFamily="34" charset="0"/>
                <a:ea typeface="DengXian" panose="02010600030101010101" pitchFamily="2" charset="-122"/>
                <a:cs typeface="Arial" panose="020B0604020202020204" pitchFamily="34" charset="0"/>
              </a:rPr>
              <a:t>Moderator</a:t>
            </a:r>
            <a:endParaRPr lang="en-NL" sz="2800" b="1"/>
          </a:p>
        </p:txBody>
      </p:sp>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5473430" y="2804768"/>
            <a:ext cx="4202243" cy="1841385"/>
          </a:xfrm>
        </p:spPr>
        <p:txBody>
          <a:bodyPr>
            <a:normAutofit/>
          </a:bodyPr>
          <a:lstStyle/>
          <a:p>
            <a:pPr>
              <a:lnSpc>
                <a:spcPct val="107000"/>
              </a:lnSpc>
              <a:spcBef>
                <a:spcPts val="200"/>
              </a:spcBef>
              <a:spcAft>
                <a:spcPts val="200"/>
              </a:spcAft>
            </a:pPr>
            <a:r>
              <a:rPr lang="fr-FR" sz="2400">
                <a:effectLst/>
                <a:latin typeface="Calibri" panose="020F0502020204030204" pitchFamily="34" charset="0"/>
                <a:ea typeface="DengXian" panose="02010600030101010101" pitchFamily="2" charset="-122"/>
                <a:cs typeface="Arial" panose="020B0604020202020204" pitchFamily="34" charset="0"/>
              </a:rPr>
              <a:t> </a:t>
            </a:r>
            <a:r>
              <a:rPr lang="en-GB" sz="2800" b="1">
                <a:effectLst/>
                <a:latin typeface="Calibri" panose="020F0502020204030204" pitchFamily="34" charset="0"/>
                <a:ea typeface="Calibri" panose="020F0502020204030204" pitchFamily="34" charset="0"/>
                <a:cs typeface="Arial" panose="020B0604020202020204" pitchFamily="34" charset="0"/>
              </a:rPr>
              <a:t>Cate Nimanya</a:t>
            </a:r>
          </a:p>
          <a:p>
            <a:pPr>
              <a:lnSpc>
                <a:spcPct val="107000"/>
              </a:lnSpc>
              <a:spcBef>
                <a:spcPts val="200"/>
              </a:spcBef>
              <a:spcAft>
                <a:spcPts val="200"/>
              </a:spcAft>
            </a:pPr>
            <a:r>
              <a:rPr lang="en-GB" sz="2400">
                <a:solidFill>
                  <a:schemeClr val="tx1"/>
                </a:solidFill>
                <a:effectLst/>
                <a:latin typeface="Calibri" panose="020F0502020204030204" pitchFamily="34" charset="0"/>
                <a:ea typeface="Calibri" panose="020F0502020204030204" pitchFamily="34" charset="0"/>
                <a:cs typeface="Arial" panose="020B0604020202020204" pitchFamily="34" charset="0"/>
              </a:rPr>
              <a:t>Water For People </a:t>
            </a:r>
            <a:endParaRPr lang="fr-FR"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Espace réservé pour une image  11" descr="Une image contenant personne, sourire, pose&#10;&#10;Description générée automatiquement">
            <a:extLst>
              <a:ext uri="{FF2B5EF4-FFF2-40B4-BE49-F238E27FC236}">
                <a16:creationId xmlns:a16="http://schemas.microsoft.com/office/drawing/2014/main" id="{F92571AC-10D3-D80F-50AA-C1FA3148931B}"/>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23610" r="23610"/>
          <a:stretch>
            <a:fillRect/>
          </a:stretch>
        </p:blipFill>
        <p:spPr>
          <a:xfrm>
            <a:off x="344191" y="1256899"/>
            <a:ext cx="3939921" cy="3887857"/>
          </a:xfrm>
        </p:spPr>
      </p:pic>
    </p:spTree>
    <p:extLst>
      <p:ext uri="{BB962C8B-B14F-4D97-AF65-F5344CB8AC3E}">
        <p14:creationId xmlns:p14="http://schemas.microsoft.com/office/powerpoint/2010/main" val="687265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1314203" y="4260974"/>
            <a:ext cx="3091036" cy="1703157"/>
          </a:xfrm>
        </p:spPr>
        <p:txBody>
          <a:bodyPr>
            <a:noAutofit/>
          </a:bodyPr>
          <a:lstStyle/>
          <a:p>
            <a:pPr algn="ctr">
              <a:lnSpc>
                <a:spcPct val="107000"/>
              </a:lnSpc>
              <a:spcBef>
                <a:spcPts val="200"/>
              </a:spcBef>
              <a:spcAft>
                <a:spcPts val="200"/>
              </a:spcAft>
            </a:pPr>
            <a:r>
              <a:rPr lang="en-GB" sz="1800" b="1" dirty="0">
                <a:latin typeface="Calibri" panose="020F0502020204030204" pitchFamily="34" charset="0"/>
                <a:ea typeface="DengXian" panose="02010600030101010101" pitchFamily="2" charset="-122"/>
                <a:cs typeface="Arial" panose="020B0604020202020204" pitchFamily="34" charset="0"/>
              </a:rPr>
              <a:t>Dr </a:t>
            </a:r>
            <a:r>
              <a:rPr lang="en-GB" sz="1800" b="1" dirty="0" err="1">
                <a:latin typeface="Calibri" panose="020F0502020204030204" pitchFamily="34" charset="0"/>
                <a:ea typeface="DengXian" panose="02010600030101010101" pitchFamily="2" charset="-122"/>
                <a:cs typeface="Arial" panose="020B0604020202020204" pitchFamily="34" charset="0"/>
              </a:rPr>
              <a:t>Siméon</a:t>
            </a:r>
            <a:r>
              <a:rPr lang="en-GB" sz="1800" b="1" dirty="0">
                <a:latin typeface="Calibri" panose="020F0502020204030204" pitchFamily="34" charset="0"/>
                <a:ea typeface="DengXian" panose="02010600030101010101" pitchFamily="2" charset="-122"/>
                <a:cs typeface="Arial" panose="020B0604020202020204" pitchFamily="34" charset="0"/>
              </a:rPr>
              <a:t> </a:t>
            </a:r>
            <a:r>
              <a:rPr lang="en-GB" sz="1800" b="1" dirty="0" err="1">
                <a:effectLst/>
                <a:latin typeface="Calibri" panose="020F0502020204030204" pitchFamily="34" charset="0"/>
                <a:ea typeface="DengXian" panose="02010600030101010101" pitchFamily="2" charset="-122"/>
                <a:cs typeface="Arial" panose="020B0604020202020204" pitchFamily="34" charset="0"/>
              </a:rPr>
              <a:t>Kenfack</a:t>
            </a:r>
            <a:r>
              <a:rPr lang="en-GB" sz="1800" b="1" dirty="0">
                <a:effectLst/>
                <a:latin typeface="Calibri" panose="020F0502020204030204" pitchFamily="34" charset="0"/>
                <a:ea typeface="DengXian" panose="02010600030101010101" pitchFamily="2" charset="-122"/>
                <a:cs typeface="Arial" panose="020B0604020202020204" pitchFamily="34" charset="0"/>
              </a:rPr>
              <a:t> </a:t>
            </a:r>
          </a:p>
          <a:p>
            <a:pPr algn="ctr">
              <a:lnSpc>
                <a:spcPct val="107000"/>
              </a:lnSpc>
              <a:spcBef>
                <a:spcPts val="200"/>
              </a:spcBef>
              <a:spcAft>
                <a:spcPts val="200"/>
              </a:spcAft>
            </a:pPr>
            <a:r>
              <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Director of Programs, AFWASA</a:t>
            </a:r>
            <a:endParaRPr lang="fr-F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 Placeholder 5">
            <a:extLst>
              <a:ext uri="{FF2B5EF4-FFF2-40B4-BE49-F238E27FC236}">
                <a16:creationId xmlns:a16="http://schemas.microsoft.com/office/drawing/2014/main" id="{673606B0-CECA-8100-77B2-23AB59F37FCB}"/>
              </a:ext>
            </a:extLst>
          </p:cNvPr>
          <p:cNvSpPr txBox="1">
            <a:spLocks/>
          </p:cNvSpPr>
          <p:nvPr/>
        </p:nvSpPr>
        <p:spPr>
          <a:xfrm>
            <a:off x="7262222" y="4129176"/>
            <a:ext cx="3364589" cy="15005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400" b="0" kern="1200">
                <a:solidFill>
                  <a:schemeClr val="accent3"/>
                </a:solidFill>
                <a:latin typeface="Quicksan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Quicksand" pitchFamily="2" charset="0"/>
                <a:ea typeface="+mn-ea"/>
                <a:cs typeface="+mn-cs"/>
              </a:defRPr>
            </a:lvl2pPr>
            <a:lvl3pPr marL="914400" indent="0" algn="l" defTabSz="914400" rtl="0" eaLnBrk="1" latinLnBrk="0" hangingPunct="1">
              <a:lnSpc>
                <a:spcPct val="90000"/>
              </a:lnSpc>
              <a:spcBef>
                <a:spcPts val="500"/>
              </a:spcBef>
              <a:buFont typeface="System Font Regular"/>
              <a:buNone/>
              <a:defRPr sz="1800" kern="1200">
                <a:solidFill>
                  <a:schemeClr val="tx1">
                    <a:tint val="75000"/>
                  </a:schemeClr>
                </a:solidFill>
                <a:latin typeface="Quicksan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Quicksand" pitchFamily="2" charset="0"/>
                <a:ea typeface="+mn-ea"/>
                <a:cs typeface="+mn-cs"/>
              </a:defRPr>
            </a:lvl4pPr>
            <a:lvl5pPr marL="1828800" indent="0" algn="l" defTabSz="914400" rtl="0" eaLnBrk="1" latinLnBrk="0" hangingPunct="1">
              <a:lnSpc>
                <a:spcPct val="90000"/>
              </a:lnSpc>
              <a:spcBef>
                <a:spcPts val="500"/>
              </a:spcBef>
              <a:buFont typeface="System Font Regular"/>
              <a:buNone/>
              <a:defRPr sz="1600" kern="1200">
                <a:solidFill>
                  <a:schemeClr val="tx1">
                    <a:tint val="75000"/>
                  </a:schemeClr>
                </a:solidFill>
                <a:latin typeface="Quicksan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7000"/>
              </a:lnSpc>
              <a:spcBef>
                <a:spcPts val="200"/>
              </a:spcBef>
              <a:spcAft>
                <a:spcPts val="200"/>
              </a:spcAft>
            </a:pPr>
            <a:r>
              <a:rPr lang="en-GB" sz="2000" b="1" dirty="0">
                <a:effectLst/>
                <a:latin typeface="Calibri" panose="020F0502020204030204" pitchFamily="34" charset="0"/>
                <a:ea typeface="DengXian" panose="02010600030101010101" pitchFamily="2" charset="-122"/>
                <a:cs typeface="Arial" panose="020B0604020202020204" pitchFamily="34" charset="0"/>
              </a:rPr>
              <a:t>Mr </a:t>
            </a:r>
            <a:r>
              <a:rPr lang="en-GB" sz="2000" b="1" dirty="0" err="1">
                <a:effectLst/>
                <a:latin typeface="Calibri" panose="020F0502020204030204" pitchFamily="34" charset="0"/>
                <a:ea typeface="DengXian" panose="02010600030101010101" pitchFamily="2" charset="-122"/>
                <a:cs typeface="Arial" panose="020B0604020202020204" pitchFamily="34" charset="0"/>
              </a:rPr>
              <a:t>Osward</a:t>
            </a:r>
            <a:r>
              <a:rPr lang="en-GB" sz="2000" b="1" dirty="0">
                <a:effectLst/>
                <a:latin typeface="Calibri" panose="020F0502020204030204" pitchFamily="34" charset="0"/>
                <a:ea typeface="DengXian" panose="02010600030101010101" pitchFamily="2" charset="-122"/>
                <a:cs typeface="Arial" panose="020B0604020202020204" pitchFamily="34" charset="0"/>
              </a:rPr>
              <a:t> Chanda</a:t>
            </a:r>
          </a:p>
          <a:p>
            <a:pPr algn="ctr">
              <a:lnSpc>
                <a:spcPct val="107000"/>
              </a:lnSpc>
              <a:spcBef>
                <a:spcPts val="200"/>
              </a:spcBef>
              <a:spcAft>
                <a:spcPts val="200"/>
              </a:spcAft>
            </a:pPr>
            <a:r>
              <a:rPr lang="en-GB" sz="1800" dirty="0">
                <a:effectLst/>
                <a:latin typeface="Calibri" panose="020F0502020204030204" pitchFamily="34" charset="0"/>
                <a:ea typeface="DengXian" panose="02010600030101010101" pitchFamily="2" charset="-122"/>
                <a:cs typeface="Arial" panose="020B0604020202020204" pitchFamily="34" charset="0"/>
              </a:rPr>
              <a:t> </a:t>
            </a:r>
            <a:r>
              <a:rPr lang="en-GB" sz="1800" dirty="0">
                <a:solidFill>
                  <a:srgbClr val="010202"/>
                </a:solidFill>
                <a:effectLst/>
                <a:latin typeface="Calibri" panose="020F0502020204030204" pitchFamily="34" charset="0"/>
                <a:ea typeface="DengXian" panose="02010600030101010101" pitchFamily="2" charset="-122"/>
                <a:cs typeface="Arial" panose="020B0604020202020204" pitchFamily="34" charset="0"/>
              </a:rPr>
              <a:t>Chief of Water department, </a:t>
            </a:r>
            <a:r>
              <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African Development Bank</a:t>
            </a:r>
            <a:endParaRPr lang="fr-FR"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5" name="Espace réservé pour une image  23">
            <a:extLst>
              <a:ext uri="{FF2B5EF4-FFF2-40B4-BE49-F238E27FC236}">
                <a16:creationId xmlns:a16="http://schemas.microsoft.com/office/drawing/2014/main" id="{BDFAF759-31BE-0265-477A-2175C0CC4D59}"/>
              </a:ext>
            </a:extLst>
          </p:cNvPr>
          <p:cNvSpPr txBox="1">
            <a:spLocks/>
          </p:cNvSpPr>
          <p:nvPr/>
        </p:nvSpPr>
        <p:spPr>
          <a:xfrm>
            <a:off x="8847658" y="554745"/>
            <a:ext cx="2993617" cy="2953425"/>
          </a:xfrm>
          <a:prstGeom prst="ellipse">
            <a:avLst/>
          </a:prstGeom>
        </p:spPr>
      </p:sp>
      <p:sp>
        <p:nvSpPr>
          <p:cNvPr id="9" name="Espace réservé pour une image  3">
            <a:extLst>
              <a:ext uri="{FF2B5EF4-FFF2-40B4-BE49-F238E27FC236}">
                <a16:creationId xmlns:a16="http://schemas.microsoft.com/office/drawing/2014/main" id="{7A83900C-1443-EEAC-B9F1-DD052AFD2CCE}"/>
              </a:ext>
            </a:extLst>
          </p:cNvPr>
          <p:cNvSpPr txBox="1">
            <a:spLocks/>
          </p:cNvSpPr>
          <p:nvPr/>
        </p:nvSpPr>
        <p:spPr>
          <a:xfrm>
            <a:off x="4787415" y="151219"/>
            <a:ext cx="2993617" cy="2953425"/>
          </a:xfrm>
          <a:prstGeom prst="ellipse">
            <a:avLst/>
          </a:prstGeom>
        </p:spPr>
      </p:sp>
      <p:pic>
        <p:nvPicPr>
          <p:cNvPr id="15" name="Espace réservé pour une image  14" descr="Une image contenant personne, homme, costume, mur&#10;&#10;Description générée automatiquement">
            <a:extLst>
              <a:ext uri="{FF2B5EF4-FFF2-40B4-BE49-F238E27FC236}">
                <a16:creationId xmlns:a16="http://schemas.microsoft.com/office/drawing/2014/main" id="{677826A0-8FD3-BEC6-DFF2-4FD1EDA9859F}"/>
              </a:ext>
            </a:extLst>
          </p:cNvPr>
          <p:cNvPicPr>
            <a:picLocks noGrp="1" noChangeAspect="1"/>
          </p:cNvPicPr>
          <p:nvPr>
            <p:ph type="pic" idx="12"/>
          </p:nvPr>
        </p:nvPicPr>
        <p:blipFill>
          <a:blip r:embed="rId3"/>
          <a:srcRect l="12357" r="12357"/>
          <a:stretch>
            <a:fillRect/>
          </a:stretch>
        </p:blipFill>
        <p:spPr>
          <a:xfrm>
            <a:off x="1036062" y="442308"/>
            <a:ext cx="3647319" cy="3598351"/>
          </a:xfrm>
        </p:spPr>
      </p:pic>
      <p:pic>
        <p:nvPicPr>
          <p:cNvPr id="24" name="Espace réservé pour une image  31" descr="Une image contenant personne, homme, costume, habits&#10;&#10;Description générée automatiquement">
            <a:extLst>
              <a:ext uri="{FF2B5EF4-FFF2-40B4-BE49-F238E27FC236}">
                <a16:creationId xmlns:a16="http://schemas.microsoft.com/office/drawing/2014/main" id="{1DBAE295-C258-8180-5E50-2C6A363337BE}"/>
              </a:ext>
            </a:extLst>
          </p:cNvPr>
          <p:cNvPicPr>
            <a:picLocks noChangeAspect="1"/>
          </p:cNvPicPr>
          <p:nvPr/>
        </p:nvPicPr>
        <p:blipFill>
          <a:blip r:embed="rId4">
            <a:extLst>
              <a:ext uri="{28A0092B-C50C-407E-A947-70E740481C1C}">
                <a14:useLocalDpi xmlns:a14="http://schemas.microsoft.com/office/drawing/2010/main" val="0"/>
              </a:ext>
            </a:extLst>
          </a:blip>
          <a:srcRect t="1037" b="1037"/>
          <a:stretch>
            <a:fillRect/>
          </a:stretch>
        </p:blipFill>
        <p:spPr>
          <a:xfrm>
            <a:off x="7205338" y="241162"/>
            <a:ext cx="3754761" cy="3704349"/>
          </a:xfrm>
          <a:prstGeom prst="ellipse">
            <a:avLst/>
          </a:prstGeom>
        </p:spPr>
      </p:pic>
    </p:spTree>
    <p:extLst>
      <p:ext uri="{BB962C8B-B14F-4D97-AF65-F5344CB8AC3E}">
        <p14:creationId xmlns:p14="http://schemas.microsoft.com/office/powerpoint/2010/main" val="253187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932F51-89AF-E4F1-5299-7FDBD6F13B4C}"/>
              </a:ext>
            </a:extLst>
          </p:cNvPr>
          <p:cNvSpPr>
            <a:spLocks noGrp="1"/>
          </p:cNvSpPr>
          <p:nvPr>
            <p:ph type="body" idx="1"/>
          </p:nvPr>
        </p:nvSpPr>
        <p:spPr>
          <a:xfrm>
            <a:off x="6340957" y="651643"/>
            <a:ext cx="4913946" cy="3044706"/>
          </a:xfrm>
        </p:spPr>
        <p:txBody>
          <a:bodyPr>
            <a:normAutofit/>
          </a:bodyPr>
          <a:lstStyle/>
          <a:p>
            <a:endParaRPr lang="en-US" sz="4400">
              <a:effectLst/>
              <a:latin typeface="Calibri" panose="020F0502020204030204" pitchFamily="34" charset="0"/>
              <a:ea typeface="Calibri" panose="020F0502020204030204" pitchFamily="34" charset="0"/>
              <a:cs typeface="Arial" panose="020B0604020202020204" pitchFamily="34" charset="0"/>
            </a:endParaRPr>
          </a:p>
          <a:p>
            <a:r>
              <a:rPr lang="en-US" sz="4400">
                <a:effectLst/>
                <a:latin typeface="Calibri" panose="020F0502020204030204" pitchFamily="34" charset="0"/>
                <a:ea typeface="Calibri" panose="020F0502020204030204" pitchFamily="34" charset="0"/>
                <a:cs typeface="Arial" panose="020B0604020202020204" pitchFamily="34" charset="0"/>
              </a:rPr>
              <a:t>Highlights of the discussion and concrete next steps </a:t>
            </a:r>
            <a:endParaRPr lang="en-GB" sz="6600"/>
          </a:p>
        </p:txBody>
      </p:sp>
      <p:pic>
        <p:nvPicPr>
          <p:cNvPr id="9" name="Espace réservé pour une image  8" descr="Une image contenant personne, homme, costume, résistant&#10;&#10;Description générée automatiquement">
            <a:extLst>
              <a:ext uri="{FF2B5EF4-FFF2-40B4-BE49-F238E27FC236}">
                <a16:creationId xmlns:a16="http://schemas.microsoft.com/office/drawing/2014/main" id="{29C10394-D21F-DDD0-5790-C81888F782AB}"/>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t="675" b="675"/>
          <a:stretch>
            <a:fillRect/>
          </a:stretch>
        </p:blipFill>
        <p:spPr>
          <a:xfrm>
            <a:off x="360920" y="651643"/>
            <a:ext cx="4115109" cy="4059860"/>
          </a:xfrm>
        </p:spPr>
      </p:pic>
      <p:sp>
        <p:nvSpPr>
          <p:cNvPr id="13" name="ZoneTexte 12">
            <a:extLst>
              <a:ext uri="{FF2B5EF4-FFF2-40B4-BE49-F238E27FC236}">
                <a16:creationId xmlns:a16="http://schemas.microsoft.com/office/drawing/2014/main" id="{8390BEF9-0BDB-761B-9C79-9087E74FE8AC}"/>
              </a:ext>
            </a:extLst>
          </p:cNvPr>
          <p:cNvSpPr txBox="1"/>
          <p:nvPr/>
        </p:nvSpPr>
        <p:spPr>
          <a:xfrm>
            <a:off x="544683" y="4917492"/>
            <a:ext cx="3747581" cy="677108"/>
          </a:xfrm>
          <a:prstGeom prst="rect">
            <a:avLst/>
          </a:prstGeom>
          <a:noFill/>
        </p:spPr>
        <p:txBody>
          <a:bodyPr wrap="square" lIns="91440" tIns="45720" rIns="91440" bIns="45720" anchor="t">
            <a:spAutoFit/>
          </a:bodyPr>
          <a:lstStyle/>
          <a:p>
            <a:pPr algn="ctr" fontAlgn="ctr"/>
            <a:r>
              <a:rPr lang="fr-FR" sz="2000" b="1" i="0">
                <a:solidFill>
                  <a:schemeClr val="bg1"/>
                </a:solidFill>
                <a:effectLst/>
                <a:latin typeface="-apple-system"/>
              </a:rPr>
              <a:t>Juste, Hermann NANSI</a:t>
            </a:r>
          </a:p>
          <a:p>
            <a:pPr algn="ctr"/>
            <a:r>
              <a:rPr lang="fr-FR" b="0" i="0">
                <a:effectLst/>
                <a:latin typeface="-apple-system"/>
              </a:rPr>
              <a:t> </a:t>
            </a:r>
            <a:r>
              <a:rPr lang="fr-FR" err="1"/>
              <a:t>Director</a:t>
            </a:r>
            <a:r>
              <a:rPr lang="fr-FR"/>
              <a:t> </a:t>
            </a:r>
            <a:r>
              <a:rPr lang="fr-FR" err="1"/>
              <a:t>Africa</a:t>
            </a:r>
            <a:r>
              <a:rPr lang="fr-FR"/>
              <a:t> Hub, IRC</a:t>
            </a:r>
            <a:endParaRPr lang="fr-FR">
              <a:ea typeface="Calibri"/>
              <a:cs typeface="Calibri"/>
            </a:endParaRPr>
          </a:p>
        </p:txBody>
      </p:sp>
    </p:spTree>
    <p:extLst>
      <p:ext uri="{BB962C8B-B14F-4D97-AF65-F5344CB8AC3E}">
        <p14:creationId xmlns:p14="http://schemas.microsoft.com/office/powerpoint/2010/main" val="367809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381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EC80E6-5374-83E3-DCBC-57DA54A18CE7}"/>
              </a:ext>
            </a:extLst>
          </p:cNvPr>
          <p:cNvSpPr>
            <a:spLocks noGrp="1"/>
          </p:cNvSpPr>
          <p:nvPr>
            <p:ph type="body" idx="1"/>
          </p:nvPr>
        </p:nvSpPr>
        <p:spPr>
          <a:xfrm>
            <a:off x="3773101" y="487247"/>
            <a:ext cx="2409934" cy="865909"/>
          </a:xfrm>
        </p:spPr>
        <p:txBody>
          <a:bodyPr>
            <a:normAutofit/>
          </a:bodyPr>
          <a:lstStyle/>
          <a:p>
            <a:pPr algn="ctr"/>
            <a:r>
              <a:rPr lang="en-GB" sz="2800" b="1" dirty="0"/>
              <a:t>Introduction</a:t>
            </a:r>
            <a:endParaRPr lang="en-NL" sz="2800" b="1" dirty="0"/>
          </a:p>
        </p:txBody>
      </p:sp>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6096000" y="2775585"/>
            <a:ext cx="4202243" cy="1841385"/>
          </a:xfrm>
        </p:spPr>
        <p:txBody>
          <a:bodyPr>
            <a:normAutofit/>
          </a:bodyPr>
          <a:lstStyle/>
          <a:p>
            <a:r>
              <a:rPr lang="fr-FR" sz="2400" b="1" dirty="0"/>
              <a:t>Jane Nabunnya </a:t>
            </a:r>
            <a:r>
              <a:rPr lang="fr-FR" sz="2400" b="1" dirty="0" err="1"/>
              <a:t>Mulumba</a:t>
            </a:r>
            <a:br>
              <a:rPr lang="fr-FR" sz="2400" dirty="0">
                <a:latin typeface="Leta"/>
              </a:rPr>
            </a:br>
            <a:r>
              <a:rPr lang="fr-FR" sz="2400" dirty="0">
                <a:solidFill>
                  <a:schemeClr val="tx1"/>
                </a:solidFill>
                <a:latin typeface="Leta"/>
              </a:rPr>
              <a:t>IRC Uganda Country </a:t>
            </a:r>
            <a:r>
              <a:rPr lang="fr-FR" sz="2400" dirty="0" err="1">
                <a:solidFill>
                  <a:schemeClr val="tx1"/>
                </a:solidFill>
                <a:latin typeface="Leta"/>
              </a:rPr>
              <a:t>Director</a:t>
            </a:r>
            <a:endParaRPr lang="fr-FR" sz="2400" dirty="0">
              <a:solidFill>
                <a:schemeClr val="tx1"/>
              </a:solidFill>
              <a:latin typeface="Leta"/>
            </a:endParaRPr>
          </a:p>
          <a:p>
            <a:r>
              <a:rPr lang="fr-FR" sz="2400" dirty="0">
                <a:solidFill>
                  <a:schemeClr val="tx1"/>
                </a:solidFill>
                <a:latin typeface="Leta"/>
              </a:rPr>
              <a:t>Session </a:t>
            </a:r>
            <a:r>
              <a:rPr lang="fr-FR" sz="2400" dirty="0" err="1">
                <a:solidFill>
                  <a:schemeClr val="tx1"/>
                </a:solidFill>
                <a:latin typeface="Leta"/>
              </a:rPr>
              <a:t>moderator</a:t>
            </a:r>
            <a:endParaRPr lang="en-GB" sz="2400" dirty="0">
              <a:solidFill>
                <a:schemeClr val="tx1"/>
              </a:solidFill>
            </a:endParaRPr>
          </a:p>
        </p:txBody>
      </p:sp>
      <p:pic>
        <p:nvPicPr>
          <p:cNvPr id="21" name="Espace réservé pour une image  20" descr="Une image contenant personne, homme, sourire, pose&#10;&#10;Description générée automatiquement">
            <a:extLst>
              <a:ext uri="{FF2B5EF4-FFF2-40B4-BE49-F238E27FC236}">
                <a16:creationId xmlns:a16="http://schemas.microsoft.com/office/drawing/2014/main" id="{43210CF3-104D-267D-0206-ECF7D9B06A5D}"/>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5885" r="5885"/>
          <a:stretch>
            <a:fillRect/>
          </a:stretch>
        </p:blipFill>
        <p:spPr>
          <a:xfrm>
            <a:off x="107005" y="1177278"/>
            <a:ext cx="4564730" cy="4503444"/>
          </a:xfrm>
        </p:spPr>
      </p:pic>
    </p:spTree>
    <p:extLst>
      <p:ext uri="{BB962C8B-B14F-4D97-AF65-F5344CB8AC3E}">
        <p14:creationId xmlns:p14="http://schemas.microsoft.com/office/powerpoint/2010/main" val="191746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5D95B0-F1DC-85F9-D27A-344F1ACD2BBD}"/>
              </a:ext>
            </a:extLst>
          </p:cNvPr>
          <p:cNvSpPr>
            <a:spLocks noGrp="1"/>
          </p:cNvSpPr>
          <p:nvPr>
            <p:ph type="ftr" sz="quarter" idx="11"/>
          </p:nvPr>
        </p:nvSpPr>
        <p:spPr/>
        <p:txBody>
          <a:bodyPr/>
          <a:lstStyle/>
          <a:p>
            <a:endParaRPr lang="en-GB"/>
          </a:p>
        </p:txBody>
      </p:sp>
      <p:sp>
        <p:nvSpPr>
          <p:cNvPr id="5" name="Title 4">
            <a:extLst>
              <a:ext uri="{FF2B5EF4-FFF2-40B4-BE49-F238E27FC236}">
                <a16:creationId xmlns:a16="http://schemas.microsoft.com/office/drawing/2014/main" id="{5FCDFBA1-CAE2-1C79-9F92-A1F33F99B7C1}"/>
              </a:ext>
            </a:extLst>
          </p:cNvPr>
          <p:cNvSpPr>
            <a:spLocks noGrp="1"/>
          </p:cNvSpPr>
          <p:nvPr>
            <p:ph type="title"/>
          </p:nvPr>
        </p:nvSpPr>
        <p:spPr/>
        <p:txBody>
          <a:bodyPr/>
          <a:lstStyle/>
          <a:p>
            <a:r>
              <a:rPr lang="en-GB"/>
              <a:t>Contents slide</a:t>
            </a:r>
          </a:p>
        </p:txBody>
      </p:sp>
      <p:sp>
        <p:nvSpPr>
          <p:cNvPr id="6" name="Content Placeholder 5">
            <a:extLst>
              <a:ext uri="{FF2B5EF4-FFF2-40B4-BE49-F238E27FC236}">
                <a16:creationId xmlns:a16="http://schemas.microsoft.com/office/drawing/2014/main" id="{E44BF7EC-3898-C5C4-5DE9-45ED75192677}"/>
              </a:ext>
            </a:extLst>
          </p:cNvPr>
          <p:cNvSpPr>
            <a:spLocks noGrp="1"/>
          </p:cNvSpPr>
          <p:nvPr>
            <p:ph idx="1"/>
          </p:nvPr>
        </p:nvSpPr>
        <p:spPr>
          <a:xfrm>
            <a:off x="749701" y="1825625"/>
            <a:ext cx="8536539" cy="3772535"/>
          </a:xfrm>
        </p:spPr>
        <p:txBody>
          <a:bodyPr>
            <a:normAutofit lnSpcReduction="10000"/>
          </a:bodyPr>
          <a:lstStyle/>
          <a:p>
            <a:endParaRPr lang="en-GB" dirty="0"/>
          </a:p>
          <a:p>
            <a:r>
              <a:rPr lang="en-GB" dirty="0"/>
              <a:t>Overview of the session</a:t>
            </a:r>
          </a:p>
          <a:p>
            <a:r>
              <a:rPr lang="en-GB" dirty="0"/>
              <a:t>Regional and country level progress: Background and scene setting</a:t>
            </a:r>
          </a:p>
          <a:p>
            <a:r>
              <a:rPr lang="en-GB" dirty="0"/>
              <a:t>Regional and country level progress: national level examples</a:t>
            </a:r>
          </a:p>
          <a:p>
            <a:r>
              <a:rPr lang="en-GB" dirty="0"/>
              <a:t>National level panel discussion</a:t>
            </a:r>
          </a:p>
          <a:p>
            <a:r>
              <a:rPr lang="en-GB" dirty="0"/>
              <a:t>Regional level panel</a:t>
            </a:r>
          </a:p>
          <a:p>
            <a:r>
              <a:rPr lang="en-GB" dirty="0"/>
              <a:t>Highlights of the discussion and concrete next steps for which regional leadership can be accountable and their agreement to support the process </a:t>
            </a:r>
          </a:p>
        </p:txBody>
      </p:sp>
    </p:spTree>
    <p:extLst>
      <p:ext uri="{BB962C8B-B14F-4D97-AF65-F5344CB8AC3E}">
        <p14:creationId xmlns:p14="http://schemas.microsoft.com/office/powerpoint/2010/main" val="294907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EC80E6-5374-83E3-DCBC-57DA54A18CE7}"/>
              </a:ext>
            </a:extLst>
          </p:cNvPr>
          <p:cNvSpPr>
            <a:spLocks noGrp="1"/>
          </p:cNvSpPr>
          <p:nvPr>
            <p:ph type="body" idx="1"/>
          </p:nvPr>
        </p:nvSpPr>
        <p:spPr>
          <a:xfrm>
            <a:off x="3938042" y="569748"/>
            <a:ext cx="2409934" cy="865909"/>
          </a:xfrm>
        </p:spPr>
        <p:txBody>
          <a:bodyPr/>
          <a:lstStyle/>
          <a:p>
            <a:r>
              <a:rPr lang="en-GB"/>
              <a:t>Name of the presenter</a:t>
            </a:r>
          </a:p>
        </p:txBody>
      </p:sp>
      <p:sp>
        <p:nvSpPr>
          <p:cNvPr id="6" name="Text Placeholder 5">
            <a:extLst>
              <a:ext uri="{FF2B5EF4-FFF2-40B4-BE49-F238E27FC236}">
                <a16:creationId xmlns:a16="http://schemas.microsoft.com/office/drawing/2014/main" id="{67A59126-B535-1B3D-86C0-5D56CC09B0F3}"/>
              </a:ext>
            </a:extLst>
          </p:cNvPr>
          <p:cNvSpPr>
            <a:spLocks noGrp="1"/>
          </p:cNvSpPr>
          <p:nvPr>
            <p:ph type="body" idx="10"/>
          </p:nvPr>
        </p:nvSpPr>
        <p:spPr>
          <a:xfrm>
            <a:off x="625816" y="4765737"/>
            <a:ext cx="3489870" cy="865909"/>
          </a:xfrm>
        </p:spPr>
        <p:txBody>
          <a:bodyPr>
            <a:normAutofit fontScale="70000" lnSpcReduction="20000"/>
          </a:bodyPr>
          <a:lstStyle/>
          <a:p>
            <a:pPr algn="ctr">
              <a:lnSpc>
                <a:spcPct val="107000"/>
              </a:lnSpc>
              <a:spcBef>
                <a:spcPts val="200"/>
              </a:spcBef>
              <a:spcAft>
                <a:spcPts val="200"/>
              </a:spcAft>
            </a:pPr>
            <a:r>
              <a:rPr lang="en-GB" sz="2900" b="1" dirty="0">
                <a:effectLst/>
                <a:latin typeface="Calibri" panose="020F0502020204030204" pitchFamily="34" charset="0"/>
                <a:ea typeface="Calibri" panose="020F0502020204030204" pitchFamily="34" charset="0"/>
                <a:cs typeface="Arial" panose="020B0604020202020204" pitchFamily="34" charset="0"/>
              </a:rPr>
              <a:t>Tom </a:t>
            </a:r>
            <a:r>
              <a:rPr lang="en-GB" sz="2900" b="1" dirty="0" err="1">
                <a:effectLst/>
                <a:latin typeface="Calibri" panose="020F0502020204030204" pitchFamily="34" charset="0"/>
                <a:ea typeface="Calibri" panose="020F0502020204030204" pitchFamily="34" charset="0"/>
                <a:cs typeface="Arial" panose="020B0604020202020204" pitchFamily="34" charset="0"/>
              </a:rPr>
              <a:t>Slaymaker</a:t>
            </a:r>
            <a:r>
              <a:rPr lang="en-GB" sz="2900" b="1"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Bef>
                <a:spcPts val="200"/>
              </a:spcBef>
              <a:spcAft>
                <a:spcPts val="200"/>
              </a:spcAft>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WHO/UNICEF Joint Monitoring </a:t>
            </a:r>
            <a:r>
              <a:rPr lang="en-US"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Programme</a:t>
            </a: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for Water Supply, Sanitation and Hygiene</a:t>
            </a: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UNICEF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6" name="Espace réservé pour une image  35" descr="Une image contenant arbre, plein air, personne&#10;&#10;Description générée automatiquement">
            <a:extLst>
              <a:ext uri="{FF2B5EF4-FFF2-40B4-BE49-F238E27FC236}">
                <a16:creationId xmlns:a16="http://schemas.microsoft.com/office/drawing/2014/main" id="{0FB0B095-555B-5130-46BB-78E190068EED}"/>
              </a:ext>
            </a:extLst>
          </p:cNvPr>
          <p:cNvPicPr>
            <a:picLocks noGrp="1" noChangeAspect="1"/>
          </p:cNvPicPr>
          <p:nvPr>
            <p:ph type="pic" idx="12"/>
          </p:nvPr>
        </p:nvPicPr>
        <p:blipFill>
          <a:blip r:embed="rId3">
            <a:extLst>
              <a:ext uri="{28A0092B-C50C-407E-A947-70E740481C1C}">
                <a14:useLocalDpi xmlns:a14="http://schemas.microsoft.com/office/drawing/2010/main" val="0"/>
              </a:ext>
            </a:extLst>
          </a:blip>
          <a:srcRect t="563" b="563"/>
          <a:stretch>
            <a:fillRect/>
          </a:stretch>
        </p:blipFill>
        <p:spPr>
          <a:xfrm>
            <a:off x="944425" y="1328506"/>
            <a:ext cx="2993617" cy="2953425"/>
          </a:xfrm>
        </p:spPr>
      </p:pic>
    </p:spTree>
    <p:extLst>
      <p:ext uri="{BB962C8B-B14F-4D97-AF65-F5344CB8AC3E}">
        <p14:creationId xmlns:p14="http://schemas.microsoft.com/office/powerpoint/2010/main" val="853745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2D7734C7-E7D1-F73A-21FC-92301B862A5F}"/>
              </a:ext>
            </a:extLst>
          </p:cNvPr>
          <p:cNvSpPr txBox="1">
            <a:spLocks/>
          </p:cNvSpPr>
          <p:nvPr/>
        </p:nvSpPr>
        <p:spPr>
          <a:xfrm>
            <a:off x="1367887" y="3602039"/>
            <a:ext cx="6821141" cy="10977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0" kern="1200">
                <a:solidFill>
                  <a:schemeClr val="bg1"/>
                </a:solidFill>
                <a:latin typeface="Quicksan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Quicksand" pitchFamily="2" charset="0"/>
                <a:ea typeface="+mn-ea"/>
                <a:cs typeface="+mn-cs"/>
              </a:defRPr>
            </a:lvl2pPr>
            <a:lvl3pPr marL="914400" indent="0" algn="l" defTabSz="914400" rtl="0" eaLnBrk="1" latinLnBrk="0" hangingPunct="1">
              <a:lnSpc>
                <a:spcPct val="90000"/>
              </a:lnSpc>
              <a:spcBef>
                <a:spcPts val="500"/>
              </a:spcBef>
              <a:buFont typeface="System Font Regular"/>
              <a:buNone/>
              <a:defRPr sz="1800" kern="1200">
                <a:solidFill>
                  <a:schemeClr val="tx1">
                    <a:tint val="75000"/>
                  </a:schemeClr>
                </a:solidFill>
                <a:latin typeface="Quicksan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Quicksand" pitchFamily="2" charset="0"/>
                <a:ea typeface="+mn-ea"/>
                <a:cs typeface="+mn-cs"/>
              </a:defRPr>
            </a:lvl4pPr>
            <a:lvl5pPr marL="1828800" indent="0" algn="l" defTabSz="914400" rtl="0" eaLnBrk="1" latinLnBrk="0" hangingPunct="1">
              <a:lnSpc>
                <a:spcPct val="90000"/>
              </a:lnSpc>
              <a:spcBef>
                <a:spcPts val="500"/>
              </a:spcBef>
              <a:buFont typeface="System Font Regular"/>
              <a:buNone/>
              <a:defRPr sz="1600" kern="1200">
                <a:solidFill>
                  <a:schemeClr val="tx1">
                    <a:tint val="75000"/>
                  </a:schemeClr>
                </a:solidFill>
                <a:latin typeface="Quicksan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a:t>Advancing progress towards universal WASH services in Africa</a:t>
            </a:r>
            <a:endParaRPr lang="en-GB" dirty="0"/>
          </a:p>
        </p:txBody>
      </p:sp>
      <p:sp>
        <p:nvSpPr>
          <p:cNvPr id="8" name="Footer Placeholder 1">
            <a:extLst>
              <a:ext uri="{FF2B5EF4-FFF2-40B4-BE49-F238E27FC236}">
                <a16:creationId xmlns:a16="http://schemas.microsoft.com/office/drawing/2014/main" id="{E8FAFDD9-EC9D-3328-89C9-F8DF780D8E07}"/>
              </a:ext>
            </a:extLst>
          </p:cNvPr>
          <p:cNvSpPr txBox="1">
            <a:spLocks/>
          </p:cNvSpPr>
          <p:nvPr/>
        </p:nvSpPr>
        <p:spPr>
          <a:xfrm>
            <a:off x="1406931" y="334197"/>
            <a:ext cx="6132663" cy="3553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Tom </a:t>
            </a:r>
            <a:r>
              <a:rPr lang="en-GB" dirty="0" err="1">
                <a:solidFill>
                  <a:schemeClr val="bg1"/>
                </a:solidFill>
              </a:rPr>
              <a:t>Slaymaker</a:t>
            </a:r>
            <a:r>
              <a:rPr lang="en-GB" dirty="0">
                <a:solidFill>
                  <a:schemeClr val="bg1"/>
                </a:solidFill>
              </a:rPr>
              <a:t>, WHO/UNICEF Joint Monitoring Programme</a:t>
            </a:r>
          </a:p>
          <a:p>
            <a:endParaRPr lang="en-GB" dirty="0">
              <a:solidFill>
                <a:schemeClr val="bg1"/>
              </a:solidFill>
            </a:endParaRPr>
          </a:p>
        </p:txBody>
      </p:sp>
      <p:sp>
        <p:nvSpPr>
          <p:cNvPr id="10" name="Title 1">
            <a:extLst>
              <a:ext uri="{FF2B5EF4-FFF2-40B4-BE49-F238E27FC236}">
                <a16:creationId xmlns:a16="http://schemas.microsoft.com/office/drawing/2014/main" id="{8901D322-1F0A-DAD1-338A-FACB64E7D5DD}"/>
              </a:ext>
            </a:extLst>
          </p:cNvPr>
          <p:cNvSpPr txBox="1">
            <a:spLocks/>
          </p:cNvSpPr>
          <p:nvPr/>
        </p:nvSpPr>
        <p:spPr>
          <a:xfrm>
            <a:off x="1390650" y="1589088"/>
            <a:ext cx="6821232" cy="161156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3800" dirty="0">
                <a:solidFill>
                  <a:schemeClr val="bg1"/>
                </a:solidFill>
              </a:rPr>
              <a:t>Progress on drinking water, sanitation and hygiene in Africa 2000-2020:</a:t>
            </a:r>
            <a:br>
              <a:rPr lang="en-US" sz="3800" dirty="0">
                <a:solidFill>
                  <a:schemeClr val="bg1"/>
                </a:solidFill>
              </a:rPr>
            </a:br>
            <a:r>
              <a:rPr lang="en-US" sz="3800" dirty="0">
                <a:solidFill>
                  <a:schemeClr val="bg1"/>
                </a:solidFill>
              </a:rPr>
              <a:t>five years into the SDGs</a:t>
            </a:r>
          </a:p>
        </p:txBody>
      </p:sp>
      <p:pic>
        <p:nvPicPr>
          <p:cNvPr id="11" name="Picture 2">
            <a:extLst>
              <a:ext uri="{FF2B5EF4-FFF2-40B4-BE49-F238E27FC236}">
                <a16:creationId xmlns:a16="http://schemas.microsoft.com/office/drawing/2014/main" id="{4FCB1FB8-E503-C509-2F25-62DFBCE58BE6}"/>
              </a:ext>
            </a:extLst>
          </p:cNvPr>
          <p:cNvPicPr>
            <a:picLocks noChangeAspect="1"/>
          </p:cNvPicPr>
          <p:nvPr/>
        </p:nvPicPr>
        <p:blipFill>
          <a:blip r:embed="rId2"/>
          <a:stretch>
            <a:fillRect/>
          </a:stretch>
        </p:blipFill>
        <p:spPr>
          <a:xfrm>
            <a:off x="8470899" y="504913"/>
            <a:ext cx="3188443" cy="4513681"/>
          </a:xfrm>
          <a:prstGeom prst="rect">
            <a:avLst/>
          </a:prstGeom>
        </p:spPr>
      </p:pic>
      <p:sp>
        <p:nvSpPr>
          <p:cNvPr id="12" name="Footer Placeholder 1">
            <a:extLst>
              <a:ext uri="{FF2B5EF4-FFF2-40B4-BE49-F238E27FC236}">
                <a16:creationId xmlns:a16="http://schemas.microsoft.com/office/drawing/2014/main" id="{A1E09D22-2A0E-E043-A872-1DE4C2339D25}"/>
              </a:ext>
            </a:extLst>
          </p:cNvPr>
          <p:cNvSpPr txBox="1">
            <a:spLocks/>
          </p:cNvSpPr>
          <p:nvPr/>
        </p:nvSpPr>
        <p:spPr>
          <a:xfrm>
            <a:off x="1367888" y="5909497"/>
            <a:ext cx="6132663" cy="355379"/>
          </a:xfrm>
          <a:prstGeom prst="rect">
            <a:avLst/>
          </a:prstGeom>
        </p:spPr>
        <p:txBody>
          <a:bodyPr/>
          <a:lstStyle>
            <a:defPPr>
              <a:defRPr lang="en-US"/>
            </a:defPPr>
            <a:lvl1pPr marL="0" algn="l" defTabSz="914400" rtl="0" eaLnBrk="1" latinLnBrk="0" hangingPunct="1">
              <a:defRPr sz="1400" kern="1200">
                <a:solidFill>
                  <a:schemeClr val="accent1"/>
                </a:solidFill>
                <a:latin typeface="Quicksan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solidFill>
                  <a:schemeClr val="bg1"/>
                </a:solidFill>
              </a:rPr>
              <a:t>tslaymaker@unicef.org</a:t>
            </a:r>
          </a:p>
          <a:p>
            <a:r>
              <a:rPr lang="en-GB" sz="1800" dirty="0">
                <a:solidFill>
                  <a:schemeClr val="bg1"/>
                </a:solidFill>
              </a:rPr>
              <a:t>washdata.org</a:t>
            </a:r>
          </a:p>
          <a:p>
            <a:endParaRPr lang="en-GB" sz="1800" dirty="0">
              <a:solidFill>
                <a:schemeClr val="bg1"/>
              </a:solidFill>
            </a:endParaRPr>
          </a:p>
        </p:txBody>
      </p:sp>
    </p:spTree>
    <p:extLst>
      <p:ext uri="{BB962C8B-B14F-4D97-AF65-F5344CB8AC3E}">
        <p14:creationId xmlns:p14="http://schemas.microsoft.com/office/powerpoint/2010/main" val="225296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a:xfrm>
            <a:off x="609600" y="0"/>
            <a:ext cx="10972800" cy="1143000"/>
          </a:xfrm>
        </p:spPr>
        <p:txBody>
          <a:bodyPr/>
          <a:lstStyle/>
          <a:p>
            <a:r>
              <a:rPr lang="en-US" sz="4000" dirty="0"/>
              <a:t>SDG service ladders for WASH in households</a:t>
            </a:r>
            <a:endParaRPr lang="en-GB" sz="4000" dirty="0"/>
          </a:p>
        </p:txBody>
      </p:sp>
      <p:graphicFrame>
        <p:nvGraphicFramePr>
          <p:cNvPr id="8" name="Content Placeholder 6">
            <a:extLst>
              <a:ext uri="{FF2B5EF4-FFF2-40B4-BE49-F238E27FC236}">
                <a16:creationId xmlns:a16="http://schemas.microsoft.com/office/drawing/2014/main" id="{6767A0F1-576C-4E46-8D15-838834952138}"/>
              </a:ext>
            </a:extLst>
          </p:cNvPr>
          <p:cNvGraphicFramePr>
            <a:graphicFrameLocks/>
          </p:cNvGraphicFramePr>
          <p:nvPr/>
        </p:nvGraphicFramePr>
        <p:xfrm>
          <a:off x="650894" y="1143000"/>
          <a:ext cx="11257004" cy="5596795"/>
        </p:xfrm>
        <a:graphic>
          <a:graphicData uri="http://schemas.openxmlformats.org/drawingml/2006/table">
            <a:tbl>
              <a:tblPr firstRow="1" firstCol="1" bandRow="1"/>
              <a:tblGrid>
                <a:gridCol w="3616600">
                  <a:extLst>
                    <a:ext uri="{9D8B030D-6E8A-4147-A177-3AD203B41FA5}">
                      <a16:colId xmlns:a16="http://schemas.microsoft.com/office/drawing/2014/main" val="20000"/>
                    </a:ext>
                  </a:extLst>
                </a:gridCol>
                <a:gridCol w="203602">
                  <a:extLst>
                    <a:ext uri="{9D8B030D-6E8A-4147-A177-3AD203B41FA5}">
                      <a16:colId xmlns:a16="http://schemas.microsoft.com/office/drawing/2014/main" val="20001"/>
                    </a:ext>
                  </a:extLst>
                </a:gridCol>
                <a:gridCol w="3616600">
                  <a:extLst>
                    <a:ext uri="{9D8B030D-6E8A-4147-A177-3AD203B41FA5}">
                      <a16:colId xmlns:a16="http://schemas.microsoft.com/office/drawing/2014/main" val="20002"/>
                    </a:ext>
                  </a:extLst>
                </a:gridCol>
                <a:gridCol w="203602">
                  <a:extLst>
                    <a:ext uri="{9D8B030D-6E8A-4147-A177-3AD203B41FA5}">
                      <a16:colId xmlns:a16="http://schemas.microsoft.com/office/drawing/2014/main" val="20003"/>
                    </a:ext>
                  </a:extLst>
                </a:gridCol>
                <a:gridCol w="3616600">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400" b="1" i="0" u="none"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050" i="0" u="none"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400" b="1" i="0" u="none"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050" i="0" u="none"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400" b="1" i="0" u="none"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050" i="0" u="none"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400" b="1" i="0" u="none"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050" i="0" u="none"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400" b="1" i="0" u="none"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050" i="0" u="none"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11389">
                <a:tc>
                  <a:txBody>
                    <a:bodyPr/>
                    <a:lstStyle/>
                    <a:p>
                      <a:pPr marL="0" marR="0">
                        <a:spcBef>
                          <a:spcPts val="600"/>
                        </a:spcBef>
                        <a:spcAft>
                          <a:spcPts val="600"/>
                        </a:spcAft>
                      </a:pPr>
                      <a:r>
                        <a:rPr lang="en-US" sz="1600" b="1" i="0" u="none" dirty="0">
                          <a:solidFill>
                            <a:schemeClr val="bg1"/>
                          </a:solidFill>
                          <a:effectLst/>
                          <a:latin typeface="Calibri" panose="020F0502020204030204" pitchFamily="34" charset="0"/>
                          <a:ea typeface="SimSun" panose="02010600030101010101" pitchFamily="2" charset="-122"/>
                          <a:cs typeface="Arial" panose="020B0604020202020204" pitchFamily="34" charset="0"/>
                        </a:rPr>
                        <a:t>Safely managed: </a:t>
                      </a:r>
                      <a:r>
                        <a:rPr lang="en-US" sz="1600" b="0" i="0" u="none" dirty="0">
                          <a:solidFill>
                            <a:schemeClr val="bg1"/>
                          </a:solidFill>
                          <a:effectLst/>
                          <a:latin typeface="Calibri" panose="020F0502020204030204" pitchFamily="34" charset="0"/>
                          <a:ea typeface="SimSun" panose="02010600030101010101" pitchFamily="2" charset="-122"/>
                          <a:cs typeface="Arial" panose="020B0604020202020204" pitchFamily="34" charset="0"/>
                        </a:rPr>
                        <a:t>Drinking water from an improved source that is accessible on premises, available when needed and free from faecal and priority chemical contamination</a:t>
                      </a:r>
                      <a:endParaRPr lang="en-US" sz="1600" b="1" i="0" u="none"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07FC4"/>
                    </a:solidFill>
                  </a:tcPr>
                </a:tc>
                <a:tc>
                  <a:txBody>
                    <a:bodyPr/>
                    <a:lstStyle/>
                    <a:p>
                      <a:pPr marL="0" marR="0">
                        <a:spcBef>
                          <a:spcPts val="600"/>
                        </a:spcBef>
                        <a:spcAft>
                          <a:spcPts val="600"/>
                        </a:spcAft>
                      </a:pPr>
                      <a:endParaRPr lang="en-US" sz="1600" b="1" i="0" u="none">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US" sz="1600" b="1" i="0" u="none" dirty="0">
                          <a:solidFill>
                            <a:schemeClr val="bg1"/>
                          </a:solidFill>
                          <a:effectLst/>
                          <a:latin typeface="Calibri" panose="020F0502020204030204" pitchFamily="34" charset="0"/>
                          <a:ea typeface="Calibri" panose="020F0502020204030204" pitchFamily="34" charset="0"/>
                          <a:cs typeface="Arial" panose="020B0604020202020204" pitchFamily="34" charset="0"/>
                        </a:rPr>
                        <a:t>Safely managed: </a:t>
                      </a:r>
                      <a:r>
                        <a:rPr lang="en-US" sz="1600" b="0" i="0" u="none" dirty="0">
                          <a:solidFill>
                            <a:schemeClr val="bg1"/>
                          </a:solidFill>
                          <a:effectLst/>
                          <a:latin typeface="Calibri" panose="020F0502020204030204" pitchFamily="34" charset="0"/>
                          <a:ea typeface="Calibri" panose="020F0502020204030204" pitchFamily="34" charset="0"/>
                          <a:cs typeface="Arial" panose="020B0604020202020204" pitchFamily="34" charset="0"/>
                        </a:rPr>
                        <a:t>Use of improved facilities that are not shared with other households and where excreta are safely disposed of in situ or removed and treated offsite</a:t>
                      </a:r>
                      <a:endParaRPr lang="en-US" sz="1600" b="1" i="0" u="none"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0F783D"/>
                    </a:solidFill>
                  </a:tcPr>
                </a:tc>
                <a:tc>
                  <a:txBody>
                    <a:bodyPr/>
                    <a:lstStyle/>
                    <a:p>
                      <a:pPr marL="0" marR="0">
                        <a:spcBef>
                          <a:spcPts val="600"/>
                        </a:spcBef>
                        <a:spcAft>
                          <a:spcPts val="600"/>
                        </a:spcAft>
                      </a:pPr>
                      <a:endParaRPr lang="en-US" sz="1600" b="1" i="0" u="none"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endParaRPr lang="en-US" sz="1600"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6527529"/>
                  </a:ext>
                </a:extLst>
              </a:tr>
              <a:tr h="1011389">
                <a:tc>
                  <a:txBody>
                    <a:bodyPr/>
                    <a:lstStyle/>
                    <a:p>
                      <a:pPr marL="0" marR="0">
                        <a:spcBef>
                          <a:spcPts val="600"/>
                        </a:spcBef>
                        <a:spcAft>
                          <a:spcPts val="600"/>
                        </a:spcAft>
                      </a:pPr>
                      <a:r>
                        <a:rPr lang="en-GB" sz="1600" b="1" i="0" u="none"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1600" i="0" u="none" dirty="0">
                          <a:solidFill>
                            <a:srgbClr val="FFFFFF"/>
                          </a:solidFill>
                          <a:effectLst/>
                          <a:latin typeface="Calibri" panose="020F0502020204030204" pitchFamily="34" charset="0"/>
                          <a:ea typeface="SimSun" panose="02010600030101010101" pitchFamily="2" charset="-122"/>
                          <a:cs typeface="Arial" panose="020B0604020202020204" pitchFamily="34" charset="0"/>
                        </a:rPr>
                        <a:t> Drinking water from an improved source, provided collection time is not more than 30 minutes for a round trip, including queuing</a:t>
                      </a:r>
                      <a:endParaRPr lang="en-US" sz="1600"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03B8ED"/>
                    </a:solidFill>
                  </a:tcPr>
                </a:tc>
                <a:tc>
                  <a:txBody>
                    <a:bodyPr/>
                    <a:lstStyle/>
                    <a:p>
                      <a:pPr marL="0" marR="0">
                        <a:spcBef>
                          <a:spcPts val="600"/>
                        </a:spcBef>
                        <a:spcAft>
                          <a:spcPts val="600"/>
                        </a:spcAft>
                      </a:pPr>
                      <a:r>
                        <a:rPr lang="en-GB" sz="1600" i="0" u="none">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600" i="0" u="none">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600" b="1" i="0" u="none"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 service:</a:t>
                      </a:r>
                      <a:r>
                        <a:rPr lang="en-GB" sz="1600" i="0" u="none" dirty="0">
                          <a:solidFill>
                            <a:srgbClr val="FFFFFF"/>
                          </a:solidFill>
                          <a:effectLst/>
                          <a:latin typeface="Calibri" panose="020F0502020204030204" pitchFamily="34" charset="0"/>
                          <a:ea typeface="Calibri" panose="020F0502020204030204" pitchFamily="34" charset="0"/>
                          <a:cs typeface="Arial" panose="020B0604020202020204" pitchFamily="34" charset="0"/>
                        </a:rPr>
                        <a:t> Use of improved facilities that are not shared with other households</a:t>
                      </a:r>
                      <a:endParaRPr lang="en-US" sz="1600" i="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B6A"/>
                    </a:solidFill>
                  </a:tcPr>
                </a:tc>
                <a:tc>
                  <a:txBody>
                    <a:bodyPr/>
                    <a:lstStyle/>
                    <a:p>
                      <a:pPr marL="0" marR="0">
                        <a:spcBef>
                          <a:spcPts val="600"/>
                        </a:spcBef>
                        <a:spcAft>
                          <a:spcPts val="600"/>
                        </a:spcAft>
                      </a:pPr>
                      <a:r>
                        <a:rPr lang="en-GB" sz="1600" i="0" u="none"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600"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600" b="1" i="0" u="none"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1600" i="0" u="none"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Availability of handwashing facility with soap and water at home</a:t>
                      </a:r>
                      <a:endParaRPr lang="en-US" sz="1600"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9A51A0"/>
                    </a:solidFill>
                  </a:tcPr>
                </a:tc>
                <a:extLst>
                  <a:ext uri="{0D108BD9-81ED-4DB2-BD59-A6C34878D82A}">
                    <a16:rowId xmlns:a16="http://schemas.microsoft.com/office/drawing/2014/main" val="10002"/>
                  </a:ext>
                </a:extLst>
              </a:tr>
              <a:tr h="1011389">
                <a:tc>
                  <a:txBody>
                    <a:bodyPr/>
                    <a:lstStyle/>
                    <a:p>
                      <a:pPr marL="0" marR="0">
                        <a:spcBef>
                          <a:spcPts val="600"/>
                        </a:spcBef>
                        <a:spcAft>
                          <a:spcPts val="600"/>
                        </a:spcAft>
                      </a:pPr>
                      <a:r>
                        <a:rPr lang="en-GB" sz="1600" b="1"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 service</a:t>
                      </a:r>
                      <a:r>
                        <a:rPr lang="en-GB" sz="1600"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 Drinking water from an improved source, for which collection time exceeds 30 minutes for a round trip, including queuing</a:t>
                      </a:r>
                      <a:endParaRPr lang="en-US" sz="1600"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27A"/>
                    </a:solidFill>
                  </a:tcPr>
                </a:tc>
                <a:tc>
                  <a:txBody>
                    <a:bodyPr/>
                    <a:lstStyle/>
                    <a:p>
                      <a:pPr marL="0" marR="0">
                        <a:spcBef>
                          <a:spcPts val="600"/>
                        </a:spcBef>
                        <a:spcAft>
                          <a:spcPts val="600"/>
                        </a:spcAft>
                      </a:pPr>
                      <a:r>
                        <a:rPr lang="en-GB" sz="1600" b="1" i="0" u="none">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600" i="0" u="none">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600" b="1"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 Use of improved facilities that are shared with other households</a:t>
                      </a:r>
                      <a:endParaRPr lang="en-US"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27A"/>
                    </a:solidFill>
                  </a:tcPr>
                </a:tc>
                <a:tc>
                  <a:txBody>
                    <a:bodyPr/>
                    <a:lstStyle/>
                    <a:p>
                      <a:pPr marL="0" marR="0">
                        <a:spcBef>
                          <a:spcPts val="600"/>
                        </a:spcBef>
                        <a:spcAft>
                          <a:spcPts val="600"/>
                        </a:spcAft>
                      </a:pPr>
                      <a:r>
                        <a:rPr lang="en-GB" sz="1600" b="1"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600"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600" b="1"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 Availability of handwashing facility lacking soap and/or water at home</a:t>
                      </a:r>
                      <a:endParaRPr lang="en-US"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27A"/>
                    </a:solidFill>
                  </a:tcPr>
                </a:tc>
                <a:extLst>
                  <a:ext uri="{0D108BD9-81ED-4DB2-BD59-A6C34878D82A}">
                    <a16:rowId xmlns:a16="http://schemas.microsoft.com/office/drawing/2014/main" val="10003"/>
                  </a:ext>
                </a:extLst>
              </a:tr>
              <a:tr h="1011389">
                <a:tc>
                  <a:txBody>
                    <a:bodyPr/>
                    <a:lstStyle/>
                    <a:p>
                      <a:pPr marL="0" marR="0">
                        <a:spcBef>
                          <a:spcPts val="600"/>
                        </a:spcBef>
                        <a:spcAft>
                          <a:spcPts val="600"/>
                        </a:spcAft>
                      </a:pPr>
                      <a:r>
                        <a:rPr lang="en-US" sz="1600" b="1"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Unimproved</a:t>
                      </a:r>
                      <a:r>
                        <a:rPr lang="en-US" sz="1600"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 Drinking water from an unprotected dug well or unprotected spring</a:t>
                      </a: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ED943"/>
                    </a:solidFill>
                  </a:tcPr>
                </a:tc>
                <a:tc>
                  <a:txBody>
                    <a:bodyPr/>
                    <a:lstStyle/>
                    <a:p>
                      <a:pPr marL="0" marR="0">
                        <a:spcBef>
                          <a:spcPts val="600"/>
                        </a:spcBef>
                        <a:spcAft>
                          <a:spcPts val="600"/>
                        </a:spcAft>
                      </a:pPr>
                      <a:endParaRPr lang="en-US" sz="1600" i="0" u="none">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US" sz="1600" b="1"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Unimproved: </a:t>
                      </a:r>
                      <a:r>
                        <a:rPr lang="en-US" sz="1600" b="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Use of pit latrines without a slab or platform, hanging latrines or bucket latrines</a:t>
                      </a:r>
                      <a:endParaRPr lang="en-US" sz="1600" b="1"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ED943"/>
                    </a:solidFill>
                  </a:tcPr>
                </a:tc>
                <a:tc>
                  <a:txBody>
                    <a:bodyPr/>
                    <a:lstStyle/>
                    <a:p>
                      <a:pPr marL="0" marR="0">
                        <a:spcBef>
                          <a:spcPts val="600"/>
                        </a:spcBef>
                        <a:spcAft>
                          <a:spcPts val="600"/>
                        </a:spcAft>
                      </a:pPr>
                      <a:endParaRPr lang="en-US" sz="1600" i="0" u="none"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600" b="1"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facility:</a:t>
                      </a:r>
                      <a:r>
                        <a:rPr lang="en-GB"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 No handwashing facility at home</a:t>
                      </a:r>
                      <a:endParaRPr lang="en-US"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DC113"/>
                    </a:solidFill>
                  </a:tcPr>
                </a:tc>
                <a:extLst>
                  <a:ext uri="{0D108BD9-81ED-4DB2-BD59-A6C34878D82A}">
                    <a16:rowId xmlns:a16="http://schemas.microsoft.com/office/drawing/2014/main" val="1277992133"/>
                  </a:ext>
                </a:extLst>
              </a:tr>
              <a:tr h="927529">
                <a:tc>
                  <a:txBody>
                    <a:bodyPr/>
                    <a:lstStyle/>
                    <a:p>
                      <a:pPr marL="0" marR="0">
                        <a:spcBef>
                          <a:spcPts val="600"/>
                        </a:spcBef>
                        <a:spcAft>
                          <a:spcPts val="600"/>
                        </a:spcAft>
                      </a:pPr>
                      <a:r>
                        <a:rPr lang="en-GB" sz="1600" b="1"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Surface water</a:t>
                      </a:r>
                      <a:r>
                        <a:rPr lang="en-GB"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rPr>
                        <a:t>: Drinking water directly from a river, dam, lake, pond, stream, canal or irrigation canal</a:t>
                      </a:r>
                      <a:endParaRPr lang="en-US"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DC113"/>
                    </a:solidFill>
                  </a:tcPr>
                </a:tc>
                <a:tc>
                  <a:txBody>
                    <a:bodyPr/>
                    <a:lstStyle/>
                    <a:p>
                      <a:pPr marL="0" marR="0">
                        <a:spcBef>
                          <a:spcPts val="600"/>
                        </a:spcBef>
                        <a:spcAft>
                          <a:spcPts val="600"/>
                        </a:spcAft>
                      </a:pPr>
                      <a:r>
                        <a:rPr lang="en-GB" sz="1600" b="1" i="0" u="none">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600" i="0" u="none">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600" b="1"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Open defecation</a:t>
                      </a:r>
                      <a:r>
                        <a:rPr lang="en-GB" sz="1600"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 Disposal of human faeces in fields, forests, bushes, open bodies of water, beaches or other open places, or with solid waste</a:t>
                      </a:r>
                      <a:endParaRPr lang="en-US" sz="1600"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DC113"/>
                    </a:solidFill>
                  </a:tcPr>
                </a:tc>
                <a:tc>
                  <a:txBody>
                    <a:bodyPr/>
                    <a:lstStyle/>
                    <a:p>
                      <a:pPr marL="0" marR="0">
                        <a:spcBef>
                          <a:spcPts val="600"/>
                        </a:spcBef>
                        <a:spcAft>
                          <a:spcPts val="600"/>
                        </a:spcAft>
                      </a:pPr>
                      <a:r>
                        <a:rPr lang="en-GB" sz="1600" b="1" i="0" u="none">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600" i="0" u="none">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endParaRPr lang="en-US" sz="1600" i="0" u="none"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D53BE6E9-DD26-4C04-A00D-12CCF632070F}"/>
              </a:ext>
            </a:extLst>
          </p:cNvPr>
          <p:cNvSpPr/>
          <p:nvPr/>
        </p:nvSpPr>
        <p:spPr>
          <a:xfrm>
            <a:off x="130629" y="1476103"/>
            <a:ext cx="7955280" cy="33049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B6825D62-B787-49A3-A303-53971543AD4E}"/>
              </a:ext>
            </a:extLst>
          </p:cNvPr>
          <p:cNvSpPr txBox="1"/>
          <p:nvPr/>
        </p:nvSpPr>
        <p:spPr>
          <a:xfrm rot="16200000">
            <a:off x="-1297380" y="2836165"/>
            <a:ext cx="3304901" cy="584775"/>
          </a:xfrm>
          <a:prstGeom prst="rect">
            <a:avLst/>
          </a:prstGeom>
          <a:noFill/>
        </p:spPr>
        <p:txBody>
          <a:bodyPr wrap="square">
            <a:spAutoFit/>
          </a:bodyPr>
          <a:lstStyle/>
          <a:p>
            <a:pPr algn="ctr"/>
            <a:r>
              <a:rPr lang="en-US" sz="3200" dirty="0">
                <a:solidFill>
                  <a:srgbClr val="FF0000"/>
                </a:solidFill>
              </a:rPr>
              <a:t>Improved</a:t>
            </a:r>
            <a:endParaRPr lang="en-US" sz="4000" dirty="0">
              <a:solidFill>
                <a:srgbClr val="FF0000"/>
              </a:solidFill>
            </a:endParaRPr>
          </a:p>
        </p:txBody>
      </p:sp>
    </p:spTree>
    <p:extLst>
      <p:ext uri="{BB962C8B-B14F-4D97-AF65-F5344CB8AC3E}">
        <p14:creationId xmlns:p14="http://schemas.microsoft.com/office/powerpoint/2010/main" val="3222465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18" y="165493"/>
            <a:ext cx="10972800" cy="1143000"/>
          </a:xfrm>
        </p:spPr>
        <p:txBody>
          <a:bodyPr/>
          <a:lstStyle/>
          <a:p>
            <a:r>
              <a:rPr lang="en-US" sz="3200" dirty="0"/>
              <a:t>3 out of 5 people in Africa lacked safely managed drinking water services in 2020</a:t>
            </a:r>
            <a:endParaRPr lang="de-DE" sz="3200" dirty="0"/>
          </a:p>
        </p:txBody>
      </p:sp>
      <p:pic>
        <p:nvPicPr>
          <p:cNvPr id="4" name="Picture 3">
            <a:extLst>
              <a:ext uri="{FF2B5EF4-FFF2-40B4-BE49-F238E27FC236}">
                <a16:creationId xmlns:a16="http://schemas.microsoft.com/office/drawing/2014/main" id="{3E7C5B94-0CB7-4886-BD99-C194B3614445}"/>
              </a:ext>
            </a:extLst>
          </p:cNvPr>
          <p:cNvPicPr>
            <a:picLocks noChangeAspect="1"/>
          </p:cNvPicPr>
          <p:nvPr/>
        </p:nvPicPr>
        <p:blipFill>
          <a:blip r:embed="rId3"/>
          <a:stretch>
            <a:fillRect/>
          </a:stretch>
        </p:blipFill>
        <p:spPr>
          <a:xfrm>
            <a:off x="142963" y="1212957"/>
            <a:ext cx="11789593" cy="4833001"/>
          </a:xfrm>
          <a:prstGeom prst="rect">
            <a:avLst/>
          </a:prstGeom>
        </p:spPr>
      </p:pic>
    </p:spTree>
    <p:extLst>
      <p:ext uri="{BB962C8B-B14F-4D97-AF65-F5344CB8AC3E}">
        <p14:creationId xmlns:p14="http://schemas.microsoft.com/office/powerpoint/2010/main" val="2823628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a:xfrm>
            <a:off x="609600" y="138090"/>
            <a:ext cx="10972800" cy="1143000"/>
          </a:xfrm>
        </p:spPr>
        <p:txBody>
          <a:bodyPr>
            <a:normAutofit fontScale="90000"/>
          </a:bodyPr>
          <a:lstStyle/>
          <a:p>
            <a:r>
              <a:rPr lang="en-US" sz="3200" dirty="0"/>
              <a:t>Only 3 out of 46 countries with &lt;99% coverage are on track to achieve universal access to at least basic drinking water by 2030</a:t>
            </a:r>
            <a:endParaRPr lang="en-GB" sz="3200" dirty="0"/>
          </a:p>
        </p:txBody>
      </p:sp>
      <p:pic>
        <p:nvPicPr>
          <p:cNvPr id="10" name="Content Placeholder 9">
            <a:extLst>
              <a:ext uri="{FF2B5EF4-FFF2-40B4-BE49-F238E27FC236}">
                <a16:creationId xmlns:a16="http://schemas.microsoft.com/office/drawing/2014/main" id="{12EEF4D4-4636-45ED-83EC-0A654822F24B}"/>
              </a:ext>
            </a:extLst>
          </p:cNvPr>
          <p:cNvPicPr>
            <a:picLocks noGrp="1" noChangeAspect="1"/>
          </p:cNvPicPr>
          <p:nvPr>
            <p:ph idx="1"/>
          </p:nvPr>
        </p:nvPicPr>
        <p:blipFill rotWithShape="1">
          <a:blip r:embed="rId3"/>
          <a:srcRect r="379"/>
          <a:stretch/>
        </p:blipFill>
        <p:spPr>
          <a:xfrm>
            <a:off x="1887940" y="1208426"/>
            <a:ext cx="7310651" cy="4340082"/>
          </a:xfrm>
        </p:spPr>
      </p:pic>
      <p:pic>
        <p:nvPicPr>
          <p:cNvPr id="12" name="Picture 11">
            <a:extLst>
              <a:ext uri="{FF2B5EF4-FFF2-40B4-BE49-F238E27FC236}">
                <a16:creationId xmlns:a16="http://schemas.microsoft.com/office/drawing/2014/main" id="{8547405E-7824-479E-84B7-BC765F01D871}"/>
              </a:ext>
            </a:extLst>
          </p:cNvPr>
          <p:cNvPicPr>
            <a:picLocks noChangeAspect="1"/>
          </p:cNvPicPr>
          <p:nvPr/>
        </p:nvPicPr>
        <p:blipFill>
          <a:blip r:embed="rId4"/>
          <a:stretch>
            <a:fillRect/>
          </a:stretch>
        </p:blipFill>
        <p:spPr>
          <a:xfrm>
            <a:off x="9198591" y="4123653"/>
            <a:ext cx="2544946" cy="792243"/>
          </a:xfrm>
          <a:prstGeom prst="rect">
            <a:avLst/>
          </a:prstGeom>
        </p:spPr>
      </p:pic>
      <p:pic>
        <p:nvPicPr>
          <p:cNvPr id="14" name="Picture 13">
            <a:extLst>
              <a:ext uri="{FF2B5EF4-FFF2-40B4-BE49-F238E27FC236}">
                <a16:creationId xmlns:a16="http://schemas.microsoft.com/office/drawing/2014/main" id="{B96A8BCD-BF6F-498B-B4FF-F48C7F92A567}"/>
              </a:ext>
            </a:extLst>
          </p:cNvPr>
          <p:cNvPicPr>
            <a:picLocks noChangeAspect="1"/>
          </p:cNvPicPr>
          <p:nvPr/>
        </p:nvPicPr>
        <p:blipFill>
          <a:blip r:embed="rId5"/>
          <a:stretch>
            <a:fillRect/>
          </a:stretch>
        </p:blipFill>
        <p:spPr>
          <a:xfrm>
            <a:off x="1514902" y="5548508"/>
            <a:ext cx="8789158" cy="515951"/>
          </a:xfrm>
          <a:prstGeom prst="rect">
            <a:avLst/>
          </a:prstGeom>
        </p:spPr>
      </p:pic>
    </p:spTree>
    <p:extLst>
      <p:ext uri="{BB962C8B-B14F-4D97-AF65-F5344CB8AC3E}">
        <p14:creationId xmlns:p14="http://schemas.microsoft.com/office/powerpoint/2010/main" val="461910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ystems Connect Symposium Template" id="{2EF7223B-C4B0-D74A-910D-437314A27762}" vid="{8D5E0B56-1394-134C-A9A7-4090F894B78F}"/>
    </a:ext>
  </a:extLst>
</a:theme>
</file>

<file path=ppt/theme/theme2.xml><?xml version="1.0" encoding="utf-8"?>
<a:theme xmlns:a="http://schemas.openxmlformats.org/drawingml/2006/main" name="1_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f6d27a-a121-47a7-bb37-240d2e08ea91">
      <Terms xmlns="http://schemas.microsoft.com/office/infopath/2007/PartnerControls"/>
    </lcf76f155ced4ddcb4097134ff3c332f>
    <TaxCatchAll xmlns="bbc718c4-94a0-4501-a8e8-70f7c8e44e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E9FDEED1CF3F4B9DC0D7FB7D725DAF" ma:contentTypeVersion="17" ma:contentTypeDescription="Create a new document." ma:contentTypeScope="" ma:versionID="a00065f7382228d9d3730e1fe2adf852">
  <xsd:schema xmlns:xsd="http://www.w3.org/2001/XMLSchema" xmlns:xs="http://www.w3.org/2001/XMLSchema" xmlns:p="http://schemas.microsoft.com/office/2006/metadata/properties" xmlns:ns2="7cf6d27a-a121-47a7-bb37-240d2e08ea91" xmlns:ns3="bbc718c4-94a0-4501-a8e8-70f7c8e44e11" targetNamespace="http://schemas.microsoft.com/office/2006/metadata/properties" ma:root="true" ma:fieldsID="76c43f8a2367fa9bfe0536691432201d" ns2:_="" ns3:_="">
    <xsd:import namespace="7cf6d27a-a121-47a7-bb37-240d2e08ea91"/>
    <xsd:import namespace="bbc718c4-94a0-4501-a8e8-70f7c8e44e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6d27a-a121-47a7-bb37-240d2e08e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83bbb5-db0d-49e0-93d3-6afa06249b03"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718c4-94a0-4501-a8e8-70f7c8e44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d0e25c-88f3-40b1-ba6b-c6b79027402b}" ma:internalName="TaxCatchAll" ma:showField="CatchAllData" ma:web="bbc718c4-94a0-4501-a8e8-70f7c8e44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35657-059F-4818-BB8D-34B27D4CC567}">
  <ds:schemaRefs>
    <ds:schemaRef ds:uri="479f4818-a196-4e06-95b4-5468f29f745f"/>
    <ds:schemaRef ds:uri="7cf6d27a-a121-47a7-bb37-240d2e08ea91"/>
    <ds:schemaRef ds:uri="bbc718c4-94a0-4501-a8e8-70f7c8e44e11"/>
    <ds:schemaRef ds:uri="cf857942-0446-4d61-9723-8775f05960d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E00A8D-74F8-4883-BD6A-AD8EF63BFE48}">
  <ds:schemaRefs>
    <ds:schemaRef ds:uri="http://schemas.microsoft.com/sharepoint/v3/contenttype/forms"/>
  </ds:schemaRefs>
</ds:datastoreItem>
</file>

<file path=customXml/itemProps3.xml><?xml version="1.0" encoding="utf-8"?>
<ds:datastoreItem xmlns:ds="http://schemas.openxmlformats.org/officeDocument/2006/customXml" ds:itemID="{2FEE65E4-C8DD-4F9D-A785-DADA45F06763}"/>
</file>

<file path=docProps/app.xml><?xml version="1.0" encoding="utf-8"?>
<Properties xmlns="http://schemas.openxmlformats.org/officeDocument/2006/extended-properties" xmlns:vt="http://schemas.openxmlformats.org/officeDocument/2006/docPropsVTypes">
  <Template/>
  <TotalTime>195</TotalTime>
  <Words>2322</Words>
  <Application>Microsoft Office PowerPoint</Application>
  <PresentationFormat>Widescreen</PresentationFormat>
  <Paragraphs>167</Paragraphs>
  <Slides>26</Slides>
  <Notes>14</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-apple-system</vt:lpstr>
      <vt:lpstr>Arial</vt:lpstr>
      <vt:lpstr>Calibri</vt:lpstr>
      <vt:lpstr>Leta</vt:lpstr>
      <vt:lpstr>Quicksand</vt:lpstr>
      <vt:lpstr>Quicksand Medium</vt:lpstr>
      <vt:lpstr>System Font Regular</vt:lpstr>
      <vt:lpstr>Times New Roman</vt:lpstr>
      <vt:lpstr>Office Theme</vt:lpstr>
      <vt:lpstr>1_Office Theme</vt:lpstr>
      <vt:lpstr>PowerPoint Presentation</vt:lpstr>
      <vt:lpstr>Advancing progress towards universal WASH services  in Africa</vt:lpstr>
      <vt:lpstr>PowerPoint Presentation</vt:lpstr>
      <vt:lpstr>Contents slide</vt:lpstr>
      <vt:lpstr>PowerPoint Presentation</vt:lpstr>
      <vt:lpstr>PowerPoint Presentation</vt:lpstr>
      <vt:lpstr>SDG service ladders for WASH in households</vt:lpstr>
      <vt:lpstr>3 out of 5 people in Africa lacked safely managed drinking water services in 2020</vt:lpstr>
      <vt:lpstr>Only 3 out of 46 countries with &lt;99% coverage are on track to achieve universal access to at least basic drinking water by 2030</vt:lpstr>
      <vt:lpstr>Nearly 3 out of 4 people in Africa lacked safely managed sanitation services in 2020</vt:lpstr>
      <vt:lpstr>Only 2 out of 48 countries with &lt;99% coverage are on track to achieve universal access to at least basic sanitation by 2030</vt:lpstr>
      <vt:lpstr>3 out of 5 people in Africa lacked basic hygiene services in 2020</vt:lpstr>
      <vt:lpstr>In Africa there are large disparities in access to basic hygiene services between and within countries</vt:lpstr>
      <vt:lpstr>Data availability is improving but many countries in Africa still lacked estimates for SDG indicators in 2020</vt:lpstr>
      <vt:lpstr>Achieving SDG WASH targets in Africa will require a dramatic acceleration in current rates of progress</vt:lpstr>
      <vt:lpstr>PowerPoint Presentation</vt:lpstr>
      <vt:lpstr>PowerPoint Presentation</vt:lpstr>
      <vt:lpstr>PowerPoint Presentation</vt:lpstr>
      <vt:lpstr>Panel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Dechan Dalrymple</dc:creator>
  <cp:lastModifiedBy>jason willbourn</cp:lastModifiedBy>
  <cp:revision>28</cp:revision>
  <dcterms:created xsi:type="dcterms:W3CDTF">2023-03-14T09:11:07Z</dcterms:created>
  <dcterms:modified xsi:type="dcterms:W3CDTF">2023-05-01T15:38:14Z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0x010100F5E9FDEED1CF3F4B9DC0D7FB7D725DAF</vt:lpwstr>
  </property>
  <property fmtid="{D5CDD505-2E9C-101B-9397-08002B2CF9AE}" pid="3" name="MediaServiceImageTags">
    <vt:lpwstr/>
  </property>
</Properties>
</file>