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Lst>
  <p:notesMasterIdLst>
    <p:notesMasterId r:id="rId25"/>
  </p:notesMasterIdLst>
  <p:sldIdLst>
    <p:sldId id="336" r:id="rId6"/>
    <p:sldId id="256" r:id="rId7"/>
    <p:sldId id="274" r:id="rId8"/>
    <p:sldId id="278" r:id="rId9"/>
    <p:sldId id="330" r:id="rId10"/>
    <p:sldId id="331" r:id="rId11"/>
    <p:sldId id="332" r:id="rId12"/>
    <p:sldId id="281" r:id="rId13"/>
    <p:sldId id="315" r:id="rId14"/>
    <p:sldId id="327" r:id="rId15"/>
    <p:sldId id="314" r:id="rId16"/>
    <p:sldId id="334" r:id="rId17"/>
    <p:sldId id="333" r:id="rId18"/>
    <p:sldId id="329" r:id="rId19"/>
    <p:sldId id="316" r:id="rId20"/>
    <p:sldId id="299" r:id="rId21"/>
    <p:sldId id="335" r:id="rId22"/>
    <p:sldId id="322" r:id="rId23"/>
    <p:sldId id="277" r:id="rId2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506" userDrawn="1">
          <p15:clr>
            <a:srgbClr val="A4A3A4"/>
          </p15:clr>
        </p15:guide>
        <p15:guide id="3" orient="horz" pos="1321" userDrawn="1">
          <p15:clr>
            <a:srgbClr val="A4A3A4"/>
          </p15:clr>
        </p15:guide>
        <p15:guide id="4" orient="horz" pos="40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69C9AA-D40E-E6F7-E8B4-0EFD5CD1A375}" name="a.l.mdee@leeds.ac.uk" initials="a." userId="S::urn:spo:guest#a.l.mdee@leeds.ac.uk::" providerId="AD"/>
  <p188:author id="{7FDA05D4-2462-163D-F5A1-9375A3D882D3}" name="Sumeet Pawar" initials="SP" userId="S::spawar@waste.nl::be4019c6-a2f6-451d-b849-63441e3179e3" providerId="AD"/>
  <p188:author id="{C073DADC-793F-185F-067C-6611C7A8B02F}" name="elizabeth.cullen@cranfield.ac.uk" initials="el" userId="S::urn:spo:guest#elizabeth.cullen@cranfield.ac.uk::" providerId="AD"/>
  <p188:author id="{AA485BF5-6C41-4F88-FB71-7D128F7CA3B6}" name="Jacqueline Eckhardt-Gerritsen | Amref Flying Doctors" initials="JD" userId="S::jacqueline.eckhardt_amref.nl#ext#@wastecoop.onmicrosoft.com::8418e6c9-d0c4-4379-8e30-e06e2c9ff0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C2CA8-29C5-4735-9AC9-B217950FF512}" v="10" dt="2023-05-01T17:44:23.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504" autoAdjust="0"/>
  </p:normalViewPr>
  <p:slideViewPr>
    <p:cSldViewPr snapToGrid="0">
      <p:cViewPr varScale="1">
        <p:scale>
          <a:sx n="62" d="100"/>
          <a:sy n="62" d="100"/>
        </p:scale>
        <p:origin x="1382" y="62"/>
      </p:cViewPr>
      <p:guideLst>
        <p:guide orient="horz" pos="731"/>
        <p:guide pos="506"/>
        <p:guide orient="horz" pos="1321"/>
        <p:guide orient="horz" pos="402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meet Pawar" userId="be4019c6-a2f6-451d-b849-63441e3179e3" providerId="ADAL" clId="{A11C2CA8-29C5-4735-9AC9-B217950FF512}"/>
    <pc:docChg chg="custSel addSld delSld modSld modNotesMaster">
      <pc:chgData name="Sumeet Pawar" userId="be4019c6-a2f6-451d-b849-63441e3179e3" providerId="ADAL" clId="{A11C2CA8-29C5-4735-9AC9-B217950FF512}" dt="2023-05-01T17:44:57.131" v="176" actId="12"/>
      <pc:docMkLst>
        <pc:docMk/>
      </pc:docMkLst>
      <pc:sldChg chg="modSp mod modNotesTx">
        <pc:chgData name="Sumeet Pawar" userId="be4019c6-a2f6-451d-b849-63441e3179e3" providerId="ADAL" clId="{A11C2CA8-29C5-4735-9AC9-B217950FF512}" dt="2023-04-30T13:03:20.941" v="46" actId="20577"/>
        <pc:sldMkLst>
          <pc:docMk/>
          <pc:sldMk cId="3854490216" sldId="256"/>
        </pc:sldMkLst>
        <pc:spChg chg="mod">
          <ac:chgData name="Sumeet Pawar" userId="be4019c6-a2f6-451d-b849-63441e3179e3" providerId="ADAL" clId="{A11C2CA8-29C5-4735-9AC9-B217950FF512}" dt="2023-04-30T13:02:50.362" v="43" actId="14100"/>
          <ac:spMkLst>
            <pc:docMk/>
            <pc:sldMk cId="3854490216" sldId="256"/>
            <ac:spMk id="8" creationId="{513315F5-271F-7F92-6581-168BC31B838C}"/>
          </ac:spMkLst>
        </pc:spChg>
      </pc:sldChg>
      <pc:sldChg chg="del delCm">
        <pc:chgData name="Sumeet Pawar" userId="be4019c6-a2f6-451d-b849-63441e3179e3" providerId="ADAL" clId="{A11C2CA8-29C5-4735-9AC9-B217950FF512}" dt="2023-04-30T13:03:27.351" v="47" actId="47"/>
        <pc:sldMkLst>
          <pc:docMk/>
          <pc:sldMk cId="676436317" sldId="271"/>
        </pc:sldMkLst>
        <pc:extLst>
          <p:ext xmlns:p="http://schemas.openxmlformats.org/presentationml/2006/main" uri="{D6D511B9-2390-475A-947B-AFAB55BFBCF1}">
            <pc226:cmChg xmlns:pc226="http://schemas.microsoft.com/office/powerpoint/2022/06/main/command" chg="del">
              <pc226:chgData name="Sumeet Pawar" userId="be4019c6-a2f6-451d-b849-63441e3179e3" providerId="ADAL" clId="{A11C2CA8-29C5-4735-9AC9-B217950FF512}" dt="2023-04-30T12:56:46.120" v="0"/>
              <pc2:cmMkLst xmlns:pc2="http://schemas.microsoft.com/office/powerpoint/2019/9/main/command">
                <pc:docMk/>
                <pc:sldMk cId="676436317" sldId="271"/>
                <pc2:cmMk id="{C97E82AA-7551-4040-BB26-7E9E8656138C}"/>
              </pc2:cmMkLst>
            </pc226:cmChg>
            <pc226:cmChg xmlns:pc226="http://schemas.microsoft.com/office/powerpoint/2022/06/main/command" chg="del">
              <pc226:chgData name="Sumeet Pawar" userId="be4019c6-a2f6-451d-b849-63441e3179e3" providerId="ADAL" clId="{A11C2CA8-29C5-4735-9AC9-B217950FF512}" dt="2023-04-30T12:56:47.445" v="1"/>
              <pc2:cmMkLst xmlns:pc2="http://schemas.microsoft.com/office/powerpoint/2019/9/main/command">
                <pc:docMk/>
                <pc:sldMk cId="676436317" sldId="271"/>
                <pc2:cmMk id="{F21CD9C0-B9A4-4701-8C94-2F3C30102A57}"/>
              </pc2:cmMkLst>
            </pc226:cmChg>
          </p:ext>
        </pc:extLst>
      </pc:sldChg>
      <pc:sldChg chg="modSp mod delCm">
        <pc:chgData name="Sumeet Pawar" userId="be4019c6-a2f6-451d-b849-63441e3179e3" providerId="ADAL" clId="{A11C2CA8-29C5-4735-9AC9-B217950FF512}" dt="2023-05-01T17:38:32.383" v="172" actId="20577"/>
        <pc:sldMkLst>
          <pc:docMk/>
          <pc:sldMk cId="89705387" sldId="274"/>
        </pc:sldMkLst>
        <pc:spChg chg="mod">
          <ac:chgData name="Sumeet Pawar" userId="be4019c6-a2f6-451d-b849-63441e3179e3" providerId="ADAL" clId="{A11C2CA8-29C5-4735-9AC9-B217950FF512}" dt="2023-05-01T17:38:32.383" v="172" actId="20577"/>
          <ac:spMkLst>
            <pc:docMk/>
            <pc:sldMk cId="89705387" sldId="274"/>
            <ac:spMk id="6" creationId="{A733866A-9C6A-6EE4-3C9D-F552FEC80166}"/>
          </ac:spMkLst>
        </pc:spChg>
        <pc:extLst>
          <p:ext xmlns:p="http://schemas.openxmlformats.org/presentationml/2006/main" uri="{D6D511B9-2390-475A-947B-AFAB55BFBCF1}">
            <pc226:cmChg xmlns:pc226="http://schemas.microsoft.com/office/powerpoint/2022/06/main/command" chg="del">
              <pc226:chgData name="Sumeet Pawar" userId="be4019c6-a2f6-451d-b849-63441e3179e3" providerId="ADAL" clId="{A11C2CA8-29C5-4735-9AC9-B217950FF512}" dt="2023-04-30T12:56:52.789" v="3"/>
              <pc2:cmMkLst xmlns:pc2="http://schemas.microsoft.com/office/powerpoint/2019/9/main/command">
                <pc:docMk/>
                <pc:sldMk cId="89705387" sldId="274"/>
                <pc2:cmMk id="{C5640A66-ED89-40D3-9188-17CDC95DE085}"/>
              </pc2:cmMkLst>
            </pc226:cmChg>
            <pc226:cmChg xmlns:pc226="http://schemas.microsoft.com/office/powerpoint/2022/06/main/command" chg="del">
              <pc226:chgData name="Sumeet Pawar" userId="be4019c6-a2f6-451d-b849-63441e3179e3" providerId="ADAL" clId="{A11C2CA8-29C5-4735-9AC9-B217950FF512}" dt="2023-04-30T12:56:51.273" v="2"/>
              <pc2:cmMkLst xmlns:pc2="http://schemas.microsoft.com/office/powerpoint/2019/9/main/command">
                <pc:docMk/>
                <pc:sldMk cId="89705387" sldId="274"/>
                <pc2:cmMk id="{7BF0B7DE-B147-4D85-BBAD-33F7633653D6}"/>
              </pc2:cmMkLst>
            </pc226:cmChg>
          </p:ext>
        </pc:extLst>
      </pc:sldChg>
      <pc:sldChg chg="modSp mod delCm">
        <pc:chgData name="Sumeet Pawar" userId="be4019c6-a2f6-451d-b849-63441e3179e3" providerId="ADAL" clId="{A11C2CA8-29C5-4735-9AC9-B217950FF512}" dt="2023-04-30T13:04:08.323" v="49" actId="14100"/>
        <pc:sldMkLst>
          <pc:docMk/>
          <pc:sldMk cId="2180667854" sldId="278"/>
        </pc:sldMkLst>
        <pc:picChg chg="mod">
          <ac:chgData name="Sumeet Pawar" userId="be4019c6-a2f6-451d-b849-63441e3179e3" providerId="ADAL" clId="{A11C2CA8-29C5-4735-9AC9-B217950FF512}" dt="2023-04-30T13:04:08.323" v="49" actId="14100"/>
          <ac:picMkLst>
            <pc:docMk/>
            <pc:sldMk cId="2180667854" sldId="278"/>
            <ac:picMk id="3" creationId="{611DCDBD-00CE-B773-278E-25A0F5F40FEC}"/>
          </ac:picMkLst>
        </pc:picChg>
        <pc:extLst>
          <p:ext xmlns:p="http://schemas.openxmlformats.org/presentationml/2006/main" uri="{D6D511B9-2390-475A-947B-AFAB55BFBCF1}">
            <pc226:cmChg xmlns:pc226="http://schemas.microsoft.com/office/powerpoint/2022/06/main/command" chg="del">
              <pc226:chgData name="Sumeet Pawar" userId="be4019c6-a2f6-451d-b849-63441e3179e3" providerId="ADAL" clId="{A11C2CA8-29C5-4735-9AC9-B217950FF512}" dt="2023-04-30T12:56:56.304" v="4"/>
              <pc2:cmMkLst xmlns:pc2="http://schemas.microsoft.com/office/powerpoint/2019/9/main/command">
                <pc:docMk/>
                <pc:sldMk cId="2180667854" sldId="278"/>
                <pc2:cmMk id="{7623598B-A28F-4A8C-BAB6-36FE80EFDAD6}"/>
              </pc2:cmMkLst>
            </pc226:cmChg>
            <pc226:cmChg xmlns:pc226="http://schemas.microsoft.com/office/powerpoint/2022/06/main/command" chg="del">
              <pc226:chgData name="Sumeet Pawar" userId="be4019c6-a2f6-451d-b849-63441e3179e3" providerId="ADAL" clId="{A11C2CA8-29C5-4735-9AC9-B217950FF512}" dt="2023-04-30T12:56:57.691" v="5"/>
              <pc2:cmMkLst xmlns:pc2="http://schemas.microsoft.com/office/powerpoint/2019/9/main/command">
                <pc:docMk/>
                <pc:sldMk cId="2180667854" sldId="278"/>
                <pc2:cmMk id="{D6BF3DF0-868B-4999-A216-468C3A41B568}"/>
              </pc2:cmMkLst>
            </pc226:cmChg>
          </p:ext>
        </pc:extLst>
      </pc:sldChg>
      <pc:sldChg chg="addSp modSp mod delCm">
        <pc:chgData name="Sumeet Pawar" userId="be4019c6-a2f6-451d-b849-63441e3179e3" providerId="ADAL" clId="{A11C2CA8-29C5-4735-9AC9-B217950FF512}" dt="2023-05-01T11:14:08.957" v="151" actId="1076"/>
        <pc:sldMkLst>
          <pc:docMk/>
          <pc:sldMk cId="2949070990" sldId="299"/>
        </pc:sldMkLst>
        <pc:spChg chg="add mod">
          <ac:chgData name="Sumeet Pawar" userId="be4019c6-a2f6-451d-b849-63441e3179e3" providerId="ADAL" clId="{A11C2CA8-29C5-4735-9AC9-B217950FF512}" dt="2023-05-01T11:14:08.957" v="151" actId="1076"/>
          <ac:spMkLst>
            <pc:docMk/>
            <pc:sldMk cId="2949070990" sldId="299"/>
            <ac:spMk id="2" creationId="{E9AEEB15-3362-FACC-E66F-B8537F15AE59}"/>
          </ac:spMkLst>
        </pc:spChg>
        <pc:spChg chg="mod">
          <ac:chgData name="Sumeet Pawar" userId="be4019c6-a2f6-451d-b849-63441e3179e3" providerId="ADAL" clId="{A11C2CA8-29C5-4735-9AC9-B217950FF512}" dt="2023-04-30T14:13:00.053" v="55" actId="12"/>
          <ac:spMkLst>
            <pc:docMk/>
            <pc:sldMk cId="2949070990" sldId="299"/>
            <ac:spMk id="6" creationId="{E44BF7EC-3898-C5C4-5DE9-45ED75192677}"/>
          </ac:spMkLst>
        </pc:spChg>
        <pc:extLst>
          <p:ext xmlns:p="http://schemas.openxmlformats.org/presentationml/2006/main" uri="{D6D511B9-2390-475A-947B-AFAB55BFBCF1}">
            <pc226:cmChg xmlns:pc226="http://schemas.microsoft.com/office/powerpoint/2022/06/main/command" chg="del">
              <pc226:chgData name="Sumeet Pawar" userId="be4019c6-a2f6-451d-b849-63441e3179e3" providerId="ADAL" clId="{A11C2CA8-29C5-4735-9AC9-B217950FF512}" dt="2023-04-30T12:57:23.809" v="13"/>
              <pc2:cmMkLst xmlns:pc2="http://schemas.microsoft.com/office/powerpoint/2019/9/main/command">
                <pc:docMk/>
                <pc:sldMk cId="2949070990" sldId="299"/>
                <pc2:cmMk id="{D6FA9E18-D48F-4D90-8A0C-3DAF50F12AA4}"/>
              </pc2:cmMkLst>
            </pc226:cmChg>
            <pc226:cmChg xmlns:pc226="http://schemas.microsoft.com/office/powerpoint/2022/06/main/command" chg="del">
              <pc226:chgData name="Sumeet Pawar" userId="be4019c6-a2f6-451d-b849-63441e3179e3" providerId="ADAL" clId="{A11C2CA8-29C5-4735-9AC9-B217950FF512}" dt="2023-04-30T12:57:22.453" v="12"/>
              <pc2:cmMkLst xmlns:pc2="http://schemas.microsoft.com/office/powerpoint/2019/9/main/command">
                <pc:docMk/>
                <pc:sldMk cId="2949070990" sldId="299"/>
                <pc2:cmMk id="{31AA5CB4-2869-41BB-94F2-0FAD11AA016A}"/>
              </pc2:cmMkLst>
            </pc226:cmChg>
          </p:ext>
        </pc:extLst>
      </pc:sldChg>
      <pc:sldChg chg="delCm">
        <pc:chgData name="Sumeet Pawar" userId="be4019c6-a2f6-451d-b849-63441e3179e3" providerId="ADAL" clId="{A11C2CA8-29C5-4735-9AC9-B217950FF512}" dt="2023-04-30T12:57:08.360" v="8"/>
        <pc:sldMkLst>
          <pc:docMk/>
          <pc:sldMk cId="1019652840" sldId="314"/>
        </pc:sldMkLst>
        <pc:extLst>
          <p:ext xmlns:p="http://schemas.openxmlformats.org/presentationml/2006/main" uri="{D6D511B9-2390-475A-947B-AFAB55BFBCF1}">
            <pc226:cmChg xmlns:pc226="http://schemas.microsoft.com/office/powerpoint/2022/06/main/command" chg="del">
              <pc226:chgData name="Sumeet Pawar" userId="be4019c6-a2f6-451d-b849-63441e3179e3" providerId="ADAL" clId="{A11C2CA8-29C5-4735-9AC9-B217950FF512}" dt="2023-04-30T12:57:08.360" v="8"/>
              <pc2:cmMkLst xmlns:pc2="http://schemas.microsoft.com/office/powerpoint/2019/9/main/command">
                <pc:docMk/>
                <pc:sldMk cId="1019652840" sldId="314"/>
                <pc2:cmMk id="{2DA829F1-C0EF-48FA-8CA5-E0ED2024916F}"/>
              </pc2:cmMkLst>
            </pc226:cmChg>
          </p:ext>
        </pc:extLst>
      </pc:sldChg>
      <pc:sldChg chg="delCm">
        <pc:chgData name="Sumeet Pawar" userId="be4019c6-a2f6-451d-b849-63441e3179e3" providerId="ADAL" clId="{A11C2CA8-29C5-4735-9AC9-B217950FF512}" dt="2023-04-30T12:57:05.421" v="7"/>
        <pc:sldMkLst>
          <pc:docMk/>
          <pc:sldMk cId="668946082" sldId="315"/>
        </pc:sldMkLst>
        <pc:extLst>
          <p:ext xmlns:p="http://schemas.openxmlformats.org/presentationml/2006/main" uri="{D6D511B9-2390-475A-947B-AFAB55BFBCF1}">
            <pc226:cmChg xmlns:pc226="http://schemas.microsoft.com/office/powerpoint/2022/06/main/command" chg="del">
              <pc226:chgData name="Sumeet Pawar" userId="be4019c6-a2f6-451d-b849-63441e3179e3" providerId="ADAL" clId="{A11C2CA8-29C5-4735-9AC9-B217950FF512}" dt="2023-04-30T12:57:05.421" v="7"/>
              <pc2:cmMkLst xmlns:pc2="http://schemas.microsoft.com/office/powerpoint/2019/9/main/command">
                <pc:docMk/>
                <pc:sldMk cId="668946082" sldId="315"/>
                <pc2:cmMk id="{0F0048DD-5046-4616-8E4E-08E37CCF7547}"/>
              </pc2:cmMkLst>
            </pc226:cmChg>
          </p:ext>
        </pc:extLst>
      </pc:sldChg>
      <pc:sldChg chg="delCm">
        <pc:chgData name="Sumeet Pawar" userId="be4019c6-a2f6-451d-b849-63441e3179e3" providerId="ADAL" clId="{A11C2CA8-29C5-4735-9AC9-B217950FF512}" dt="2023-04-30T12:57:18.638" v="11"/>
        <pc:sldMkLst>
          <pc:docMk/>
          <pc:sldMk cId="2157038306" sldId="316"/>
        </pc:sldMkLst>
        <pc:extLst>
          <p:ext xmlns:p="http://schemas.openxmlformats.org/presentationml/2006/main" uri="{D6D511B9-2390-475A-947B-AFAB55BFBCF1}">
            <pc226:cmChg xmlns:pc226="http://schemas.microsoft.com/office/powerpoint/2022/06/main/command" chg="del">
              <pc226:chgData name="Sumeet Pawar" userId="be4019c6-a2f6-451d-b849-63441e3179e3" providerId="ADAL" clId="{A11C2CA8-29C5-4735-9AC9-B217950FF512}" dt="2023-04-30T12:57:13.961" v="9"/>
              <pc2:cmMkLst xmlns:pc2="http://schemas.microsoft.com/office/powerpoint/2019/9/main/command">
                <pc:docMk/>
                <pc:sldMk cId="2157038306" sldId="316"/>
                <pc2:cmMk id="{A0C1B22A-100E-469E-BECD-A13D2C183FB3}"/>
              </pc2:cmMkLst>
            </pc226:cmChg>
            <pc226:cmChg xmlns:pc226="http://schemas.microsoft.com/office/powerpoint/2022/06/main/command" chg="del">
              <pc226:chgData name="Sumeet Pawar" userId="be4019c6-a2f6-451d-b849-63441e3179e3" providerId="ADAL" clId="{A11C2CA8-29C5-4735-9AC9-B217950FF512}" dt="2023-04-30T12:57:18.638" v="11"/>
              <pc2:cmMkLst xmlns:pc2="http://schemas.microsoft.com/office/powerpoint/2019/9/main/command">
                <pc:docMk/>
                <pc:sldMk cId="2157038306" sldId="316"/>
                <pc2:cmMk id="{19ECDDB7-95D5-4603-B9E5-AC9AFE91C971}"/>
              </pc2:cmMkLst>
            </pc226:cmChg>
            <pc226:cmChg xmlns:pc226="http://schemas.microsoft.com/office/powerpoint/2022/06/main/command" chg="del">
              <pc226:chgData name="Sumeet Pawar" userId="be4019c6-a2f6-451d-b849-63441e3179e3" providerId="ADAL" clId="{A11C2CA8-29C5-4735-9AC9-B217950FF512}" dt="2023-04-30T12:57:15.495" v="10"/>
              <pc2:cmMkLst xmlns:pc2="http://schemas.microsoft.com/office/powerpoint/2019/9/main/command">
                <pc:docMk/>
                <pc:sldMk cId="2157038306" sldId="316"/>
                <pc2:cmMk id="{5F35C4D1-D7E3-4BB9-A763-9BEA091C3847}"/>
              </pc2:cmMkLst>
            </pc226:cmChg>
          </p:ext>
        </pc:extLst>
      </pc:sldChg>
      <pc:sldChg chg="modSp delCm">
        <pc:chgData name="Sumeet Pawar" userId="be4019c6-a2f6-451d-b849-63441e3179e3" providerId="ADAL" clId="{A11C2CA8-29C5-4735-9AC9-B217950FF512}" dt="2023-05-01T17:44:23.382" v="174" actId="20577"/>
        <pc:sldMkLst>
          <pc:docMk/>
          <pc:sldMk cId="287362030" sldId="322"/>
        </pc:sldMkLst>
        <pc:spChg chg="mod">
          <ac:chgData name="Sumeet Pawar" userId="be4019c6-a2f6-451d-b849-63441e3179e3" providerId="ADAL" clId="{A11C2CA8-29C5-4735-9AC9-B217950FF512}" dt="2023-05-01T17:44:23.382" v="174" actId="20577"/>
          <ac:spMkLst>
            <pc:docMk/>
            <pc:sldMk cId="287362030" sldId="322"/>
            <ac:spMk id="5" creationId="{A7FF7F4A-043E-83AE-102D-79A8750A35C8}"/>
          </ac:spMkLst>
        </pc:spChg>
        <pc:extLst>
          <p:ext xmlns:p="http://schemas.openxmlformats.org/presentationml/2006/main" uri="{D6D511B9-2390-475A-947B-AFAB55BFBCF1}">
            <pc226:cmChg xmlns:pc226="http://schemas.microsoft.com/office/powerpoint/2022/06/main/command" chg="del">
              <pc226:chgData name="Sumeet Pawar" userId="be4019c6-a2f6-451d-b849-63441e3179e3" providerId="ADAL" clId="{A11C2CA8-29C5-4735-9AC9-B217950FF512}" dt="2023-04-30T12:57:57.542" v="15"/>
              <pc2:cmMkLst xmlns:pc2="http://schemas.microsoft.com/office/powerpoint/2019/9/main/command">
                <pc:docMk/>
                <pc:sldMk cId="287362030" sldId="322"/>
                <pc2:cmMk id="{32C41441-93E0-4F59-A86D-FDC0CDA72285}"/>
              </pc2:cmMkLst>
            </pc226:cmChg>
          </p:ext>
        </pc:extLst>
      </pc:sldChg>
      <pc:sldChg chg="modSp mod">
        <pc:chgData name="Sumeet Pawar" userId="be4019c6-a2f6-451d-b849-63441e3179e3" providerId="ADAL" clId="{A11C2CA8-29C5-4735-9AC9-B217950FF512}" dt="2023-05-01T13:31:55.425" v="158" actId="1036"/>
        <pc:sldMkLst>
          <pc:docMk/>
          <pc:sldMk cId="1598093205" sldId="327"/>
        </pc:sldMkLst>
        <pc:picChg chg="mod">
          <ac:chgData name="Sumeet Pawar" userId="be4019c6-a2f6-451d-b849-63441e3179e3" providerId="ADAL" clId="{A11C2CA8-29C5-4735-9AC9-B217950FF512}" dt="2023-05-01T13:31:55.425" v="158" actId="1036"/>
          <ac:picMkLst>
            <pc:docMk/>
            <pc:sldMk cId="1598093205" sldId="327"/>
            <ac:picMk id="9" creationId="{2E78C225-27C7-4DD9-827C-FD879B218B5D}"/>
          </ac:picMkLst>
        </pc:picChg>
      </pc:sldChg>
      <pc:sldChg chg="addSp delSp modSp mod">
        <pc:chgData name="Sumeet Pawar" userId="be4019c6-a2f6-451d-b849-63441e3179e3" providerId="ADAL" clId="{A11C2CA8-29C5-4735-9AC9-B217950FF512}" dt="2023-04-30T13:01:48.643" v="42" actId="732"/>
        <pc:sldMkLst>
          <pc:docMk/>
          <pc:sldMk cId="1600134448" sldId="329"/>
        </pc:sldMkLst>
        <pc:spChg chg="del mod">
          <ac:chgData name="Sumeet Pawar" userId="be4019c6-a2f6-451d-b849-63441e3179e3" providerId="ADAL" clId="{A11C2CA8-29C5-4735-9AC9-B217950FF512}" dt="2023-04-30T13:00:48.663" v="29" actId="21"/>
          <ac:spMkLst>
            <pc:docMk/>
            <pc:sldMk cId="1600134448" sldId="329"/>
            <ac:spMk id="3" creationId="{6C82F73E-E54B-DC63-CA12-D41ADD44DBC7}"/>
          </ac:spMkLst>
        </pc:spChg>
        <pc:spChg chg="add del mod">
          <ac:chgData name="Sumeet Pawar" userId="be4019c6-a2f6-451d-b849-63441e3179e3" providerId="ADAL" clId="{A11C2CA8-29C5-4735-9AC9-B217950FF512}" dt="2023-04-30T13:00:51.501" v="30"/>
          <ac:spMkLst>
            <pc:docMk/>
            <pc:sldMk cId="1600134448" sldId="329"/>
            <ac:spMk id="6" creationId="{F2527667-8079-2CEF-E3D7-DE898F6C6AA9}"/>
          </ac:spMkLst>
        </pc:spChg>
        <pc:spChg chg="add mod">
          <ac:chgData name="Sumeet Pawar" userId="be4019c6-a2f6-451d-b849-63441e3179e3" providerId="ADAL" clId="{A11C2CA8-29C5-4735-9AC9-B217950FF512}" dt="2023-04-30T13:01:25.715" v="40" actId="403"/>
          <ac:spMkLst>
            <pc:docMk/>
            <pc:sldMk cId="1600134448" sldId="329"/>
            <ac:spMk id="7" creationId="{252266CF-8B3D-CEDC-68D8-EBCEF33B4406}"/>
          </ac:spMkLst>
        </pc:spChg>
        <pc:picChg chg="del">
          <ac:chgData name="Sumeet Pawar" userId="be4019c6-a2f6-451d-b849-63441e3179e3" providerId="ADAL" clId="{A11C2CA8-29C5-4735-9AC9-B217950FF512}" dt="2023-04-30T13:00:21.409" v="23" actId="478"/>
          <ac:picMkLst>
            <pc:docMk/>
            <pc:sldMk cId="1600134448" sldId="329"/>
            <ac:picMk id="2" creationId="{4DF51869-FEF7-C210-434B-694E1E046608}"/>
          </ac:picMkLst>
        </pc:picChg>
        <pc:picChg chg="mod modCrop">
          <ac:chgData name="Sumeet Pawar" userId="be4019c6-a2f6-451d-b849-63441e3179e3" providerId="ADAL" clId="{A11C2CA8-29C5-4735-9AC9-B217950FF512}" dt="2023-04-30T13:01:48.643" v="42" actId="732"/>
          <ac:picMkLst>
            <pc:docMk/>
            <pc:sldMk cId="1600134448" sldId="329"/>
            <ac:picMk id="4" creationId="{A5776110-5E8F-1482-09B9-B6DCE46B4B68}"/>
          </ac:picMkLst>
        </pc:picChg>
      </pc:sldChg>
      <pc:sldChg chg="modSp mod">
        <pc:chgData name="Sumeet Pawar" userId="be4019c6-a2f6-451d-b849-63441e3179e3" providerId="ADAL" clId="{A11C2CA8-29C5-4735-9AC9-B217950FF512}" dt="2023-05-01T13:04:49.826" v="152" actId="20577"/>
        <pc:sldMkLst>
          <pc:docMk/>
          <pc:sldMk cId="2276033460" sldId="330"/>
        </pc:sldMkLst>
        <pc:spChg chg="mod">
          <ac:chgData name="Sumeet Pawar" userId="be4019c6-a2f6-451d-b849-63441e3179e3" providerId="ADAL" clId="{A11C2CA8-29C5-4735-9AC9-B217950FF512}" dt="2023-05-01T13:04:49.826" v="152" actId="20577"/>
          <ac:spMkLst>
            <pc:docMk/>
            <pc:sldMk cId="2276033460" sldId="330"/>
            <ac:spMk id="4" creationId="{23CDBD1C-3AE1-AE21-A44F-9DF6222918E9}"/>
          </ac:spMkLst>
        </pc:spChg>
      </pc:sldChg>
      <pc:sldChg chg="delCm">
        <pc:chgData name="Sumeet Pawar" userId="be4019c6-a2f6-451d-b849-63441e3179e3" providerId="ADAL" clId="{A11C2CA8-29C5-4735-9AC9-B217950FF512}" dt="2023-04-30T12:57:01.372" v="6"/>
        <pc:sldMkLst>
          <pc:docMk/>
          <pc:sldMk cId="1896692466" sldId="331"/>
        </pc:sldMkLst>
        <pc:extLst>
          <p:ext xmlns:p="http://schemas.openxmlformats.org/presentationml/2006/main" uri="{D6D511B9-2390-475A-947B-AFAB55BFBCF1}">
            <pc226:cmChg xmlns:pc226="http://schemas.microsoft.com/office/powerpoint/2022/06/main/command" chg="del">
              <pc226:chgData name="Sumeet Pawar" userId="be4019c6-a2f6-451d-b849-63441e3179e3" providerId="ADAL" clId="{A11C2CA8-29C5-4735-9AC9-B217950FF512}" dt="2023-04-30T12:57:01.372" v="6"/>
              <pc2:cmMkLst xmlns:pc2="http://schemas.microsoft.com/office/powerpoint/2019/9/main/command">
                <pc:docMk/>
                <pc:sldMk cId="1896692466" sldId="331"/>
                <pc2:cmMk id="{5FD70DBB-5E9A-4895-853A-37E463090AD4}"/>
              </pc2:cmMkLst>
            </pc226:cmChg>
          </p:ext>
        </pc:extLst>
      </pc:sldChg>
      <pc:sldChg chg="modSp mod">
        <pc:chgData name="Sumeet Pawar" userId="be4019c6-a2f6-451d-b849-63441e3179e3" providerId="ADAL" clId="{A11C2CA8-29C5-4735-9AC9-B217950FF512}" dt="2023-05-01T17:44:57.131" v="176" actId="12"/>
        <pc:sldMkLst>
          <pc:docMk/>
          <pc:sldMk cId="3886647376" sldId="332"/>
        </pc:sldMkLst>
        <pc:spChg chg="mod">
          <ac:chgData name="Sumeet Pawar" userId="be4019c6-a2f6-451d-b849-63441e3179e3" providerId="ADAL" clId="{A11C2CA8-29C5-4735-9AC9-B217950FF512}" dt="2023-05-01T17:44:57.131" v="176" actId="12"/>
          <ac:spMkLst>
            <pc:docMk/>
            <pc:sldMk cId="3886647376" sldId="332"/>
            <ac:spMk id="4" creationId="{160713E5-B557-612F-A6EB-15721ABF6861}"/>
          </ac:spMkLst>
        </pc:spChg>
      </pc:sldChg>
      <pc:sldChg chg="modSp mod">
        <pc:chgData name="Sumeet Pawar" userId="be4019c6-a2f6-451d-b849-63441e3179e3" providerId="ADAL" clId="{A11C2CA8-29C5-4735-9AC9-B217950FF512}" dt="2023-04-30T12:59:55.605" v="18" actId="14100"/>
        <pc:sldMkLst>
          <pc:docMk/>
          <pc:sldMk cId="10896251" sldId="333"/>
        </pc:sldMkLst>
        <pc:picChg chg="mod">
          <ac:chgData name="Sumeet Pawar" userId="be4019c6-a2f6-451d-b849-63441e3179e3" providerId="ADAL" clId="{A11C2CA8-29C5-4735-9AC9-B217950FF512}" dt="2023-04-30T12:59:55.605" v="18" actId="14100"/>
          <ac:picMkLst>
            <pc:docMk/>
            <pc:sldMk cId="10896251" sldId="333"/>
            <ac:picMk id="5" creationId="{212E878A-8C5A-51FD-10E6-D4E37855C774}"/>
          </ac:picMkLst>
        </pc:picChg>
      </pc:sldChg>
      <pc:sldChg chg="addSp delSp modSp mod delCm">
        <pc:chgData name="Sumeet Pawar" userId="be4019c6-a2f6-451d-b849-63441e3179e3" providerId="ADAL" clId="{A11C2CA8-29C5-4735-9AC9-B217950FF512}" dt="2023-05-01T11:13:58.230" v="150" actId="1076"/>
        <pc:sldMkLst>
          <pc:docMk/>
          <pc:sldMk cId="4277318328" sldId="335"/>
        </pc:sldMkLst>
        <pc:spChg chg="del">
          <ac:chgData name="Sumeet Pawar" userId="be4019c6-a2f6-451d-b849-63441e3179e3" providerId="ADAL" clId="{A11C2CA8-29C5-4735-9AC9-B217950FF512}" dt="2023-05-01T11:00:15.924" v="57" actId="478"/>
          <ac:spMkLst>
            <pc:docMk/>
            <pc:sldMk cId="4277318328" sldId="335"/>
            <ac:spMk id="3" creationId="{43B5D642-3379-2ED0-2B1D-45706BDB976D}"/>
          </ac:spMkLst>
        </pc:spChg>
        <pc:spChg chg="add del mod">
          <ac:chgData name="Sumeet Pawar" userId="be4019c6-a2f6-451d-b849-63441e3179e3" providerId="ADAL" clId="{A11C2CA8-29C5-4735-9AC9-B217950FF512}" dt="2023-05-01T11:00:18.644" v="58" actId="478"/>
          <ac:spMkLst>
            <pc:docMk/>
            <pc:sldMk cId="4277318328" sldId="335"/>
            <ac:spMk id="4" creationId="{7E795D17-EF46-4170-9D3E-DDC67136E63E}"/>
          </ac:spMkLst>
        </pc:spChg>
        <pc:spChg chg="add mod">
          <ac:chgData name="Sumeet Pawar" userId="be4019c6-a2f6-451d-b849-63441e3179e3" providerId="ADAL" clId="{A11C2CA8-29C5-4735-9AC9-B217950FF512}" dt="2023-05-01T11:13:58.230" v="150" actId="1076"/>
          <ac:spMkLst>
            <pc:docMk/>
            <pc:sldMk cId="4277318328" sldId="335"/>
            <ac:spMk id="7" creationId="{C508812C-5012-04F2-2120-76B3D380C922}"/>
          </ac:spMkLst>
        </pc:spChg>
        <pc:picChg chg="add mod">
          <ac:chgData name="Sumeet Pawar" userId="be4019c6-a2f6-451d-b849-63441e3179e3" providerId="ADAL" clId="{A11C2CA8-29C5-4735-9AC9-B217950FF512}" dt="2023-05-01T11:00:38.889" v="64" actId="14100"/>
          <ac:picMkLst>
            <pc:docMk/>
            <pc:sldMk cId="4277318328" sldId="335"/>
            <ac:picMk id="6" creationId="{41C97FBB-7137-3932-F445-AFA9E3A5F8D6}"/>
          </ac:picMkLst>
        </pc:picChg>
        <pc:extLst>
          <p:ext xmlns:p="http://schemas.openxmlformats.org/presentationml/2006/main" uri="{D6D511B9-2390-475A-947B-AFAB55BFBCF1}">
            <pc226:cmChg xmlns:pc226="http://schemas.microsoft.com/office/powerpoint/2022/06/main/command" chg="del">
              <pc226:chgData name="Sumeet Pawar" userId="be4019c6-a2f6-451d-b849-63441e3179e3" providerId="ADAL" clId="{A11C2CA8-29C5-4735-9AC9-B217950FF512}" dt="2023-04-30T12:57:50.955" v="14"/>
              <pc2:cmMkLst xmlns:pc2="http://schemas.microsoft.com/office/powerpoint/2019/9/main/command">
                <pc:docMk/>
                <pc:sldMk cId="4277318328" sldId="335"/>
                <pc2:cmMk id="{C339987B-B9DE-4237-BCF8-BBFB97A36D66}"/>
              </pc2:cmMkLst>
            </pc226:cmChg>
          </p:ext>
        </pc:extLst>
      </pc:sldChg>
      <pc:sldChg chg="add del">
        <pc:chgData name="Sumeet Pawar" userId="be4019c6-a2f6-451d-b849-63441e3179e3" providerId="ADAL" clId="{A11C2CA8-29C5-4735-9AC9-B217950FF512}" dt="2023-05-01T17:35:24.212" v="159" actId="47"/>
        <pc:sldMkLst>
          <pc:docMk/>
          <pc:sldMk cId="1257318894" sldId="3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5588" tIns="47794" rIns="95588" bIns="47794" rtlCol="0"/>
          <a:lstStyle>
            <a:lvl1pPr algn="l">
              <a:defRPr sz="1300"/>
            </a:lvl1pPr>
          </a:lstStyle>
          <a:p>
            <a:endParaRPr lang="en-GB"/>
          </a:p>
        </p:txBody>
      </p:sp>
      <p:sp>
        <p:nvSpPr>
          <p:cNvPr id="3" name="Date Placeholder 2"/>
          <p:cNvSpPr>
            <a:spLocks noGrp="1"/>
          </p:cNvSpPr>
          <p:nvPr>
            <p:ph type="dt" idx="1"/>
          </p:nvPr>
        </p:nvSpPr>
        <p:spPr>
          <a:xfrm>
            <a:off x="3851343" y="0"/>
            <a:ext cx="2946347" cy="498215"/>
          </a:xfrm>
          <a:prstGeom prst="rect">
            <a:avLst/>
          </a:prstGeom>
        </p:spPr>
        <p:txBody>
          <a:bodyPr vert="horz" lIns="95588" tIns="47794" rIns="95588" bIns="47794" rtlCol="0"/>
          <a:lstStyle>
            <a:lvl1pPr algn="r">
              <a:defRPr sz="1300"/>
            </a:lvl1pPr>
          </a:lstStyle>
          <a:p>
            <a:fld id="{4A6CD4AF-3119-4B5F-91BE-A2CFC67F13E8}" type="datetimeFigureOut">
              <a:rPr lang="en-GB" smtClean="0"/>
              <a:t>02/05/2023</a:t>
            </a:fld>
            <a:endParaRPr lang="en-GB"/>
          </a:p>
        </p:txBody>
      </p:sp>
      <p:sp>
        <p:nvSpPr>
          <p:cNvPr id="4" name="Slide Image Placeholder 3"/>
          <p:cNvSpPr>
            <a:spLocks noGrp="1" noRot="1" noChangeAspect="1"/>
          </p:cNvSpPr>
          <p:nvPr>
            <p:ph type="sldImg" idx="2"/>
          </p:nvPr>
        </p:nvSpPr>
        <p:spPr>
          <a:xfrm>
            <a:off x="422275" y="1241425"/>
            <a:ext cx="5956300" cy="3351213"/>
          </a:xfrm>
          <a:prstGeom prst="rect">
            <a:avLst/>
          </a:prstGeom>
          <a:noFill/>
          <a:ln w="12700">
            <a:solidFill>
              <a:prstClr val="black"/>
            </a:solidFill>
          </a:ln>
        </p:spPr>
        <p:txBody>
          <a:bodyPr vert="horz" lIns="95588" tIns="47794" rIns="95588" bIns="47794"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5588" tIns="47794" rIns="95588" bIns="477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5588" tIns="47794" rIns="95588" bIns="47794" rtlCol="0" anchor="b"/>
          <a:lstStyle>
            <a:lvl1pPr algn="l">
              <a:defRPr sz="1300"/>
            </a:lvl1pPr>
          </a:lstStyle>
          <a:p>
            <a:endParaRPr lang="en-GB"/>
          </a:p>
        </p:txBody>
      </p:sp>
      <p:sp>
        <p:nvSpPr>
          <p:cNvPr id="7" name="Slide Number Placeholder 6"/>
          <p:cNvSpPr>
            <a:spLocks noGrp="1"/>
          </p:cNvSpPr>
          <p:nvPr>
            <p:ph type="sldNum" sz="quarter" idx="5"/>
          </p:nvPr>
        </p:nvSpPr>
        <p:spPr>
          <a:xfrm>
            <a:off x="3851343" y="9431600"/>
            <a:ext cx="2946347" cy="498214"/>
          </a:xfrm>
          <a:prstGeom prst="rect">
            <a:avLst/>
          </a:prstGeom>
        </p:spPr>
        <p:txBody>
          <a:bodyPr vert="horz" lIns="95588" tIns="47794" rIns="95588" bIns="47794" rtlCol="0" anchor="b"/>
          <a:lstStyle>
            <a:lvl1pPr algn="r">
              <a:defRPr sz="1300"/>
            </a:lvl1pPr>
          </a:lstStyle>
          <a:p>
            <a:fld id="{0C79A1CD-FE2B-4A0F-BA0A-5FE82C9BA49B}" type="slidenum">
              <a:rPr lang="en-GB" smtClean="0"/>
              <a:t>‹#›</a:t>
            </a:fld>
            <a:endParaRPr lang="en-GB"/>
          </a:p>
        </p:txBody>
      </p:sp>
    </p:spTree>
    <p:extLst>
      <p:ext uri="{BB962C8B-B14F-4D97-AF65-F5344CB8AC3E}">
        <p14:creationId xmlns:p14="http://schemas.microsoft.com/office/powerpoint/2010/main" val="180700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9A1CD-FE2B-4A0F-BA0A-5FE82C9BA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3022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830" lvl="1" indent="-175830">
              <a:spcBef>
                <a:spcPts val="482"/>
              </a:spcBef>
              <a:buFont typeface="Arial"/>
              <a:buChar char="•"/>
            </a:pPr>
            <a:r>
              <a:rPr lang="en-GB" dirty="0"/>
              <a:t>What do we mean by system strengthening?</a:t>
            </a:r>
            <a:endParaRPr lang="en-US" dirty="0"/>
          </a:p>
          <a:p>
            <a:pPr marL="175830" lvl="1" indent="-175830">
              <a:spcBef>
                <a:spcPts val="482"/>
              </a:spcBef>
              <a:buFont typeface="Arial"/>
              <a:buChar char="•"/>
            </a:pPr>
            <a:r>
              <a:rPr lang="en-GB" dirty="0"/>
              <a:t>Where does responsibility, accountability and blame for failure located?</a:t>
            </a:r>
            <a:endParaRPr lang="en-US" dirty="0"/>
          </a:p>
          <a:p>
            <a:pPr marL="175830" lvl="1" indent="-175830">
              <a:spcBef>
                <a:spcPts val="482"/>
              </a:spcBef>
              <a:buFont typeface="Arial"/>
              <a:buChar char="•"/>
            </a:pPr>
            <a:r>
              <a:rPr lang="en-GB" dirty="0"/>
              <a:t>How do projects contribute to (or prevent) system strengthening?</a:t>
            </a:r>
            <a:endParaRPr lang="en-US" dirty="0"/>
          </a:p>
          <a:p>
            <a:pPr marL="175830" lvl="1" indent="-175830">
              <a:spcBef>
                <a:spcPts val="482"/>
              </a:spcBef>
              <a:buFont typeface="Arial"/>
              <a:buChar char="•"/>
            </a:pPr>
            <a:r>
              <a:rPr lang="en-GB" dirty="0"/>
              <a:t>Are access to clean water and sanitation considered as different systems? </a:t>
            </a:r>
          </a:p>
          <a:p>
            <a:pPr marL="175830" lvl="1" indent="-175830">
              <a:spcBef>
                <a:spcPts val="482"/>
              </a:spcBef>
              <a:buFont typeface="Arial"/>
              <a:buChar char="•"/>
            </a:pPr>
            <a:r>
              <a:rPr lang="en-GB" dirty="0"/>
              <a:t>How can cross-cutting themes (buzzwords and </a:t>
            </a:r>
            <a:r>
              <a:rPr lang="en-GB" dirty="0" err="1"/>
              <a:t>fuzzwords</a:t>
            </a:r>
            <a:r>
              <a:rPr lang="en-GB" dirty="0"/>
              <a:t>?) distract from system strengthening? </a:t>
            </a:r>
            <a:endParaRPr lang="en-GB" dirty="0">
              <a:cs typeface="Calibri"/>
            </a:endParaRPr>
          </a:p>
          <a:p>
            <a:endParaRPr lang="en-NL" dirty="0"/>
          </a:p>
        </p:txBody>
      </p:sp>
      <p:sp>
        <p:nvSpPr>
          <p:cNvPr id="4" name="Slide Number Placeholder 3"/>
          <p:cNvSpPr>
            <a:spLocks noGrp="1"/>
          </p:cNvSpPr>
          <p:nvPr>
            <p:ph type="sldNum" sz="quarter" idx="5"/>
          </p:nvPr>
        </p:nvSpPr>
        <p:spPr/>
        <p:txBody>
          <a:bodyPr/>
          <a:lstStyle/>
          <a:p>
            <a:fld id="{0C79A1CD-FE2B-4A0F-BA0A-5FE82C9BA49B}" type="slidenum">
              <a:rPr lang="en-GB" smtClean="0"/>
              <a:t>2</a:t>
            </a:fld>
            <a:endParaRPr lang="en-GB"/>
          </a:p>
        </p:txBody>
      </p:sp>
    </p:spTree>
    <p:extLst>
      <p:ext uri="{BB962C8B-B14F-4D97-AF65-F5344CB8AC3E}">
        <p14:creationId xmlns:p14="http://schemas.microsoft.com/office/powerpoint/2010/main" val="3357141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79A1CD-FE2B-4A0F-BA0A-5FE82C9BA49B}" type="slidenum">
              <a:rPr lang="en-GB" smtClean="0"/>
              <a:t>3</a:t>
            </a:fld>
            <a:endParaRPr lang="en-GB"/>
          </a:p>
        </p:txBody>
      </p:sp>
    </p:spTree>
    <p:extLst>
      <p:ext uri="{BB962C8B-B14F-4D97-AF65-F5344CB8AC3E}">
        <p14:creationId xmlns:p14="http://schemas.microsoft.com/office/powerpoint/2010/main" val="69109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the project link to and support wider systems strengthening (institutional capability)?  Which part of the system and how?   (in the intro I will start by talking about the complex wicked nature of systems strengthening across multiple institutions, scales and capabilities, politics and power </a:t>
            </a:r>
            <a:r>
              <a:rPr lang="en-US" err="1"/>
              <a:t>etc</a:t>
            </a:r>
            <a:r>
              <a:rPr lang="en-US"/>
              <a:t>)</a:t>
            </a:r>
          </a:p>
        </p:txBody>
      </p:sp>
      <p:sp>
        <p:nvSpPr>
          <p:cNvPr id="4" name="Slide Number Placeholder 3"/>
          <p:cNvSpPr>
            <a:spLocks noGrp="1"/>
          </p:cNvSpPr>
          <p:nvPr>
            <p:ph type="sldNum" sz="quarter" idx="5"/>
          </p:nvPr>
        </p:nvSpPr>
        <p:spPr/>
        <p:txBody>
          <a:bodyPr/>
          <a:lstStyle/>
          <a:p>
            <a:fld id="{0C79A1CD-FE2B-4A0F-BA0A-5FE82C9BA49B}" type="slidenum">
              <a:rPr lang="en-GB" smtClean="0"/>
              <a:t>4</a:t>
            </a:fld>
            <a:endParaRPr lang="en-GB"/>
          </a:p>
        </p:txBody>
      </p:sp>
    </p:spTree>
    <p:extLst>
      <p:ext uri="{BB962C8B-B14F-4D97-AF65-F5344CB8AC3E}">
        <p14:creationId xmlns:p14="http://schemas.microsoft.com/office/powerpoint/2010/main" val="380181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From a recent publication.....  identifying where to act.......</a:t>
            </a:r>
          </a:p>
        </p:txBody>
      </p:sp>
      <p:sp>
        <p:nvSpPr>
          <p:cNvPr id="4" name="Slide Number Placeholder 3"/>
          <p:cNvSpPr>
            <a:spLocks noGrp="1"/>
          </p:cNvSpPr>
          <p:nvPr>
            <p:ph type="sldNum" sz="quarter" idx="5"/>
          </p:nvPr>
        </p:nvSpPr>
        <p:spPr/>
        <p:txBody>
          <a:bodyPr/>
          <a:lstStyle/>
          <a:p>
            <a:fld id="{0C79A1CD-FE2B-4A0F-BA0A-5FE82C9BA49B}" type="slidenum">
              <a:rPr lang="en-GB" smtClean="0"/>
              <a:t>6</a:t>
            </a:fld>
            <a:endParaRPr lang="en-GB"/>
          </a:p>
        </p:txBody>
      </p:sp>
    </p:spTree>
    <p:extLst>
      <p:ext uri="{BB962C8B-B14F-4D97-AF65-F5344CB8AC3E}">
        <p14:creationId xmlns:p14="http://schemas.microsoft.com/office/powerpoint/2010/main" val="229990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0C79A1CD-FE2B-4A0F-BA0A-5FE82C9BA49B}" type="slidenum">
              <a:rPr lang="en-GB" smtClean="0"/>
              <a:t>16</a:t>
            </a:fld>
            <a:endParaRPr lang="en-GB"/>
          </a:p>
        </p:txBody>
      </p:sp>
    </p:spTree>
    <p:extLst>
      <p:ext uri="{BB962C8B-B14F-4D97-AF65-F5344CB8AC3E}">
        <p14:creationId xmlns:p14="http://schemas.microsoft.com/office/powerpoint/2010/main" val="3860396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 Systems Conn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9DBD3D-6BAC-3C74-1E30-DC5C3945900E}"/>
              </a:ext>
            </a:extLst>
          </p:cNvPr>
          <p:cNvSpPr/>
          <p:nvPr userDrawn="1"/>
        </p:nvSpPr>
        <p:spPr>
          <a:xfrm>
            <a:off x="10627112" y="5754029"/>
            <a:ext cx="769434" cy="802888"/>
          </a:xfrm>
          <a:prstGeom prst="rect">
            <a:avLst/>
          </a:prstGeom>
          <a:solidFill>
            <a:srgbClr val="01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26E05C7B-318D-03CB-9CA1-31054F95E8DC}"/>
              </a:ext>
            </a:extLst>
          </p:cNvPr>
          <p:cNvSpPr>
            <a:spLocks noGrp="1"/>
          </p:cNvSpPr>
          <p:nvPr>
            <p:ph type="body" sz="quarter" idx="10" hasCustomPrompt="1"/>
          </p:nvPr>
        </p:nvSpPr>
        <p:spPr>
          <a:xfrm>
            <a:off x="3966369" y="5029200"/>
            <a:ext cx="4259263" cy="446088"/>
          </a:xfrm>
        </p:spPr>
        <p:txBody>
          <a:bodyPr/>
          <a:lstStyle>
            <a:lvl1pPr algn="ctr">
              <a:defRPr/>
            </a:lvl1pPr>
          </a:lstStyle>
          <a:p>
            <a:pPr lvl="0"/>
            <a:r>
              <a:rPr lang="en-GB">
                <a:solidFill>
                  <a:schemeClr val="tx2"/>
                </a:solidFill>
              </a:rPr>
              <a:t>Subtitle</a:t>
            </a:r>
            <a:endParaRPr lang="en-GB"/>
          </a:p>
        </p:txBody>
      </p:sp>
    </p:spTree>
    <p:extLst>
      <p:ext uri="{BB962C8B-B14F-4D97-AF65-F5344CB8AC3E}">
        <p14:creationId xmlns:p14="http://schemas.microsoft.com/office/powerpoint/2010/main" val="1389676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16" name="object 9">
            <a:extLst>
              <a:ext uri="{FF2B5EF4-FFF2-40B4-BE49-F238E27FC236}">
                <a16:creationId xmlns:a16="http://schemas.microsoft.com/office/drawing/2014/main" id="{74EB452A-3F34-E4BC-36A1-B9E06407DD9D}"/>
              </a:ext>
            </a:extLst>
          </p:cNvPr>
          <p:cNvSpPr/>
          <p:nvPr/>
        </p:nvSpPr>
        <p:spPr>
          <a:xfrm rot="10800000">
            <a:off x="8177366" y="3758779"/>
            <a:ext cx="3694477" cy="4834083"/>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7" name="object 10">
            <a:extLst>
              <a:ext uri="{FF2B5EF4-FFF2-40B4-BE49-F238E27FC236}">
                <a16:creationId xmlns:a16="http://schemas.microsoft.com/office/drawing/2014/main" id="{2691EC91-92A9-2DFD-4EDA-F8644AAFDF47}"/>
              </a:ext>
            </a:extLst>
          </p:cNvPr>
          <p:cNvSpPr/>
          <p:nvPr/>
        </p:nvSpPr>
        <p:spPr>
          <a:xfrm rot="10800000">
            <a:off x="7677415" y="6480079"/>
            <a:ext cx="765566" cy="796245"/>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32" name="object 12">
            <a:extLst>
              <a:ext uri="{FF2B5EF4-FFF2-40B4-BE49-F238E27FC236}">
                <a16:creationId xmlns:a16="http://schemas.microsoft.com/office/drawing/2014/main" id="{4849155B-A9DE-EE8A-9AF8-81425A554348}"/>
              </a:ext>
            </a:extLst>
          </p:cNvPr>
          <p:cNvSpPr/>
          <p:nvPr/>
        </p:nvSpPr>
        <p:spPr>
          <a:xfrm rot="10800000">
            <a:off x="11530830" y="6395080"/>
            <a:ext cx="638498" cy="334033"/>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a:prstGeom prst="rect">
            <a:avLst/>
          </a:prstGeo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a:p>
        </p:txBody>
      </p:sp>
      <p:grpSp>
        <p:nvGrpSpPr>
          <p:cNvPr id="8" name="Group 7">
            <a:extLst>
              <a:ext uri="{FF2B5EF4-FFF2-40B4-BE49-F238E27FC236}">
                <a16:creationId xmlns:a16="http://schemas.microsoft.com/office/drawing/2014/main" id="{CE177F1D-8B04-881D-29E5-088E64B385E9}"/>
              </a:ext>
            </a:extLst>
          </p:cNvPr>
          <p:cNvGrpSpPr/>
          <p:nvPr userDrawn="1"/>
        </p:nvGrpSpPr>
        <p:grpSpPr>
          <a:xfrm>
            <a:off x="9597" y="0"/>
            <a:ext cx="4329657" cy="4281798"/>
            <a:chOff x="9597" y="0"/>
            <a:chExt cx="4329657" cy="4281798"/>
          </a:xfrm>
        </p:grpSpPr>
        <p:sp>
          <p:nvSpPr>
            <p:cNvPr id="9" name="object 9">
              <a:extLst>
                <a:ext uri="{FF2B5EF4-FFF2-40B4-BE49-F238E27FC236}">
                  <a16:creationId xmlns:a16="http://schemas.microsoft.com/office/drawing/2014/main" id="{D7A29DDB-840F-FC84-9103-E3E5B573BF40}"/>
                </a:ext>
              </a:extLst>
            </p:cNvPr>
            <p:cNvSpPr/>
            <p:nvPr/>
          </p:nvSpPr>
          <p:spPr>
            <a:xfrm>
              <a:off x="108938" y="11"/>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0" name="object 10">
              <a:extLst>
                <a:ext uri="{FF2B5EF4-FFF2-40B4-BE49-F238E27FC236}">
                  <a16:creationId xmlns:a16="http://schemas.microsoft.com/office/drawing/2014/main" id="{5D0CF7AA-5EBE-7C05-F897-4819BD7C555D}"/>
                </a:ext>
              </a:extLst>
            </p:cNvPr>
            <p:cNvSpPr/>
            <p:nvPr/>
          </p:nvSpPr>
          <p:spPr>
            <a:xfrm>
              <a:off x="3624663" y="653716"/>
              <a:ext cx="714591" cy="726107"/>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11" name="object 11">
              <a:extLst>
                <a:ext uri="{FF2B5EF4-FFF2-40B4-BE49-F238E27FC236}">
                  <a16:creationId xmlns:a16="http://schemas.microsoft.com/office/drawing/2014/main" id="{25DD953B-F14D-071F-E4DD-C54031B4394C}"/>
                </a:ext>
              </a:extLst>
            </p:cNvPr>
            <p:cNvSpPr/>
            <p:nvPr/>
          </p:nvSpPr>
          <p:spPr>
            <a:xfrm>
              <a:off x="9597" y="0"/>
              <a:ext cx="210750" cy="1356629"/>
            </a:xfrm>
            <a:custGeom>
              <a:avLst/>
              <a:gdLst/>
              <a:ahLst/>
              <a:cxnLst/>
              <a:rect l="l" t="t" r="r" b="b"/>
              <a:pathLst>
                <a:path w="232410" h="1496060">
                  <a:moveTo>
                    <a:pt x="105352" y="1242277"/>
                  </a:moveTo>
                  <a:lnTo>
                    <a:pt x="0" y="1242277"/>
                  </a:lnTo>
                  <a:lnTo>
                    <a:pt x="0" y="1495642"/>
                  </a:lnTo>
                  <a:lnTo>
                    <a:pt x="105352" y="1495642"/>
                  </a:lnTo>
                  <a:lnTo>
                    <a:pt x="154663" y="1485686"/>
                  </a:lnTo>
                  <a:lnTo>
                    <a:pt x="194930" y="1458537"/>
                  </a:lnTo>
                  <a:lnTo>
                    <a:pt x="222079" y="1418269"/>
                  </a:lnTo>
                  <a:lnTo>
                    <a:pt x="232035" y="1368959"/>
                  </a:lnTo>
                  <a:lnTo>
                    <a:pt x="222079" y="1319649"/>
                  </a:lnTo>
                  <a:lnTo>
                    <a:pt x="194930" y="1279381"/>
                  </a:lnTo>
                  <a:lnTo>
                    <a:pt x="154663" y="1252232"/>
                  </a:lnTo>
                  <a:lnTo>
                    <a:pt x="105352" y="1242277"/>
                  </a:lnTo>
                  <a:close/>
                </a:path>
                <a:path w="232410" h="1496060">
                  <a:moveTo>
                    <a:pt x="4730" y="660413"/>
                  </a:moveTo>
                  <a:lnTo>
                    <a:pt x="0" y="660413"/>
                  </a:lnTo>
                  <a:lnTo>
                    <a:pt x="0" y="913778"/>
                  </a:lnTo>
                  <a:lnTo>
                    <a:pt x="4730" y="913778"/>
                  </a:lnTo>
                  <a:lnTo>
                    <a:pt x="54035" y="903821"/>
                  </a:lnTo>
                  <a:lnTo>
                    <a:pt x="94303" y="876669"/>
                  </a:lnTo>
                  <a:lnTo>
                    <a:pt x="121456" y="836401"/>
                  </a:lnTo>
                  <a:lnTo>
                    <a:pt x="131413" y="787096"/>
                  </a:lnTo>
                  <a:lnTo>
                    <a:pt x="121456" y="737786"/>
                  </a:lnTo>
                  <a:lnTo>
                    <a:pt x="94303" y="697518"/>
                  </a:lnTo>
                  <a:lnTo>
                    <a:pt x="54035" y="670369"/>
                  </a:lnTo>
                  <a:lnTo>
                    <a:pt x="4730" y="660413"/>
                  </a:lnTo>
                  <a:close/>
                </a:path>
                <a:path w="232410" h="1496060">
                  <a:moveTo>
                    <a:pt x="6762" y="0"/>
                  </a:moveTo>
                  <a:lnTo>
                    <a:pt x="0" y="0"/>
                  </a:lnTo>
                  <a:lnTo>
                    <a:pt x="0" y="6232"/>
                  </a:lnTo>
                  <a:lnTo>
                    <a:pt x="6762" y="0"/>
                  </a:lnTo>
                  <a:close/>
                </a:path>
              </a:pathLst>
            </a:custGeom>
            <a:solidFill>
              <a:srgbClr val="0E5C77">
                <a:alpha val="19999"/>
              </a:srgbClr>
            </a:solidFill>
          </p:spPr>
          <p:txBody>
            <a:bodyPr wrap="square" lIns="0" tIns="0" rIns="0" bIns="0" rtlCol="0"/>
            <a:lstStyle/>
            <a:p>
              <a:endParaRPr/>
            </a:p>
          </p:txBody>
        </p:sp>
        <p:sp>
          <p:nvSpPr>
            <p:cNvPr id="12" name="object 12">
              <a:extLst>
                <a:ext uri="{FF2B5EF4-FFF2-40B4-BE49-F238E27FC236}">
                  <a16:creationId xmlns:a16="http://schemas.microsoft.com/office/drawing/2014/main" id="{0789B18E-19FB-CD65-207B-43C48EBE5A69}"/>
                </a:ext>
              </a:extLst>
            </p:cNvPr>
            <p:cNvSpPr/>
            <p:nvPr/>
          </p:nvSpPr>
          <p:spPr>
            <a:xfrm>
              <a:off x="9598" y="1623705"/>
              <a:ext cx="399042" cy="229752"/>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13" name="object 13">
              <a:extLst>
                <a:ext uri="{FF2B5EF4-FFF2-40B4-BE49-F238E27FC236}">
                  <a16:creationId xmlns:a16="http://schemas.microsoft.com/office/drawing/2014/main" id="{E815F2B0-E8A3-E494-B8FD-FEAD7DDF456A}"/>
                </a:ext>
              </a:extLst>
            </p:cNvPr>
            <p:cNvSpPr/>
            <p:nvPr/>
          </p:nvSpPr>
          <p:spPr>
            <a:xfrm>
              <a:off x="304371" y="530626"/>
              <a:ext cx="347219" cy="35240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14" name="object 14">
              <a:extLst>
                <a:ext uri="{FF2B5EF4-FFF2-40B4-BE49-F238E27FC236}">
                  <a16:creationId xmlns:a16="http://schemas.microsoft.com/office/drawing/2014/main" id="{C1CF5157-7353-D424-0299-651CBB82B636}"/>
                </a:ext>
              </a:extLst>
            </p:cNvPr>
            <p:cNvSpPr/>
            <p:nvPr/>
          </p:nvSpPr>
          <p:spPr>
            <a:xfrm>
              <a:off x="508301" y="1080912"/>
              <a:ext cx="292516" cy="2971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800">
                <a:solidFill>
                  <a:schemeClr val="bg1"/>
                </a:solidFill>
                <a:latin typeface="Quicksand" pitchFamily="2" charset="0"/>
              </a:defRPr>
            </a:lvl1pPr>
          </a:lstStyle>
          <a:p>
            <a:r>
              <a:rPr lang="en-GB"/>
              <a:t>Click to edit Master title style</a:t>
            </a:r>
          </a:p>
        </p:txBody>
      </p:sp>
      <p:sp>
        <p:nvSpPr>
          <p:cNvPr id="35" name="object 10">
            <a:extLst>
              <a:ext uri="{FF2B5EF4-FFF2-40B4-BE49-F238E27FC236}">
                <a16:creationId xmlns:a16="http://schemas.microsoft.com/office/drawing/2014/main" id="{A0C72F04-F457-6AB5-12E0-833F45AA60AC}"/>
              </a:ext>
            </a:extLst>
          </p:cNvPr>
          <p:cNvSpPr/>
          <p:nvPr userDrawn="1"/>
        </p:nvSpPr>
        <p:spPr>
          <a:xfrm rot="10800000">
            <a:off x="11929385" y="3918569"/>
            <a:ext cx="767112" cy="726458"/>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36" name="object 12">
            <a:extLst>
              <a:ext uri="{FF2B5EF4-FFF2-40B4-BE49-F238E27FC236}">
                <a16:creationId xmlns:a16="http://schemas.microsoft.com/office/drawing/2014/main" id="{BED36AC7-786D-8EDD-B9F6-31DD1F862F88}"/>
              </a:ext>
            </a:extLst>
          </p:cNvPr>
          <p:cNvSpPr/>
          <p:nvPr userDrawn="1"/>
        </p:nvSpPr>
        <p:spPr>
          <a:xfrm rot="10800000">
            <a:off x="11955863" y="5877240"/>
            <a:ext cx="638498" cy="334035"/>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733994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Black">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1"/>
          </a:solidFill>
        </p:spPr>
        <p:txBody>
          <a:bodyPr wrap="square" lIns="0" tIns="0" rIns="0" bIns="0" rtlCol="0"/>
          <a:lstStyle/>
          <a:p>
            <a:endParaRPr sz="2000"/>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44122" y="593213"/>
            <a:ext cx="8904068" cy="752109"/>
          </a:xfrm>
        </p:spPr>
        <p:txBody>
          <a:bodyPr anchor="b">
            <a:normAutofit/>
          </a:bodyPr>
          <a:lstStyle>
            <a:lvl1pPr>
              <a:defRPr sz="4400">
                <a:solidFill>
                  <a:schemeClr val="tx2"/>
                </a:solidFill>
                <a:latin typeface="Quicksand" pitchFamily="2" charset="0"/>
              </a:defRPr>
            </a:lvl1pPr>
          </a:lstStyle>
          <a:p>
            <a:r>
              <a:rPr lang="en-GB"/>
              <a:t>Click to edit Master title style</a:t>
            </a:r>
          </a:p>
        </p:txBody>
      </p:sp>
      <p:grpSp>
        <p:nvGrpSpPr>
          <p:cNvPr id="4" name="object 41">
            <a:extLst>
              <a:ext uri="{FF2B5EF4-FFF2-40B4-BE49-F238E27FC236}">
                <a16:creationId xmlns:a16="http://schemas.microsoft.com/office/drawing/2014/main" id="{FBC006D3-0A54-93B6-4CCC-16B74A7470A7}"/>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3DC9DC2C-26DF-CC61-5EF9-0D16A177B12B}"/>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DE522677-B305-5913-4089-A926AF11D491}"/>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54E2F8A9-7845-E09E-8B79-723848C5AA1D}"/>
                </a:ext>
              </a:extLst>
            </p:cNvPr>
            <p:cNvPicPr/>
            <p:nvPr/>
          </p:nvPicPr>
          <p:blipFill>
            <a:blip r:embed="rId4" cstate="print"/>
            <a:stretch>
              <a:fillRect/>
            </a:stretch>
          </p:blipFill>
          <p:spPr>
            <a:xfrm>
              <a:off x="6871611" y="1669224"/>
              <a:ext cx="175945" cy="178803"/>
            </a:xfrm>
            <a:prstGeom prst="rect">
              <a:avLst/>
            </a:prstGeom>
          </p:spPr>
        </p:pic>
      </p:grpSp>
      <p:grpSp>
        <p:nvGrpSpPr>
          <p:cNvPr id="8" name="Group 7">
            <a:extLst>
              <a:ext uri="{FF2B5EF4-FFF2-40B4-BE49-F238E27FC236}">
                <a16:creationId xmlns:a16="http://schemas.microsoft.com/office/drawing/2014/main" id="{1FBF597C-A0FC-EE2B-C75A-6AFEBEC69750}"/>
              </a:ext>
            </a:extLst>
          </p:cNvPr>
          <p:cNvGrpSpPr/>
          <p:nvPr userDrawn="1"/>
        </p:nvGrpSpPr>
        <p:grpSpPr>
          <a:xfrm>
            <a:off x="9598" y="4391414"/>
            <a:ext cx="3729812" cy="2464571"/>
            <a:chOff x="9598" y="4391414"/>
            <a:chExt cx="3729812" cy="2464571"/>
          </a:xfrm>
        </p:grpSpPr>
        <p:sp>
          <p:nvSpPr>
            <p:cNvPr id="9" name="object 3">
              <a:extLst>
                <a:ext uri="{FF2B5EF4-FFF2-40B4-BE49-F238E27FC236}">
                  <a16:creationId xmlns:a16="http://schemas.microsoft.com/office/drawing/2014/main" id="{8FECB771-16CA-A0E5-0DFE-DEA5D2B1B8F4}"/>
                </a:ext>
              </a:extLst>
            </p:cNvPr>
            <p:cNvSpPr/>
            <p:nvPr/>
          </p:nvSpPr>
          <p:spPr>
            <a:xfrm>
              <a:off x="1102322" y="6790972"/>
              <a:ext cx="599427" cy="64492"/>
            </a:xfrm>
            <a:custGeom>
              <a:avLst/>
              <a:gdLst/>
              <a:ahLst/>
              <a:cxnLst/>
              <a:rect l="l" t="t" r="r" b="b"/>
              <a:pathLst>
                <a:path w="661035" h="71120">
                  <a:moveTo>
                    <a:pt x="547984" y="0"/>
                  </a:moveTo>
                  <a:lnTo>
                    <a:pt x="112463" y="0"/>
                  </a:lnTo>
                  <a:lnTo>
                    <a:pt x="63146" y="9955"/>
                  </a:lnTo>
                  <a:lnTo>
                    <a:pt x="22888" y="37104"/>
                  </a:lnTo>
                  <a:lnTo>
                    <a:pt x="0" y="71071"/>
                  </a:lnTo>
                  <a:lnTo>
                    <a:pt x="660448" y="71071"/>
                  </a:lnTo>
                  <a:lnTo>
                    <a:pt x="637559" y="37104"/>
                  </a:lnTo>
                  <a:lnTo>
                    <a:pt x="597301" y="9955"/>
                  </a:lnTo>
                  <a:lnTo>
                    <a:pt x="547984" y="0"/>
                  </a:lnTo>
                  <a:close/>
                </a:path>
              </a:pathLst>
            </a:custGeom>
            <a:solidFill>
              <a:srgbClr val="00AFFF">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D3CA8ECF-9710-8720-2CD0-DA636B54B0B5}"/>
                </a:ext>
              </a:extLst>
            </p:cNvPr>
            <p:cNvSpPr/>
            <p:nvPr/>
          </p:nvSpPr>
          <p:spPr>
            <a:xfrm>
              <a:off x="1847987" y="6161548"/>
              <a:ext cx="770445" cy="694437"/>
            </a:xfrm>
            <a:custGeom>
              <a:avLst/>
              <a:gdLst/>
              <a:ahLst/>
              <a:cxnLst/>
              <a:rect l="l" t="t" r="r" b="b"/>
              <a:pathLst>
                <a:path w="849630" h="765809">
                  <a:moveTo>
                    <a:pt x="277797" y="0"/>
                  </a:moveTo>
                  <a:lnTo>
                    <a:pt x="232138" y="10089"/>
                  </a:lnTo>
                  <a:lnTo>
                    <a:pt x="189939" y="31774"/>
                  </a:lnTo>
                  <a:lnTo>
                    <a:pt x="153625" y="64816"/>
                  </a:lnTo>
                  <a:lnTo>
                    <a:pt x="127301" y="106257"/>
                  </a:lnTo>
                  <a:lnTo>
                    <a:pt x="113256" y="151637"/>
                  </a:lnTo>
                  <a:lnTo>
                    <a:pt x="111269" y="198494"/>
                  </a:lnTo>
                  <a:lnTo>
                    <a:pt x="121117" y="244368"/>
                  </a:lnTo>
                  <a:lnTo>
                    <a:pt x="142578" y="286798"/>
                  </a:lnTo>
                  <a:lnTo>
                    <a:pt x="175431" y="323324"/>
                  </a:lnTo>
                  <a:lnTo>
                    <a:pt x="183761" y="330740"/>
                  </a:lnTo>
                  <a:lnTo>
                    <a:pt x="200872" y="347032"/>
                  </a:lnTo>
                  <a:lnTo>
                    <a:pt x="255253" y="405507"/>
                  </a:lnTo>
                  <a:lnTo>
                    <a:pt x="289431" y="447320"/>
                  </a:lnTo>
                  <a:lnTo>
                    <a:pt x="326206" y="497272"/>
                  </a:lnTo>
                  <a:lnTo>
                    <a:pt x="364033" y="555177"/>
                  </a:lnTo>
                  <a:lnTo>
                    <a:pt x="401365" y="620853"/>
                  </a:lnTo>
                  <a:lnTo>
                    <a:pt x="436657" y="694113"/>
                  </a:lnTo>
                  <a:lnTo>
                    <a:pt x="112464" y="694113"/>
                  </a:lnTo>
                  <a:lnTo>
                    <a:pt x="63147" y="704069"/>
                  </a:lnTo>
                  <a:lnTo>
                    <a:pt x="22889" y="731218"/>
                  </a:lnTo>
                  <a:lnTo>
                    <a:pt x="0" y="765186"/>
                  </a:lnTo>
                  <a:lnTo>
                    <a:pt x="849346" y="765186"/>
                  </a:lnTo>
                  <a:lnTo>
                    <a:pt x="828420" y="692250"/>
                  </a:lnTo>
                  <a:lnTo>
                    <a:pt x="808980" y="635413"/>
                  </a:lnTo>
                  <a:lnTo>
                    <a:pt x="787871" y="580991"/>
                  </a:lnTo>
                  <a:lnTo>
                    <a:pt x="765348" y="529010"/>
                  </a:lnTo>
                  <a:lnTo>
                    <a:pt x="741670" y="479497"/>
                  </a:lnTo>
                  <a:lnTo>
                    <a:pt x="717092" y="432480"/>
                  </a:lnTo>
                  <a:lnTo>
                    <a:pt x="691873" y="387985"/>
                  </a:lnTo>
                  <a:lnTo>
                    <a:pt x="666269" y="346039"/>
                  </a:lnTo>
                  <a:lnTo>
                    <a:pt x="640536" y="306670"/>
                  </a:lnTo>
                  <a:lnTo>
                    <a:pt x="614933" y="269906"/>
                  </a:lnTo>
                  <a:lnTo>
                    <a:pt x="589716" y="235772"/>
                  </a:lnTo>
                  <a:lnTo>
                    <a:pt x="565141" y="204296"/>
                  </a:lnTo>
                  <a:lnTo>
                    <a:pt x="518949" y="149427"/>
                  </a:lnTo>
                  <a:lnTo>
                    <a:pt x="478413" y="105516"/>
                  </a:lnTo>
                  <a:lnTo>
                    <a:pt x="445588" y="72781"/>
                  </a:lnTo>
                  <a:lnTo>
                    <a:pt x="411295" y="41702"/>
                  </a:lnTo>
                  <a:lnTo>
                    <a:pt x="369801" y="15566"/>
                  </a:lnTo>
                  <a:lnTo>
                    <a:pt x="324493" y="1745"/>
                  </a:lnTo>
                  <a:lnTo>
                    <a:pt x="277797" y="0"/>
                  </a:lnTo>
                  <a:close/>
                </a:path>
              </a:pathLst>
            </a:custGeom>
            <a:solidFill>
              <a:srgbClr val="00AFFF">
                <a:alpha val="23999"/>
              </a:srgbClr>
            </a:solidFill>
          </p:spPr>
          <p:txBody>
            <a:bodyPr wrap="square" lIns="0" tIns="0" rIns="0" bIns="0" rtlCol="0"/>
            <a:lstStyle/>
            <a:p>
              <a:endParaRPr/>
            </a:p>
          </p:txBody>
        </p:sp>
        <p:sp>
          <p:nvSpPr>
            <p:cNvPr id="11" name="object 5">
              <a:extLst>
                <a:ext uri="{FF2B5EF4-FFF2-40B4-BE49-F238E27FC236}">
                  <a16:creationId xmlns:a16="http://schemas.microsoft.com/office/drawing/2014/main" id="{2862B2D7-BDD5-F2B2-3968-D2FDB60BD32C}"/>
                </a:ext>
              </a:extLst>
            </p:cNvPr>
            <p:cNvSpPr/>
            <p:nvPr/>
          </p:nvSpPr>
          <p:spPr>
            <a:xfrm>
              <a:off x="1441820" y="60058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2" name="object 6">
              <a:extLst>
                <a:ext uri="{FF2B5EF4-FFF2-40B4-BE49-F238E27FC236}">
                  <a16:creationId xmlns:a16="http://schemas.microsoft.com/office/drawing/2014/main" id="{2D450728-55B2-39CD-7B12-8A800D0D1A22}"/>
                </a:ext>
              </a:extLst>
            </p:cNvPr>
            <p:cNvSpPr/>
            <p:nvPr/>
          </p:nvSpPr>
          <p:spPr>
            <a:xfrm>
              <a:off x="2512448" y="5841762"/>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3999"/>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14B3E2E4-7B25-7179-7814-2E18247203F3}"/>
                </a:ext>
              </a:extLst>
            </p:cNvPr>
            <p:cNvSpPr/>
            <p:nvPr/>
          </p:nvSpPr>
          <p:spPr>
            <a:xfrm>
              <a:off x="2387729" y="5241019"/>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4" name="object 8">
              <a:extLst>
                <a:ext uri="{FF2B5EF4-FFF2-40B4-BE49-F238E27FC236}">
                  <a16:creationId xmlns:a16="http://schemas.microsoft.com/office/drawing/2014/main" id="{2CFC7019-072F-B9FC-DA69-CEFBC5ABD001}"/>
                </a:ext>
              </a:extLst>
            </p:cNvPr>
            <p:cNvSpPr/>
            <p:nvPr/>
          </p:nvSpPr>
          <p:spPr>
            <a:xfrm>
              <a:off x="1721136" y="5383874"/>
              <a:ext cx="415741"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3999"/>
              </a:srgbClr>
            </a:solidFill>
          </p:spPr>
          <p:txBody>
            <a:bodyPr wrap="square" lIns="0" tIns="0" rIns="0" bIns="0" rtlCol="0"/>
            <a:lstStyle/>
            <a:p>
              <a:endParaRPr/>
            </a:p>
          </p:txBody>
        </p:sp>
        <p:sp>
          <p:nvSpPr>
            <p:cNvPr id="15" name="object 9">
              <a:extLst>
                <a:ext uri="{FF2B5EF4-FFF2-40B4-BE49-F238E27FC236}">
                  <a16:creationId xmlns:a16="http://schemas.microsoft.com/office/drawing/2014/main" id="{EA3EC4CC-0D07-2030-5906-D47FB104B0F3}"/>
                </a:ext>
              </a:extLst>
            </p:cNvPr>
            <p:cNvSpPr/>
            <p:nvPr/>
          </p:nvSpPr>
          <p:spPr>
            <a:xfrm>
              <a:off x="3097372" y="6327434"/>
              <a:ext cx="642038" cy="528026"/>
            </a:xfrm>
            <a:custGeom>
              <a:avLst/>
              <a:gdLst/>
              <a:ahLst/>
              <a:cxnLst/>
              <a:rect l="l" t="t" r="r" b="b"/>
              <a:pathLst>
                <a:path w="708025" h="58229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76190" y="582253"/>
                  </a:lnTo>
                  <a:lnTo>
                    <a:pt x="631605" y="582253"/>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3999"/>
              </a:srgbClr>
            </a:solidFill>
          </p:spPr>
          <p:txBody>
            <a:bodyPr wrap="square" lIns="0" tIns="0" rIns="0" bIns="0" rtlCol="0"/>
            <a:lstStyle/>
            <a:p>
              <a:endParaRPr/>
            </a:p>
          </p:txBody>
        </p:sp>
        <p:sp>
          <p:nvSpPr>
            <p:cNvPr id="16" name="object 10">
              <a:extLst>
                <a:ext uri="{FF2B5EF4-FFF2-40B4-BE49-F238E27FC236}">
                  <a16:creationId xmlns:a16="http://schemas.microsoft.com/office/drawing/2014/main" id="{DB3AFB29-2CA1-6E61-DF86-C2BFC5F2BB0C}"/>
                </a:ext>
              </a:extLst>
            </p:cNvPr>
            <p:cNvSpPr/>
            <p:nvPr/>
          </p:nvSpPr>
          <p:spPr>
            <a:xfrm>
              <a:off x="1504163" y="45407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3999"/>
              </a:srgbClr>
            </a:solidFill>
          </p:spPr>
          <p:txBody>
            <a:bodyPr wrap="square" lIns="0" tIns="0" rIns="0" bIns="0" rtlCol="0"/>
            <a:lstStyle/>
            <a:p>
              <a:endParaRPr/>
            </a:p>
          </p:txBody>
        </p:sp>
        <p:sp>
          <p:nvSpPr>
            <p:cNvPr id="17" name="object 11">
              <a:extLst>
                <a:ext uri="{FF2B5EF4-FFF2-40B4-BE49-F238E27FC236}">
                  <a16:creationId xmlns:a16="http://schemas.microsoft.com/office/drawing/2014/main" id="{A1D57932-C3DE-E260-FEA6-803480C75E84}"/>
                </a:ext>
              </a:extLst>
            </p:cNvPr>
            <p:cNvSpPr/>
            <p:nvPr/>
          </p:nvSpPr>
          <p:spPr>
            <a:xfrm>
              <a:off x="9598" y="4391414"/>
              <a:ext cx="1292713" cy="2464504"/>
            </a:xfrm>
            <a:custGeom>
              <a:avLst/>
              <a:gdLst/>
              <a:ahLst/>
              <a:cxnLst/>
              <a:rect l="l" t="t" r="r" b="b"/>
              <a:pathLst>
                <a:path w="1425575" h="2717800">
                  <a:moveTo>
                    <a:pt x="1036905" y="1250138"/>
                  </a:moveTo>
                  <a:lnTo>
                    <a:pt x="7697" y="1250138"/>
                  </a:lnTo>
                  <a:lnTo>
                    <a:pt x="0" y="1251693"/>
                  </a:lnTo>
                  <a:lnTo>
                    <a:pt x="0" y="1501962"/>
                  </a:lnTo>
                  <a:lnTo>
                    <a:pt x="7697" y="1503516"/>
                  </a:lnTo>
                  <a:lnTo>
                    <a:pt x="990626" y="1503516"/>
                  </a:lnTo>
                  <a:lnTo>
                    <a:pt x="972652" y="1549292"/>
                  </a:lnTo>
                  <a:lnTo>
                    <a:pt x="952724" y="1595118"/>
                  </a:lnTo>
                  <a:lnTo>
                    <a:pt x="930908" y="1640986"/>
                  </a:lnTo>
                  <a:lnTo>
                    <a:pt x="907270" y="1686883"/>
                  </a:lnTo>
                  <a:lnTo>
                    <a:pt x="881874" y="1732802"/>
                  </a:lnTo>
                  <a:lnTo>
                    <a:pt x="854786" y="1778731"/>
                  </a:lnTo>
                  <a:lnTo>
                    <a:pt x="826072" y="1824661"/>
                  </a:lnTo>
                  <a:lnTo>
                    <a:pt x="63298" y="1824661"/>
                  </a:lnTo>
                  <a:lnTo>
                    <a:pt x="13987" y="1834618"/>
                  </a:lnTo>
                  <a:lnTo>
                    <a:pt x="0" y="1844050"/>
                  </a:lnTo>
                  <a:lnTo>
                    <a:pt x="0" y="2058640"/>
                  </a:lnTo>
                  <a:lnTo>
                    <a:pt x="13987" y="2068070"/>
                  </a:lnTo>
                  <a:lnTo>
                    <a:pt x="63298" y="2078026"/>
                  </a:lnTo>
                  <a:lnTo>
                    <a:pt x="641478" y="2078026"/>
                  </a:lnTo>
                  <a:lnTo>
                    <a:pt x="610598" y="2115724"/>
                  </a:lnTo>
                  <a:lnTo>
                    <a:pt x="578977" y="2153368"/>
                  </a:lnTo>
                  <a:lnTo>
                    <a:pt x="546654" y="2190951"/>
                  </a:lnTo>
                  <a:lnTo>
                    <a:pt x="513670" y="2228468"/>
                  </a:lnTo>
                  <a:lnTo>
                    <a:pt x="480063" y="2265912"/>
                  </a:lnTo>
                  <a:lnTo>
                    <a:pt x="445873" y="2303278"/>
                  </a:lnTo>
                  <a:lnTo>
                    <a:pt x="411141" y="2340559"/>
                  </a:lnTo>
                  <a:lnTo>
                    <a:pt x="375907" y="2377749"/>
                  </a:lnTo>
                  <a:lnTo>
                    <a:pt x="340209" y="2414843"/>
                  </a:lnTo>
                  <a:lnTo>
                    <a:pt x="304089" y="2451835"/>
                  </a:lnTo>
                  <a:lnTo>
                    <a:pt x="267585" y="2488718"/>
                  </a:lnTo>
                  <a:lnTo>
                    <a:pt x="230738" y="2525486"/>
                  </a:lnTo>
                  <a:lnTo>
                    <a:pt x="193588" y="2562134"/>
                  </a:lnTo>
                  <a:lnTo>
                    <a:pt x="118536" y="2635044"/>
                  </a:lnTo>
                  <a:lnTo>
                    <a:pt x="32318" y="2717250"/>
                  </a:lnTo>
                  <a:lnTo>
                    <a:pt x="559514" y="2717250"/>
                  </a:lnTo>
                  <a:lnTo>
                    <a:pt x="608152" y="2667742"/>
                  </a:lnTo>
                  <a:lnTo>
                    <a:pt x="644609" y="2629983"/>
                  </a:lnTo>
                  <a:lnTo>
                    <a:pt x="680613" y="2592122"/>
                  </a:lnTo>
                  <a:lnTo>
                    <a:pt x="716134" y="2554156"/>
                  </a:lnTo>
                  <a:lnTo>
                    <a:pt x="751143" y="2516081"/>
                  </a:lnTo>
                  <a:lnTo>
                    <a:pt x="785608" y="2477894"/>
                  </a:lnTo>
                  <a:lnTo>
                    <a:pt x="819502" y="2439592"/>
                  </a:lnTo>
                  <a:lnTo>
                    <a:pt x="852793" y="2401172"/>
                  </a:lnTo>
                  <a:lnTo>
                    <a:pt x="885453" y="2362631"/>
                  </a:lnTo>
                  <a:lnTo>
                    <a:pt x="917450" y="2323966"/>
                  </a:lnTo>
                  <a:lnTo>
                    <a:pt x="948756" y="2285174"/>
                  </a:lnTo>
                  <a:lnTo>
                    <a:pt x="979341" y="2246251"/>
                  </a:lnTo>
                  <a:lnTo>
                    <a:pt x="1009174" y="2207195"/>
                  </a:lnTo>
                  <a:lnTo>
                    <a:pt x="1038226" y="2168003"/>
                  </a:lnTo>
                  <a:lnTo>
                    <a:pt x="1066467" y="2128671"/>
                  </a:lnTo>
                  <a:lnTo>
                    <a:pt x="1093868" y="2089196"/>
                  </a:lnTo>
                  <a:lnTo>
                    <a:pt x="1120397" y="2049575"/>
                  </a:lnTo>
                  <a:lnTo>
                    <a:pt x="1146027" y="2009806"/>
                  </a:lnTo>
                  <a:lnTo>
                    <a:pt x="1170726" y="1969884"/>
                  </a:lnTo>
                  <a:lnTo>
                    <a:pt x="1194466" y="1929807"/>
                  </a:lnTo>
                  <a:lnTo>
                    <a:pt x="1217215" y="1889572"/>
                  </a:lnTo>
                  <a:lnTo>
                    <a:pt x="1238945" y="1849176"/>
                  </a:lnTo>
                  <a:lnTo>
                    <a:pt x="1259625" y="1808615"/>
                  </a:lnTo>
                  <a:lnTo>
                    <a:pt x="1279226" y="1767887"/>
                  </a:lnTo>
                  <a:lnTo>
                    <a:pt x="1297718" y="1726988"/>
                  </a:lnTo>
                  <a:lnTo>
                    <a:pt x="1315070" y="1685916"/>
                  </a:lnTo>
                  <a:lnTo>
                    <a:pt x="1331255" y="1644667"/>
                  </a:lnTo>
                  <a:lnTo>
                    <a:pt x="1346240" y="1603237"/>
                  </a:lnTo>
                  <a:lnTo>
                    <a:pt x="1359997" y="1561625"/>
                  </a:lnTo>
                  <a:lnTo>
                    <a:pt x="1372496" y="1519827"/>
                  </a:lnTo>
                  <a:lnTo>
                    <a:pt x="1383707" y="1477840"/>
                  </a:lnTo>
                  <a:lnTo>
                    <a:pt x="1393600" y="1435660"/>
                  </a:lnTo>
                  <a:lnTo>
                    <a:pt x="1402145" y="1393285"/>
                  </a:lnTo>
                  <a:lnTo>
                    <a:pt x="1409313" y="1350711"/>
                  </a:lnTo>
                  <a:lnTo>
                    <a:pt x="1415073" y="1307936"/>
                  </a:lnTo>
                  <a:lnTo>
                    <a:pt x="1420217" y="1252323"/>
                  </a:lnTo>
                  <a:lnTo>
                    <a:pt x="1051129" y="1252323"/>
                  </a:lnTo>
                  <a:lnTo>
                    <a:pt x="1044068" y="1251103"/>
                  </a:lnTo>
                  <a:lnTo>
                    <a:pt x="1036905" y="1250138"/>
                  </a:lnTo>
                  <a:close/>
                </a:path>
                <a:path w="1425575" h="2717800">
                  <a:moveTo>
                    <a:pt x="807014" y="0"/>
                  </a:moveTo>
                  <a:lnTo>
                    <a:pt x="761364" y="10091"/>
                  </a:lnTo>
                  <a:lnTo>
                    <a:pt x="719176" y="31783"/>
                  </a:lnTo>
                  <a:lnTo>
                    <a:pt x="682867" y="64835"/>
                  </a:lnTo>
                  <a:lnTo>
                    <a:pt x="656535" y="106276"/>
                  </a:lnTo>
                  <a:lnTo>
                    <a:pt x="642490" y="151656"/>
                  </a:lnTo>
                  <a:lnTo>
                    <a:pt x="640506" y="198513"/>
                  </a:lnTo>
                  <a:lnTo>
                    <a:pt x="650359" y="244387"/>
                  </a:lnTo>
                  <a:lnTo>
                    <a:pt x="671823" y="286817"/>
                  </a:lnTo>
                  <a:lnTo>
                    <a:pt x="704673" y="323343"/>
                  </a:lnTo>
                  <a:lnTo>
                    <a:pt x="713003" y="330759"/>
                  </a:lnTo>
                  <a:lnTo>
                    <a:pt x="730114" y="347051"/>
                  </a:lnTo>
                  <a:lnTo>
                    <a:pt x="784494" y="405526"/>
                  </a:lnTo>
                  <a:lnTo>
                    <a:pt x="818671" y="447339"/>
                  </a:lnTo>
                  <a:lnTo>
                    <a:pt x="855445" y="497291"/>
                  </a:lnTo>
                  <a:lnTo>
                    <a:pt x="893269" y="555196"/>
                  </a:lnTo>
                  <a:lnTo>
                    <a:pt x="930598" y="620872"/>
                  </a:lnTo>
                  <a:lnTo>
                    <a:pt x="965887" y="694132"/>
                  </a:lnTo>
                  <a:lnTo>
                    <a:pt x="394272" y="694132"/>
                  </a:lnTo>
                  <a:lnTo>
                    <a:pt x="344967" y="704088"/>
                  </a:lnTo>
                  <a:lnTo>
                    <a:pt x="304699" y="731237"/>
                  </a:lnTo>
                  <a:lnTo>
                    <a:pt x="277547" y="771504"/>
                  </a:lnTo>
                  <a:lnTo>
                    <a:pt x="267590" y="820815"/>
                  </a:lnTo>
                  <a:lnTo>
                    <a:pt x="277547" y="870120"/>
                  </a:lnTo>
                  <a:lnTo>
                    <a:pt x="304699" y="910388"/>
                  </a:lnTo>
                  <a:lnTo>
                    <a:pt x="344967" y="937540"/>
                  </a:lnTo>
                  <a:lnTo>
                    <a:pt x="394272" y="947497"/>
                  </a:lnTo>
                  <a:lnTo>
                    <a:pt x="1042074" y="947497"/>
                  </a:lnTo>
                  <a:lnTo>
                    <a:pt x="1049074" y="994539"/>
                  </a:lnTo>
                  <a:lnTo>
                    <a:pt x="1054093" y="1043098"/>
                  </a:lnTo>
                  <a:lnTo>
                    <a:pt x="1056969" y="1093166"/>
                  </a:lnTo>
                  <a:lnTo>
                    <a:pt x="1057542" y="1144733"/>
                  </a:lnTo>
                  <a:lnTo>
                    <a:pt x="1055648" y="1197788"/>
                  </a:lnTo>
                  <a:lnTo>
                    <a:pt x="1051129" y="1252323"/>
                  </a:lnTo>
                  <a:lnTo>
                    <a:pt x="1420217" y="1252323"/>
                  </a:lnTo>
                  <a:lnTo>
                    <a:pt x="1422226" y="1230596"/>
                  </a:lnTo>
                  <a:lnTo>
                    <a:pt x="1425397" y="1155425"/>
                  </a:lnTo>
                  <a:lnTo>
                    <a:pt x="1424842" y="1082452"/>
                  </a:lnTo>
                  <a:lnTo>
                    <a:pt x="1420819" y="1011702"/>
                  </a:lnTo>
                  <a:lnTo>
                    <a:pt x="1413584" y="943204"/>
                  </a:lnTo>
                  <a:lnTo>
                    <a:pt x="1403395" y="876984"/>
                  </a:lnTo>
                  <a:lnTo>
                    <a:pt x="1390507" y="813069"/>
                  </a:lnTo>
                  <a:lnTo>
                    <a:pt x="1375179" y="751487"/>
                  </a:lnTo>
                  <a:lnTo>
                    <a:pt x="1357668" y="692264"/>
                  </a:lnTo>
                  <a:lnTo>
                    <a:pt x="1338229" y="635429"/>
                  </a:lnTo>
                  <a:lnTo>
                    <a:pt x="1317120" y="581007"/>
                  </a:lnTo>
                  <a:lnTo>
                    <a:pt x="1294599" y="529026"/>
                  </a:lnTo>
                  <a:lnTo>
                    <a:pt x="1270922" y="479514"/>
                  </a:lnTo>
                  <a:lnTo>
                    <a:pt x="1246346" y="432497"/>
                  </a:lnTo>
                  <a:lnTo>
                    <a:pt x="1221128" y="388002"/>
                  </a:lnTo>
                  <a:lnTo>
                    <a:pt x="1195525" y="346057"/>
                  </a:lnTo>
                  <a:lnTo>
                    <a:pt x="1169794" y="306688"/>
                  </a:lnTo>
                  <a:lnTo>
                    <a:pt x="1144192" y="269924"/>
                  </a:lnTo>
                  <a:lnTo>
                    <a:pt x="1118976" y="235790"/>
                  </a:lnTo>
                  <a:lnTo>
                    <a:pt x="1094403" y="204314"/>
                  </a:lnTo>
                  <a:lnTo>
                    <a:pt x="1048213" y="149446"/>
                  </a:lnTo>
                  <a:lnTo>
                    <a:pt x="1007678" y="105535"/>
                  </a:lnTo>
                  <a:lnTo>
                    <a:pt x="974854" y="72800"/>
                  </a:lnTo>
                  <a:lnTo>
                    <a:pt x="944574" y="45123"/>
                  </a:lnTo>
                  <a:lnTo>
                    <a:pt x="899031" y="15575"/>
                  </a:lnTo>
                  <a:lnTo>
                    <a:pt x="853709" y="1748"/>
                  </a:lnTo>
                  <a:lnTo>
                    <a:pt x="807014" y="0"/>
                  </a:lnTo>
                  <a:close/>
                </a:path>
              </a:pathLst>
            </a:custGeom>
            <a:solidFill>
              <a:srgbClr val="00AFFF">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tx2"/>
                </a:solidFill>
              </a:defRPr>
            </a:lvl1pPr>
          </a:lstStyle>
          <a:p>
            <a:endParaRPr lang="en-GB"/>
          </a:p>
        </p:txBody>
      </p:sp>
      <p:sp>
        <p:nvSpPr>
          <p:cNvPr id="19" name="Content Placeholder 2">
            <a:extLst>
              <a:ext uri="{FF2B5EF4-FFF2-40B4-BE49-F238E27FC236}">
                <a16:creationId xmlns:a16="http://schemas.microsoft.com/office/drawing/2014/main" id="{72CD8E40-DA3B-E886-2C97-906DA16B7D72}"/>
              </a:ext>
            </a:extLst>
          </p:cNvPr>
          <p:cNvSpPr>
            <a:spLocks noGrp="1"/>
          </p:cNvSpPr>
          <p:nvPr>
            <p:ph idx="1"/>
          </p:nvPr>
        </p:nvSpPr>
        <p:spPr>
          <a:xfrm>
            <a:off x="751840" y="1825625"/>
            <a:ext cx="10703150" cy="3772535"/>
          </a:xfrm>
          <a:prstGeom prst="rect">
            <a:avLst/>
          </a:prstGeom>
        </p:spPr>
        <p:txBody>
          <a:bodyPr/>
          <a:lstStyle>
            <a:lvl1pPr>
              <a:defRPr sz="2800">
                <a:solidFill>
                  <a:schemeClr val="bg1"/>
                </a:solidFill>
                <a:latin typeface="Quicksand" pitchFamily="2" charset="0"/>
              </a:defRPr>
            </a:lvl1pPr>
            <a:lvl2pPr marL="182563" indent="-182563">
              <a:buClr>
                <a:schemeClr val="tx2"/>
              </a:buClr>
              <a:buFont typeface="Arial" panose="020B0604020202020204" pitchFamily="34" charset="0"/>
              <a:buChar char="•"/>
              <a:defRPr>
                <a:solidFill>
                  <a:schemeClr val="bg1"/>
                </a:solidFill>
                <a:latin typeface="Quicksand" pitchFamily="2" charset="0"/>
              </a:defRPr>
            </a:lvl2pPr>
            <a:lvl3pPr marL="684000" indent="-182563">
              <a:buClr>
                <a:schemeClr val="tx2"/>
              </a:buClr>
              <a:buFont typeface="System Font Regular"/>
              <a:buChar char="-"/>
              <a:defRPr>
                <a:solidFill>
                  <a:schemeClr val="bg1"/>
                </a:solidFill>
                <a:latin typeface="Quicksand" pitchFamily="2" charset="0"/>
              </a:defRPr>
            </a:lvl3pPr>
            <a:lvl4pPr marL="1368000" indent="-182563">
              <a:buClr>
                <a:schemeClr val="tx2"/>
              </a:buClr>
              <a:buFont typeface="Arial" panose="020B0604020202020204" pitchFamily="34" charset="0"/>
              <a:buChar char="•"/>
              <a:defRPr>
                <a:solidFill>
                  <a:schemeClr val="bg1"/>
                </a:solidFill>
                <a:latin typeface="Quicksand" pitchFamily="2" charset="0"/>
              </a:defRPr>
            </a:lvl4pPr>
            <a:lvl5pPr marL="2052000" indent="-182563">
              <a:buClr>
                <a:schemeClr val="tx2"/>
              </a:buClr>
              <a:buFont typeface="System Font Regular"/>
              <a:buChar char="-"/>
              <a:defRPr>
                <a:solidFill>
                  <a:schemeClr val="bg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94735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Purpl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0724100" y="6405519"/>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3" y="6114954"/>
            <a:ext cx="8909745" cy="365125"/>
          </a:xfrm>
          <a:prstGeom prst="rect">
            <a:avLst/>
          </a:prstGeom>
        </p:spPr>
        <p:txBody>
          <a:bodyPr/>
          <a:lstStyle>
            <a:lvl1pPr>
              <a:defRPr sz="1400">
                <a:solidFill>
                  <a:schemeClr val="bg1"/>
                </a:solidFill>
              </a:defRPr>
            </a:lvl1pPr>
          </a:lstStyle>
          <a:p>
            <a:endParaRPr lang="en-GB"/>
          </a:p>
        </p:txBody>
      </p:sp>
      <p:sp>
        <p:nvSpPr>
          <p:cNvPr id="4" name="object 3">
            <a:extLst>
              <a:ext uri="{FF2B5EF4-FFF2-40B4-BE49-F238E27FC236}">
                <a16:creationId xmlns:a16="http://schemas.microsoft.com/office/drawing/2014/main" id="{20B4B95D-64D5-9E5B-BAC5-0B7670771DF2}"/>
              </a:ext>
            </a:extLst>
          </p:cNvPr>
          <p:cNvSpPr/>
          <p:nvPr userDrawn="1"/>
        </p:nvSpPr>
        <p:spPr>
          <a:xfrm>
            <a:off x="9598" y="0"/>
            <a:ext cx="3603472" cy="4812692"/>
          </a:xfrm>
          <a:custGeom>
            <a:avLst/>
            <a:gdLst/>
            <a:ahLst/>
            <a:cxnLst/>
            <a:rect l="l" t="t" r="r" b="b"/>
            <a:pathLst>
              <a:path w="3973829" h="5307330">
                <a:moveTo>
                  <a:pt x="71374" y="1940839"/>
                </a:moveTo>
                <a:lnTo>
                  <a:pt x="65620" y="1897291"/>
                </a:lnTo>
                <a:lnTo>
                  <a:pt x="49364" y="1858149"/>
                </a:lnTo>
                <a:lnTo>
                  <a:pt x="24168" y="1824990"/>
                </a:lnTo>
                <a:lnTo>
                  <a:pt x="0" y="1806016"/>
                </a:lnTo>
                <a:lnTo>
                  <a:pt x="0" y="2075662"/>
                </a:lnTo>
                <a:lnTo>
                  <a:pt x="24168" y="2056688"/>
                </a:lnTo>
                <a:lnTo>
                  <a:pt x="49364" y="2023529"/>
                </a:lnTo>
                <a:lnTo>
                  <a:pt x="65620" y="1984387"/>
                </a:lnTo>
                <a:lnTo>
                  <a:pt x="71374" y="1940839"/>
                </a:lnTo>
                <a:close/>
              </a:path>
              <a:path w="3973829" h="5307330">
                <a:moveTo>
                  <a:pt x="184327" y="5114302"/>
                </a:moveTo>
                <a:lnTo>
                  <a:pt x="176174" y="5068062"/>
                </a:lnTo>
                <a:lnTo>
                  <a:pt x="156235" y="5024856"/>
                </a:lnTo>
                <a:lnTo>
                  <a:pt x="124650" y="4987137"/>
                </a:lnTo>
                <a:lnTo>
                  <a:pt x="116395" y="4979378"/>
                </a:lnTo>
                <a:lnTo>
                  <a:pt x="100291" y="4963541"/>
                </a:lnTo>
                <a:lnTo>
                  <a:pt x="77470" y="4939919"/>
                </a:lnTo>
                <a:lnTo>
                  <a:pt x="49022" y="4908791"/>
                </a:lnTo>
                <a:lnTo>
                  <a:pt x="16103" y="4870462"/>
                </a:lnTo>
                <a:lnTo>
                  <a:pt x="0" y="4850384"/>
                </a:lnTo>
                <a:lnTo>
                  <a:pt x="0" y="5306657"/>
                </a:lnTo>
                <a:lnTo>
                  <a:pt x="38061" y="5302923"/>
                </a:lnTo>
                <a:lnTo>
                  <a:pt x="107365" y="5272710"/>
                </a:lnTo>
                <a:lnTo>
                  <a:pt x="136918" y="5246446"/>
                </a:lnTo>
                <a:lnTo>
                  <a:pt x="164833" y="5205958"/>
                </a:lnTo>
                <a:lnTo>
                  <a:pt x="180594" y="5161089"/>
                </a:lnTo>
                <a:lnTo>
                  <a:pt x="184327" y="5114302"/>
                </a:lnTo>
                <a:close/>
              </a:path>
              <a:path w="3973829" h="5307330">
                <a:moveTo>
                  <a:pt x="293878" y="645617"/>
                </a:moveTo>
                <a:lnTo>
                  <a:pt x="285864" y="595109"/>
                </a:lnTo>
                <a:lnTo>
                  <a:pt x="263537" y="551243"/>
                </a:lnTo>
                <a:lnTo>
                  <a:pt x="229501" y="516661"/>
                </a:lnTo>
                <a:lnTo>
                  <a:pt x="186334" y="493979"/>
                </a:lnTo>
                <a:lnTo>
                  <a:pt x="136639" y="485825"/>
                </a:lnTo>
                <a:lnTo>
                  <a:pt x="86944" y="493979"/>
                </a:lnTo>
                <a:lnTo>
                  <a:pt x="43776" y="516661"/>
                </a:lnTo>
                <a:lnTo>
                  <a:pt x="9740" y="551243"/>
                </a:lnTo>
                <a:lnTo>
                  <a:pt x="0" y="570395"/>
                </a:lnTo>
                <a:lnTo>
                  <a:pt x="0" y="720839"/>
                </a:lnTo>
                <a:lnTo>
                  <a:pt x="9740" y="739990"/>
                </a:lnTo>
                <a:lnTo>
                  <a:pt x="43776" y="774585"/>
                </a:lnTo>
                <a:lnTo>
                  <a:pt x="86944" y="797267"/>
                </a:lnTo>
                <a:lnTo>
                  <a:pt x="136639" y="805408"/>
                </a:lnTo>
                <a:lnTo>
                  <a:pt x="186334" y="797267"/>
                </a:lnTo>
                <a:lnTo>
                  <a:pt x="229501" y="774585"/>
                </a:lnTo>
                <a:lnTo>
                  <a:pt x="263537" y="739990"/>
                </a:lnTo>
                <a:lnTo>
                  <a:pt x="285864" y="696125"/>
                </a:lnTo>
                <a:lnTo>
                  <a:pt x="293878" y="645617"/>
                </a:lnTo>
                <a:close/>
              </a:path>
              <a:path w="3973829" h="5307330">
                <a:moveTo>
                  <a:pt x="503135" y="1213459"/>
                </a:moveTo>
                <a:lnTo>
                  <a:pt x="498081" y="1168908"/>
                </a:lnTo>
                <a:lnTo>
                  <a:pt x="483692" y="1128014"/>
                </a:lnTo>
                <a:lnTo>
                  <a:pt x="461124" y="1091933"/>
                </a:lnTo>
                <a:lnTo>
                  <a:pt x="431520" y="1061834"/>
                </a:lnTo>
                <a:lnTo>
                  <a:pt x="396011" y="1038898"/>
                </a:lnTo>
                <a:lnTo>
                  <a:pt x="355777" y="1024280"/>
                </a:lnTo>
                <a:lnTo>
                  <a:pt x="311937" y="1019149"/>
                </a:lnTo>
                <a:lnTo>
                  <a:pt x="268097" y="1024280"/>
                </a:lnTo>
                <a:lnTo>
                  <a:pt x="227850" y="1038898"/>
                </a:lnTo>
                <a:lnTo>
                  <a:pt x="192354" y="1061834"/>
                </a:lnTo>
                <a:lnTo>
                  <a:pt x="162737" y="1091933"/>
                </a:lnTo>
                <a:lnTo>
                  <a:pt x="140169" y="1128014"/>
                </a:lnTo>
                <a:lnTo>
                  <a:pt x="125780" y="1168908"/>
                </a:lnTo>
                <a:lnTo>
                  <a:pt x="120738" y="1213459"/>
                </a:lnTo>
                <a:lnTo>
                  <a:pt x="125780" y="1258011"/>
                </a:lnTo>
                <a:lnTo>
                  <a:pt x="140169" y="1298917"/>
                </a:lnTo>
                <a:lnTo>
                  <a:pt x="162737" y="1334985"/>
                </a:lnTo>
                <a:lnTo>
                  <a:pt x="192354" y="1365084"/>
                </a:lnTo>
                <a:lnTo>
                  <a:pt x="227850" y="1388021"/>
                </a:lnTo>
                <a:lnTo>
                  <a:pt x="268097" y="1402638"/>
                </a:lnTo>
                <a:lnTo>
                  <a:pt x="311937" y="1407769"/>
                </a:lnTo>
                <a:lnTo>
                  <a:pt x="355777" y="1402638"/>
                </a:lnTo>
                <a:lnTo>
                  <a:pt x="396011" y="1388021"/>
                </a:lnTo>
                <a:lnTo>
                  <a:pt x="431520" y="1365084"/>
                </a:lnTo>
                <a:lnTo>
                  <a:pt x="461124" y="1334985"/>
                </a:lnTo>
                <a:lnTo>
                  <a:pt x="483692" y="1298917"/>
                </a:lnTo>
                <a:lnTo>
                  <a:pt x="498081" y="1258011"/>
                </a:lnTo>
                <a:lnTo>
                  <a:pt x="503135" y="1213459"/>
                </a:lnTo>
                <a:close/>
              </a:path>
              <a:path w="3973829" h="5307330">
                <a:moveTo>
                  <a:pt x="545719" y="4454322"/>
                </a:moveTo>
                <a:lnTo>
                  <a:pt x="535774" y="4405007"/>
                </a:lnTo>
                <a:lnTo>
                  <a:pt x="508635" y="4364736"/>
                </a:lnTo>
                <a:lnTo>
                  <a:pt x="468376" y="4337596"/>
                </a:lnTo>
                <a:lnTo>
                  <a:pt x="419061" y="4327639"/>
                </a:lnTo>
                <a:lnTo>
                  <a:pt x="0" y="4327639"/>
                </a:lnTo>
                <a:lnTo>
                  <a:pt x="0" y="4581004"/>
                </a:lnTo>
                <a:lnTo>
                  <a:pt x="419061" y="4581004"/>
                </a:lnTo>
                <a:lnTo>
                  <a:pt x="468376" y="4571047"/>
                </a:lnTo>
                <a:lnTo>
                  <a:pt x="508635" y="4543895"/>
                </a:lnTo>
                <a:lnTo>
                  <a:pt x="535774" y="4503623"/>
                </a:lnTo>
                <a:lnTo>
                  <a:pt x="545719" y="4454322"/>
                </a:lnTo>
                <a:close/>
              </a:path>
              <a:path w="3973829" h="5307330">
                <a:moveTo>
                  <a:pt x="929068" y="3906012"/>
                </a:moveTo>
                <a:lnTo>
                  <a:pt x="919124" y="3856710"/>
                </a:lnTo>
                <a:lnTo>
                  <a:pt x="891984" y="3816439"/>
                </a:lnTo>
                <a:lnTo>
                  <a:pt x="851725" y="3789286"/>
                </a:lnTo>
                <a:lnTo>
                  <a:pt x="802411" y="3779329"/>
                </a:lnTo>
                <a:lnTo>
                  <a:pt x="0" y="3779329"/>
                </a:lnTo>
                <a:lnTo>
                  <a:pt x="0" y="4032694"/>
                </a:lnTo>
                <a:lnTo>
                  <a:pt x="802411" y="4032694"/>
                </a:lnTo>
                <a:lnTo>
                  <a:pt x="851725" y="4022737"/>
                </a:lnTo>
                <a:lnTo>
                  <a:pt x="891984" y="3995585"/>
                </a:lnTo>
                <a:lnTo>
                  <a:pt x="919124" y="3955326"/>
                </a:lnTo>
                <a:lnTo>
                  <a:pt x="929068" y="3906012"/>
                </a:lnTo>
                <a:close/>
              </a:path>
              <a:path w="3973829" h="5307330">
                <a:moveTo>
                  <a:pt x="1123670" y="73621"/>
                </a:moveTo>
                <a:lnTo>
                  <a:pt x="1113713" y="24307"/>
                </a:lnTo>
                <a:lnTo>
                  <a:pt x="1097343" y="0"/>
                </a:lnTo>
                <a:lnTo>
                  <a:pt x="461149" y="0"/>
                </a:lnTo>
                <a:lnTo>
                  <a:pt x="444779" y="24307"/>
                </a:lnTo>
                <a:lnTo>
                  <a:pt x="434835" y="73621"/>
                </a:lnTo>
                <a:lnTo>
                  <a:pt x="444779" y="122936"/>
                </a:lnTo>
                <a:lnTo>
                  <a:pt x="471906" y="163195"/>
                </a:lnTo>
                <a:lnTo>
                  <a:pt x="512165" y="190347"/>
                </a:lnTo>
                <a:lnTo>
                  <a:pt x="561492" y="200304"/>
                </a:lnTo>
                <a:lnTo>
                  <a:pt x="997013" y="200304"/>
                </a:lnTo>
                <a:lnTo>
                  <a:pt x="1046327" y="190347"/>
                </a:lnTo>
                <a:lnTo>
                  <a:pt x="1086586" y="163195"/>
                </a:lnTo>
                <a:lnTo>
                  <a:pt x="1113713" y="122936"/>
                </a:lnTo>
                <a:lnTo>
                  <a:pt x="1123670" y="73621"/>
                </a:lnTo>
                <a:close/>
              </a:path>
              <a:path w="3973829" h="5307330">
                <a:moveTo>
                  <a:pt x="1418945" y="3321431"/>
                </a:moveTo>
                <a:lnTo>
                  <a:pt x="1413903" y="3276879"/>
                </a:lnTo>
                <a:lnTo>
                  <a:pt x="1399514" y="3235972"/>
                </a:lnTo>
                <a:lnTo>
                  <a:pt x="1376946" y="3199904"/>
                </a:lnTo>
                <a:lnTo>
                  <a:pt x="1347343" y="3169805"/>
                </a:lnTo>
                <a:lnTo>
                  <a:pt x="1311833" y="3146869"/>
                </a:lnTo>
                <a:lnTo>
                  <a:pt x="1271587" y="3132251"/>
                </a:lnTo>
                <a:lnTo>
                  <a:pt x="1227747" y="3127121"/>
                </a:lnTo>
                <a:lnTo>
                  <a:pt x="1183906" y="3132251"/>
                </a:lnTo>
                <a:lnTo>
                  <a:pt x="1143660" y="3146869"/>
                </a:lnTo>
                <a:lnTo>
                  <a:pt x="1108163" y="3169805"/>
                </a:lnTo>
                <a:lnTo>
                  <a:pt x="1078560" y="3199904"/>
                </a:lnTo>
                <a:lnTo>
                  <a:pt x="1055979" y="3235972"/>
                </a:lnTo>
                <a:lnTo>
                  <a:pt x="1041603" y="3276879"/>
                </a:lnTo>
                <a:lnTo>
                  <a:pt x="1036548" y="3321431"/>
                </a:lnTo>
                <a:lnTo>
                  <a:pt x="1041603" y="3365982"/>
                </a:lnTo>
                <a:lnTo>
                  <a:pt x="1055979" y="3406876"/>
                </a:lnTo>
                <a:lnTo>
                  <a:pt x="1078560" y="3442957"/>
                </a:lnTo>
                <a:lnTo>
                  <a:pt x="1108163" y="3473056"/>
                </a:lnTo>
                <a:lnTo>
                  <a:pt x="1143660" y="3495992"/>
                </a:lnTo>
                <a:lnTo>
                  <a:pt x="1183906" y="3510610"/>
                </a:lnTo>
                <a:lnTo>
                  <a:pt x="1227747" y="3515741"/>
                </a:lnTo>
                <a:lnTo>
                  <a:pt x="1271587" y="3510610"/>
                </a:lnTo>
                <a:lnTo>
                  <a:pt x="1311833" y="3495992"/>
                </a:lnTo>
                <a:lnTo>
                  <a:pt x="1347343" y="3473056"/>
                </a:lnTo>
                <a:lnTo>
                  <a:pt x="1376946" y="3442957"/>
                </a:lnTo>
                <a:lnTo>
                  <a:pt x="1399514" y="3406876"/>
                </a:lnTo>
                <a:lnTo>
                  <a:pt x="1413903" y="3365982"/>
                </a:lnTo>
                <a:lnTo>
                  <a:pt x="1418945" y="3321431"/>
                </a:lnTo>
                <a:close/>
              </a:path>
              <a:path w="3973829" h="5307330">
                <a:moveTo>
                  <a:pt x="1624139" y="3898176"/>
                </a:moveTo>
                <a:lnTo>
                  <a:pt x="1619084" y="3853624"/>
                </a:lnTo>
                <a:lnTo>
                  <a:pt x="1604708" y="3812730"/>
                </a:lnTo>
                <a:lnTo>
                  <a:pt x="1582140" y="3776649"/>
                </a:lnTo>
                <a:lnTo>
                  <a:pt x="1552524" y="3746550"/>
                </a:lnTo>
                <a:lnTo>
                  <a:pt x="1517027" y="3723614"/>
                </a:lnTo>
                <a:lnTo>
                  <a:pt x="1476781" y="3708997"/>
                </a:lnTo>
                <a:lnTo>
                  <a:pt x="1432941" y="3703866"/>
                </a:lnTo>
                <a:lnTo>
                  <a:pt x="1389100" y="3708997"/>
                </a:lnTo>
                <a:lnTo>
                  <a:pt x="1348854" y="3723614"/>
                </a:lnTo>
                <a:lnTo>
                  <a:pt x="1313357" y="3746550"/>
                </a:lnTo>
                <a:lnTo>
                  <a:pt x="1283741" y="3776649"/>
                </a:lnTo>
                <a:lnTo>
                  <a:pt x="1261173" y="3812730"/>
                </a:lnTo>
                <a:lnTo>
                  <a:pt x="1246784" y="3853624"/>
                </a:lnTo>
                <a:lnTo>
                  <a:pt x="1241742" y="3898176"/>
                </a:lnTo>
                <a:lnTo>
                  <a:pt x="1246784" y="3942727"/>
                </a:lnTo>
                <a:lnTo>
                  <a:pt x="1261173" y="3983634"/>
                </a:lnTo>
                <a:lnTo>
                  <a:pt x="1283741" y="4019702"/>
                </a:lnTo>
                <a:lnTo>
                  <a:pt x="1313357" y="4049801"/>
                </a:lnTo>
                <a:lnTo>
                  <a:pt x="1348854" y="4072737"/>
                </a:lnTo>
                <a:lnTo>
                  <a:pt x="1389100" y="4087355"/>
                </a:lnTo>
                <a:lnTo>
                  <a:pt x="1432941" y="4092486"/>
                </a:lnTo>
                <a:lnTo>
                  <a:pt x="1476781" y="4087355"/>
                </a:lnTo>
                <a:lnTo>
                  <a:pt x="1517027" y="4072737"/>
                </a:lnTo>
                <a:lnTo>
                  <a:pt x="1552524" y="4049801"/>
                </a:lnTo>
                <a:lnTo>
                  <a:pt x="1582140" y="4019702"/>
                </a:lnTo>
                <a:lnTo>
                  <a:pt x="1604708" y="3983634"/>
                </a:lnTo>
                <a:lnTo>
                  <a:pt x="1619084" y="3942727"/>
                </a:lnTo>
                <a:lnTo>
                  <a:pt x="1624139" y="3898176"/>
                </a:lnTo>
                <a:close/>
              </a:path>
              <a:path w="3973829" h="5307330">
                <a:moveTo>
                  <a:pt x="1860181" y="2541765"/>
                </a:moveTo>
                <a:lnTo>
                  <a:pt x="1856193" y="2496591"/>
                </a:lnTo>
                <a:lnTo>
                  <a:pt x="1844713" y="2454059"/>
                </a:lnTo>
                <a:lnTo>
                  <a:pt x="1826412" y="2414905"/>
                </a:lnTo>
                <a:lnTo>
                  <a:pt x="1802015" y="2379827"/>
                </a:lnTo>
                <a:lnTo>
                  <a:pt x="1772208" y="2349538"/>
                </a:lnTo>
                <a:lnTo>
                  <a:pt x="1737690" y="2324735"/>
                </a:lnTo>
                <a:lnTo>
                  <a:pt x="1699158" y="2306142"/>
                </a:lnTo>
                <a:lnTo>
                  <a:pt x="1657324" y="2294471"/>
                </a:lnTo>
                <a:lnTo>
                  <a:pt x="1612861" y="2290419"/>
                </a:lnTo>
                <a:lnTo>
                  <a:pt x="1568411" y="2294471"/>
                </a:lnTo>
                <a:lnTo>
                  <a:pt x="1526565" y="2306142"/>
                </a:lnTo>
                <a:lnTo>
                  <a:pt x="1488033" y="2324735"/>
                </a:lnTo>
                <a:lnTo>
                  <a:pt x="1453515" y="2349538"/>
                </a:lnTo>
                <a:lnTo>
                  <a:pt x="1423708" y="2379827"/>
                </a:lnTo>
                <a:lnTo>
                  <a:pt x="1399311" y="2414905"/>
                </a:lnTo>
                <a:lnTo>
                  <a:pt x="1381023" y="2454059"/>
                </a:lnTo>
                <a:lnTo>
                  <a:pt x="1369529" y="2496591"/>
                </a:lnTo>
                <a:lnTo>
                  <a:pt x="1365542" y="2541765"/>
                </a:lnTo>
                <a:lnTo>
                  <a:pt x="1369529" y="2586939"/>
                </a:lnTo>
                <a:lnTo>
                  <a:pt x="1381023" y="2629471"/>
                </a:lnTo>
                <a:lnTo>
                  <a:pt x="1399311" y="2668625"/>
                </a:lnTo>
                <a:lnTo>
                  <a:pt x="1423708" y="2703703"/>
                </a:lnTo>
                <a:lnTo>
                  <a:pt x="1453515" y="2733992"/>
                </a:lnTo>
                <a:lnTo>
                  <a:pt x="1488033" y="2758795"/>
                </a:lnTo>
                <a:lnTo>
                  <a:pt x="1526565" y="2777388"/>
                </a:lnTo>
                <a:lnTo>
                  <a:pt x="1568411" y="2789059"/>
                </a:lnTo>
                <a:lnTo>
                  <a:pt x="1612861" y="2793111"/>
                </a:lnTo>
                <a:lnTo>
                  <a:pt x="1657324" y="2789059"/>
                </a:lnTo>
                <a:lnTo>
                  <a:pt x="1699158" y="2777388"/>
                </a:lnTo>
                <a:lnTo>
                  <a:pt x="1737690" y="2758795"/>
                </a:lnTo>
                <a:lnTo>
                  <a:pt x="1772208" y="2733992"/>
                </a:lnTo>
                <a:lnTo>
                  <a:pt x="1802015" y="2703703"/>
                </a:lnTo>
                <a:lnTo>
                  <a:pt x="1826412" y="2668625"/>
                </a:lnTo>
                <a:lnTo>
                  <a:pt x="1844713" y="2629471"/>
                </a:lnTo>
                <a:lnTo>
                  <a:pt x="1856193" y="2586939"/>
                </a:lnTo>
                <a:lnTo>
                  <a:pt x="1860181" y="2541765"/>
                </a:lnTo>
                <a:close/>
              </a:path>
              <a:path w="3973829" h="5307330">
                <a:moveTo>
                  <a:pt x="2167483" y="408241"/>
                </a:moveTo>
                <a:lnTo>
                  <a:pt x="2166924" y="335267"/>
                </a:lnTo>
                <a:lnTo>
                  <a:pt x="2162899" y="264515"/>
                </a:lnTo>
                <a:lnTo>
                  <a:pt x="2155672" y="196011"/>
                </a:lnTo>
                <a:lnTo>
                  <a:pt x="2145474" y="129794"/>
                </a:lnTo>
                <a:lnTo>
                  <a:pt x="2132596" y="65874"/>
                </a:lnTo>
                <a:lnTo>
                  <a:pt x="2117267" y="4292"/>
                </a:lnTo>
                <a:lnTo>
                  <a:pt x="2115997" y="12"/>
                </a:lnTo>
                <a:lnTo>
                  <a:pt x="1283462" y="12"/>
                </a:lnTo>
                <a:lnTo>
                  <a:pt x="1267079" y="24307"/>
                </a:lnTo>
                <a:lnTo>
                  <a:pt x="1257134" y="73621"/>
                </a:lnTo>
                <a:lnTo>
                  <a:pt x="1267079" y="122936"/>
                </a:lnTo>
                <a:lnTo>
                  <a:pt x="1294218" y="163195"/>
                </a:lnTo>
                <a:lnTo>
                  <a:pt x="1334477" y="190347"/>
                </a:lnTo>
                <a:lnTo>
                  <a:pt x="1383792" y="200304"/>
                </a:lnTo>
                <a:lnTo>
                  <a:pt x="1784172" y="200304"/>
                </a:lnTo>
                <a:lnTo>
                  <a:pt x="1791182" y="247345"/>
                </a:lnTo>
                <a:lnTo>
                  <a:pt x="1796199" y="295897"/>
                </a:lnTo>
                <a:lnTo>
                  <a:pt x="1799069" y="345973"/>
                </a:lnTo>
                <a:lnTo>
                  <a:pt x="1799653" y="397535"/>
                </a:lnTo>
                <a:lnTo>
                  <a:pt x="1797761" y="450596"/>
                </a:lnTo>
                <a:lnTo>
                  <a:pt x="1793240" y="505142"/>
                </a:lnTo>
                <a:lnTo>
                  <a:pt x="1786153" y="503910"/>
                </a:lnTo>
                <a:lnTo>
                  <a:pt x="1778977" y="502945"/>
                </a:lnTo>
                <a:lnTo>
                  <a:pt x="749782" y="502945"/>
                </a:lnTo>
                <a:lnTo>
                  <a:pt x="700468" y="512902"/>
                </a:lnTo>
                <a:lnTo>
                  <a:pt x="660209" y="540054"/>
                </a:lnTo>
                <a:lnTo>
                  <a:pt x="633069" y="580326"/>
                </a:lnTo>
                <a:lnTo>
                  <a:pt x="623125" y="629627"/>
                </a:lnTo>
                <a:lnTo>
                  <a:pt x="633069" y="678942"/>
                </a:lnTo>
                <a:lnTo>
                  <a:pt x="660209" y="719213"/>
                </a:lnTo>
                <a:lnTo>
                  <a:pt x="700468" y="746366"/>
                </a:lnTo>
                <a:lnTo>
                  <a:pt x="749782" y="756323"/>
                </a:lnTo>
                <a:lnTo>
                  <a:pt x="1732711" y="756323"/>
                </a:lnTo>
                <a:lnTo>
                  <a:pt x="1714741" y="802106"/>
                </a:lnTo>
                <a:lnTo>
                  <a:pt x="1694802" y="847928"/>
                </a:lnTo>
                <a:lnTo>
                  <a:pt x="1672983" y="893800"/>
                </a:lnTo>
                <a:lnTo>
                  <a:pt x="1649349" y="939711"/>
                </a:lnTo>
                <a:lnTo>
                  <a:pt x="1623949" y="985634"/>
                </a:lnTo>
                <a:lnTo>
                  <a:pt x="1596847" y="1031557"/>
                </a:lnTo>
                <a:lnTo>
                  <a:pt x="1568132" y="1077493"/>
                </a:lnTo>
                <a:lnTo>
                  <a:pt x="805383" y="1077493"/>
                </a:lnTo>
                <a:lnTo>
                  <a:pt x="756069" y="1087450"/>
                </a:lnTo>
                <a:lnTo>
                  <a:pt x="715810" y="1114602"/>
                </a:lnTo>
                <a:lnTo>
                  <a:pt x="688670" y="1154874"/>
                </a:lnTo>
                <a:lnTo>
                  <a:pt x="678726" y="1204175"/>
                </a:lnTo>
                <a:lnTo>
                  <a:pt x="688670" y="1253490"/>
                </a:lnTo>
                <a:lnTo>
                  <a:pt x="715810" y="1293749"/>
                </a:lnTo>
                <a:lnTo>
                  <a:pt x="756069" y="1320901"/>
                </a:lnTo>
                <a:lnTo>
                  <a:pt x="805383" y="1330858"/>
                </a:lnTo>
                <a:lnTo>
                  <a:pt x="1383538" y="1330858"/>
                </a:lnTo>
                <a:lnTo>
                  <a:pt x="1352664" y="1368552"/>
                </a:lnTo>
                <a:lnTo>
                  <a:pt x="1321041" y="1406194"/>
                </a:lnTo>
                <a:lnTo>
                  <a:pt x="1288719" y="1443786"/>
                </a:lnTo>
                <a:lnTo>
                  <a:pt x="1255737" y="1481302"/>
                </a:lnTo>
                <a:lnTo>
                  <a:pt x="1222133" y="1518742"/>
                </a:lnTo>
                <a:lnTo>
                  <a:pt x="1187945" y="1556105"/>
                </a:lnTo>
                <a:lnTo>
                  <a:pt x="1153210" y="1593380"/>
                </a:lnTo>
                <a:lnTo>
                  <a:pt x="1117981" y="1630578"/>
                </a:lnTo>
                <a:lnTo>
                  <a:pt x="1082281" y="1667675"/>
                </a:lnTo>
                <a:lnTo>
                  <a:pt x="1046162" y="1704657"/>
                </a:lnTo>
                <a:lnTo>
                  <a:pt x="1009662" y="1741538"/>
                </a:lnTo>
                <a:lnTo>
                  <a:pt x="972807" y="1778304"/>
                </a:lnTo>
                <a:lnTo>
                  <a:pt x="935659" y="1814957"/>
                </a:lnTo>
                <a:lnTo>
                  <a:pt x="898245" y="1851469"/>
                </a:lnTo>
                <a:lnTo>
                  <a:pt x="822794" y="1924113"/>
                </a:lnTo>
                <a:lnTo>
                  <a:pt x="708621" y="2031961"/>
                </a:lnTo>
                <a:lnTo>
                  <a:pt x="351548" y="2362314"/>
                </a:lnTo>
                <a:lnTo>
                  <a:pt x="183464" y="2519527"/>
                </a:lnTo>
                <a:lnTo>
                  <a:pt x="101993" y="2597442"/>
                </a:lnTo>
                <a:lnTo>
                  <a:pt x="62052" y="2636240"/>
                </a:lnTo>
                <a:lnTo>
                  <a:pt x="22707" y="2674924"/>
                </a:lnTo>
                <a:lnTo>
                  <a:pt x="0" y="2697581"/>
                </a:lnTo>
                <a:lnTo>
                  <a:pt x="0" y="3450831"/>
                </a:lnTo>
                <a:lnTo>
                  <a:pt x="701814" y="3450831"/>
                </a:lnTo>
                <a:lnTo>
                  <a:pt x="751128" y="3440874"/>
                </a:lnTo>
                <a:lnTo>
                  <a:pt x="791387" y="3413722"/>
                </a:lnTo>
                <a:lnTo>
                  <a:pt x="818527" y="3373450"/>
                </a:lnTo>
                <a:lnTo>
                  <a:pt x="828471" y="3324148"/>
                </a:lnTo>
                <a:lnTo>
                  <a:pt x="818527" y="3274834"/>
                </a:lnTo>
                <a:lnTo>
                  <a:pt x="791387" y="3234563"/>
                </a:lnTo>
                <a:lnTo>
                  <a:pt x="751128" y="3207423"/>
                </a:lnTo>
                <a:lnTo>
                  <a:pt x="701814" y="3197466"/>
                </a:lnTo>
                <a:lnTo>
                  <a:pt x="32537" y="3197466"/>
                </a:lnTo>
                <a:lnTo>
                  <a:pt x="62763" y="3163379"/>
                </a:lnTo>
                <a:lnTo>
                  <a:pt x="93967" y="3129026"/>
                </a:lnTo>
                <a:lnTo>
                  <a:pt x="126098" y="3094444"/>
                </a:lnTo>
                <a:lnTo>
                  <a:pt x="159143" y="3059607"/>
                </a:lnTo>
                <a:lnTo>
                  <a:pt x="193014" y="3024543"/>
                </a:lnTo>
                <a:lnTo>
                  <a:pt x="227698" y="2989262"/>
                </a:lnTo>
                <a:lnTo>
                  <a:pt x="263118" y="2953753"/>
                </a:lnTo>
                <a:lnTo>
                  <a:pt x="299250" y="2918041"/>
                </a:lnTo>
                <a:lnTo>
                  <a:pt x="336042" y="2882125"/>
                </a:lnTo>
                <a:lnTo>
                  <a:pt x="411391" y="2809697"/>
                </a:lnTo>
                <a:lnTo>
                  <a:pt x="528180" y="2699715"/>
                </a:lnTo>
                <a:lnTo>
                  <a:pt x="967320" y="2293175"/>
                </a:lnTo>
                <a:lnTo>
                  <a:pt x="1084859" y="2182253"/>
                </a:lnTo>
                <a:lnTo>
                  <a:pt x="1162202" y="2107908"/>
                </a:lnTo>
                <a:lnTo>
                  <a:pt x="1200480" y="2070620"/>
                </a:lnTo>
                <a:lnTo>
                  <a:pt x="1238440" y="2033244"/>
                </a:lnTo>
                <a:lnTo>
                  <a:pt x="1276083" y="1995766"/>
                </a:lnTo>
                <a:lnTo>
                  <a:pt x="1313357" y="1958213"/>
                </a:lnTo>
                <a:lnTo>
                  <a:pt x="1350238" y="1920544"/>
                </a:lnTo>
                <a:lnTo>
                  <a:pt x="1386687" y="1882787"/>
                </a:lnTo>
                <a:lnTo>
                  <a:pt x="1422692" y="1844929"/>
                </a:lnTo>
                <a:lnTo>
                  <a:pt x="1458214" y="1806968"/>
                </a:lnTo>
                <a:lnTo>
                  <a:pt x="1493227" y="1768894"/>
                </a:lnTo>
                <a:lnTo>
                  <a:pt x="1527695" y="1730705"/>
                </a:lnTo>
                <a:lnTo>
                  <a:pt x="1561579" y="1692402"/>
                </a:lnTo>
                <a:lnTo>
                  <a:pt x="1594878" y="1653984"/>
                </a:lnTo>
                <a:lnTo>
                  <a:pt x="1627530" y="1615440"/>
                </a:lnTo>
                <a:lnTo>
                  <a:pt x="1659534" y="1576781"/>
                </a:lnTo>
                <a:lnTo>
                  <a:pt x="1690839" y="1537982"/>
                </a:lnTo>
                <a:lnTo>
                  <a:pt x="1721421" y="1499057"/>
                </a:lnTo>
                <a:lnTo>
                  <a:pt x="1751253" y="1460004"/>
                </a:lnTo>
                <a:lnTo>
                  <a:pt x="1780311" y="1420812"/>
                </a:lnTo>
                <a:lnTo>
                  <a:pt x="1808543" y="1381480"/>
                </a:lnTo>
                <a:lnTo>
                  <a:pt x="1835950" y="1342009"/>
                </a:lnTo>
                <a:lnTo>
                  <a:pt x="1862480" y="1302385"/>
                </a:lnTo>
                <a:lnTo>
                  <a:pt x="1888109" y="1262621"/>
                </a:lnTo>
                <a:lnTo>
                  <a:pt x="1912810" y="1222692"/>
                </a:lnTo>
                <a:lnTo>
                  <a:pt x="1936546" y="1182624"/>
                </a:lnTo>
                <a:lnTo>
                  <a:pt x="1959292" y="1142390"/>
                </a:lnTo>
                <a:lnTo>
                  <a:pt x="1981022" y="1101991"/>
                </a:lnTo>
                <a:lnTo>
                  <a:pt x="2001710" y="1061427"/>
                </a:lnTo>
                <a:lnTo>
                  <a:pt x="2021306" y="1020699"/>
                </a:lnTo>
                <a:lnTo>
                  <a:pt x="2039797" y="979805"/>
                </a:lnTo>
                <a:lnTo>
                  <a:pt x="2057158" y="938733"/>
                </a:lnTo>
                <a:lnTo>
                  <a:pt x="2073338" y="897483"/>
                </a:lnTo>
                <a:lnTo>
                  <a:pt x="2088324" y="856056"/>
                </a:lnTo>
                <a:lnTo>
                  <a:pt x="2102078" y="814438"/>
                </a:lnTo>
                <a:lnTo>
                  <a:pt x="2114588" y="772642"/>
                </a:lnTo>
                <a:lnTo>
                  <a:pt x="2125789" y="730656"/>
                </a:lnTo>
                <a:lnTo>
                  <a:pt x="2135682" y="688479"/>
                </a:lnTo>
                <a:lnTo>
                  <a:pt x="2144230" y="646099"/>
                </a:lnTo>
                <a:lnTo>
                  <a:pt x="2151405" y="603529"/>
                </a:lnTo>
                <a:lnTo>
                  <a:pt x="2157158" y="560755"/>
                </a:lnTo>
                <a:lnTo>
                  <a:pt x="2162302" y="505142"/>
                </a:lnTo>
                <a:lnTo>
                  <a:pt x="2164308" y="483412"/>
                </a:lnTo>
                <a:lnTo>
                  <a:pt x="2167483" y="408241"/>
                </a:lnTo>
                <a:close/>
              </a:path>
              <a:path w="3973829" h="5307330">
                <a:moveTo>
                  <a:pt x="2815323" y="1929345"/>
                </a:moveTo>
                <a:lnTo>
                  <a:pt x="2811945" y="1882635"/>
                </a:lnTo>
                <a:lnTo>
                  <a:pt x="2802153" y="1838058"/>
                </a:lnTo>
                <a:lnTo>
                  <a:pt x="2786405" y="1796097"/>
                </a:lnTo>
                <a:lnTo>
                  <a:pt x="2765209" y="1757235"/>
                </a:lnTo>
                <a:lnTo>
                  <a:pt x="2739021" y="1721967"/>
                </a:lnTo>
                <a:lnTo>
                  <a:pt x="2708338" y="1690789"/>
                </a:lnTo>
                <a:lnTo>
                  <a:pt x="2673642" y="1664182"/>
                </a:lnTo>
                <a:lnTo>
                  <a:pt x="2635402" y="1642643"/>
                </a:lnTo>
                <a:lnTo>
                  <a:pt x="2594114" y="1626641"/>
                </a:lnTo>
                <a:lnTo>
                  <a:pt x="2550249" y="1616684"/>
                </a:lnTo>
                <a:lnTo>
                  <a:pt x="2504287" y="1613255"/>
                </a:lnTo>
                <a:lnTo>
                  <a:pt x="2458326" y="1616684"/>
                </a:lnTo>
                <a:lnTo>
                  <a:pt x="2414447" y="1626641"/>
                </a:lnTo>
                <a:lnTo>
                  <a:pt x="2373160" y="1642643"/>
                </a:lnTo>
                <a:lnTo>
                  <a:pt x="2334920" y="1664182"/>
                </a:lnTo>
                <a:lnTo>
                  <a:pt x="2300224" y="1690789"/>
                </a:lnTo>
                <a:lnTo>
                  <a:pt x="2269540" y="1721967"/>
                </a:lnTo>
                <a:lnTo>
                  <a:pt x="2243353" y="1757235"/>
                </a:lnTo>
                <a:lnTo>
                  <a:pt x="2222157" y="1796097"/>
                </a:lnTo>
                <a:lnTo>
                  <a:pt x="2206421" y="1838058"/>
                </a:lnTo>
                <a:lnTo>
                  <a:pt x="2196617" y="1882635"/>
                </a:lnTo>
                <a:lnTo>
                  <a:pt x="2193252" y="1929345"/>
                </a:lnTo>
                <a:lnTo>
                  <a:pt x="2196617" y="1976056"/>
                </a:lnTo>
                <a:lnTo>
                  <a:pt x="2206421" y="2020646"/>
                </a:lnTo>
                <a:lnTo>
                  <a:pt x="2222157" y="2062607"/>
                </a:lnTo>
                <a:lnTo>
                  <a:pt x="2243353" y="2101469"/>
                </a:lnTo>
                <a:lnTo>
                  <a:pt x="2269540" y="2136724"/>
                </a:lnTo>
                <a:lnTo>
                  <a:pt x="2300224" y="2167915"/>
                </a:lnTo>
                <a:lnTo>
                  <a:pt x="2334920" y="2194522"/>
                </a:lnTo>
                <a:lnTo>
                  <a:pt x="2373160" y="2216061"/>
                </a:lnTo>
                <a:lnTo>
                  <a:pt x="2414447" y="2232063"/>
                </a:lnTo>
                <a:lnTo>
                  <a:pt x="2458326" y="2242020"/>
                </a:lnTo>
                <a:lnTo>
                  <a:pt x="2504287" y="2245436"/>
                </a:lnTo>
                <a:lnTo>
                  <a:pt x="2550249" y="2242020"/>
                </a:lnTo>
                <a:lnTo>
                  <a:pt x="2594114" y="2232063"/>
                </a:lnTo>
                <a:lnTo>
                  <a:pt x="2635402" y="2216061"/>
                </a:lnTo>
                <a:lnTo>
                  <a:pt x="2673642" y="2194522"/>
                </a:lnTo>
                <a:lnTo>
                  <a:pt x="2708338" y="2167915"/>
                </a:lnTo>
                <a:lnTo>
                  <a:pt x="2739021" y="2136724"/>
                </a:lnTo>
                <a:lnTo>
                  <a:pt x="2765209" y="2101469"/>
                </a:lnTo>
                <a:lnTo>
                  <a:pt x="2786405" y="2062607"/>
                </a:lnTo>
                <a:lnTo>
                  <a:pt x="2802153" y="2020646"/>
                </a:lnTo>
                <a:lnTo>
                  <a:pt x="2811945" y="1976056"/>
                </a:lnTo>
                <a:lnTo>
                  <a:pt x="2815323" y="1929345"/>
                </a:lnTo>
                <a:close/>
              </a:path>
              <a:path w="3973829" h="5307330">
                <a:moveTo>
                  <a:pt x="2817076" y="3135579"/>
                </a:moveTo>
                <a:lnTo>
                  <a:pt x="2814421" y="3088868"/>
                </a:lnTo>
                <a:lnTo>
                  <a:pt x="2806662" y="3043745"/>
                </a:lnTo>
                <a:lnTo>
                  <a:pt x="2794089" y="3000489"/>
                </a:lnTo>
                <a:lnTo>
                  <a:pt x="2777007" y="2959430"/>
                </a:lnTo>
                <a:lnTo>
                  <a:pt x="2755709" y="2920847"/>
                </a:lnTo>
                <a:lnTo>
                  <a:pt x="2730487" y="2885059"/>
                </a:lnTo>
                <a:lnTo>
                  <a:pt x="2701633" y="2852343"/>
                </a:lnTo>
                <a:lnTo>
                  <a:pt x="2669438" y="2823019"/>
                </a:lnTo>
                <a:lnTo>
                  <a:pt x="2634221" y="2797391"/>
                </a:lnTo>
                <a:lnTo>
                  <a:pt x="2596261" y="2775737"/>
                </a:lnTo>
                <a:lnTo>
                  <a:pt x="2555849" y="2758376"/>
                </a:lnTo>
                <a:lnTo>
                  <a:pt x="2513304" y="2745600"/>
                </a:lnTo>
                <a:lnTo>
                  <a:pt x="2468892" y="2737726"/>
                </a:lnTo>
                <a:lnTo>
                  <a:pt x="2422931" y="2735021"/>
                </a:lnTo>
                <a:lnTo>
                  <a:pt x="2376957" y="2737726"/>
                </a:lnTo>
                <a:lnTo>
                  <a:pt x="2332558" y="2745600"/>
                </a:lnTo>
                <a:lnTo>
                  <a:pt x="2290000" y="2758376"/>
                </a:lnTo>
                <a:lnTo>
                  <a:pt x="2249589" y="2775737"/>
                </a:lnTo>
                <a:lnTo>
                  <a:pt x="2211628" y="2797391"/>
                </a:lnTo>
                <a:lnTo>
                  <a:pt x="2176411" y="2823019"/>
                </a:lnTo>
                <a:lnTo>
                  <a:pt x="2144230" y="2852343"/>
                </a:lnTo>
                <a:lnTo>
                  <a:pt x="2115375" y="2885059"/>
                </a:lnTo>
                <a:lnTo>
                  <a:pt x="2090153" y="2920847"/>
                </a:lnTo>
                <a:lnTo>
                  <a:pt x="2068842" y="2959430"/>
                </a:lnTo>
                <a:lnTo>
                  <a:pt x="2051761" y="3000489"/>
                </a:lnTo>
                <a:lnTo>
                  <a:pt x="2039188" y="3043745"/>
                </a:lnTo>
                <a:lnTo>
                  <a:pt x="2031428" y="3088868"/>
                </a:lnTo>
                <a:lnTo>
                  <a:pt x="2028786" y="3135579"/>
                </a:lnTo>
                <a:lnTo>
                  <a:pt x="2031428" y="3182302"/>
                </a:lnTo>
                <a:lnTo>
                  <a:pt x="2039188" y="3227425"/>
                </a:lnTo>
                <a:lnTo>
                  <a:pt x="2051761" y="3270681"/>
                </a:lnTo>
                <a:lnTo>
                  <a:pt x="2068842" y="3311741"/>
                </a:lnTo>
                <a:lnTo>
                  <a:pt x="2090153" y="3350323"/>
                </a:lnTo>
                <a:lnTo>
                  <a:pt x="2115375" y="3386112"/>
                </a:lnTo>
                <a:lnTo>
                  <a:pt x="2144230" y="3418827"/>
                </a:lnTo>
                <a:lnTo>
                  <a:pt x="2176411" y="3448139"/>
                </a:lnTo>
                <a:lnTo>
                  <a:pt x="2211628" y="3473780"/>
                </a:lnTo>
                <a:lnTo>
                  <a:pt x="2249589" y="3495433"/>
                </a:lnTo>
                <a:lnTo>
                  <a:pt x="2290000" y="3512794"/>
                </a:lnTo>
                <a:lnTo>
                  <a:pt x="2332558" y="3525558"/>
                </a:lnTo>
                <a:lnTo>
                  <a:pt x="2376957" y="3533444"/>
                </a:lnTo>
                <a:lnTo>
                  <a:pt x="2422931" y="3536137"/>
                </a:lnTo>
                <a:lnTo>
                  <a:pt x="2468892" y="3533444"/>
                </a:lnTo>
                <a:lnTo>
                  <a:pt x="2513304" y="3525558"/>
                </a:lnTo>
                <a:lnTo>
                  <a:pt x="2555849" y="3512794"/>
                </a:lnTo>
                <a:lnTo>
                  <a:pt x="2596261" y="3495433"/>
                </a:lnTo>
                <a:lnTo>
                  <a:pt x="2634221" y="3473780"/>
                </a:lnTo>
                <a:lnTo>
                  <a:pt x="2669438" y="3448139"/>
                </a:lnTo>
                <a:lnTo>
                  <a:pt x="2701633" y="3418827"/>
                </a:lnTo>
                <a:lnTo>
                  <a:pt x="2730487" y="3386112"/>
                </a:lnTo>
                <a:lnTo>
                  <a:pt x="2755709" y="3350323"/>
                </a:lnTo>
                <a:lnTo>
                  <a:pt x="2777007" y="3311741"/>
                </a:lnTo>
                <a:lnTo>
                  <a:pt x="2794089" y="3270681"/>
                </a:lnTo>
                <a:lnTo>
                  <a:pt x="2806662" y="3227425"/>
                </a:lnTo>
                <a:lnTo>
                  <a:pt x="2814421" y="3182302"/>
                </a:lnTo>
                <a:lnTo>
                  <a:pt x="2817076" y="3135579"/>
                </a:lnTo>
                <a:close/>
              </a:path>
              <a:path w="3973829" h="5307330">
                <a:moveTo>
                  <a:pt x="3001899" y="902957"/>
                </a:moveTo>
                <a:lnTo>
                  <a:pt x="2997568" y="853782"/>
                </a:lnTo>
                <a:lnTo>
                  <a:pt x="2985058" y="807504"/>
                </a:lnTo>
                <a:lnTo>
                  <a:pt x="2965145" y="764882"/>
                </a:lnTo>
                <a:lnTo>
                  <a:pt x="2938589" y="726706"/>
                </a:lnTo>
                <a:lnTo>
                  <a:pt x="2906141" y="693737"/>
                </a:lnTo>
                <a:lnTo>
                  <a:pt x="2868574" y="666750"/>
                </a:lnTo>
                <a:lnTo>
                  <a:pt x="2826639" y="646518"/>
                </a:lnTo>
                <a:lnTo>
                  <a:pt x="2781096" y="633806"/>
                </a:lnTo>
                <a:lnTo>
                  <a:pt x="2732709" y="629399"/>
                </a:lnTo>
                <a:lnTo>
                  <a:pt x="2684322" y="633806"/>
                </a:lnTo>
                <a:lnTo>
                  <a:pt x="2638780" y="646518"/>
                </a:lnTo>
                <a:lnTo>
                  <a:pt x="2596845" y="666750"/>
                </a:lnTo>
                <a:lnTo>
                  <a:pt x="2559278" y="693737"/>
                </a:lnTo>
                <a:lnTo>
                  <a:pt x="2526830" y="726706"/>
                </a:lnTo>
                <a:lnTo>
                  <a:pt x="2500274" y="764882"/>
                </a:lnTo>
                <a:lnTo>
                  <a:pt x="2480360" y="807504"/>
                </a:lnTo>
                <a:lnTo>
                  <a:pt x="2467864" y="853782"/>
                </a:lnTo>
                <a:lnTo>
                  <a:pt x="2463520" y="902957"/>
                </a:lnTo>
                <a:lnTo>
                  <a:pt x="2467864" y="952131"/>
                </a:lnTo>
                <a:lnTo>
                  <a:pt x="2480360" y="998410"/>
                </a:lnTo>
                <a:lnTo>
                  <a:pt x="2500274" y="1041031"/>
                </a:lnTo>
                <a:lnTo>
                  <a:pt x="2526830" y="1079220"/>
                </a:lnTo>
                <a:lnTo>
                  <a:pt x="2559278" y="1112189"/>
                </a:lnTo>
                <a:lnTo>
                  <a:pt x="2596845" y="1139177"/>
                </a:lnTo>
                <a:lnTo>
                  <a:pt x="2638780" y="1159408"/>
                </a:lnTo>
                <a:lnTo>
                  <a:pt x="2684322" y="1172121"/>
                </a:lnTo>
                <a:lnTo>
                  <a:pt x="2732709" y="1176528"/>
                </a:lnTo>
                <a:lnTo>
                  <a:pt x="2781096" y="1172121"/>
                </a:lnTo>
                <a:lnTo>
                  <a:pt x="2826639" y="1159408"/>
                </a:lnTo>
                <a:lnTo>
                  <a:pt x="2868574" y="1139177"/>
                </a:lnTo>
                <a:lnTo>
                  <a:pt x="2906141" y="1112189"/>
                </a:lnTo>
                <a:lnTo>
                  <a:pt x="2938589" y="1079220"/>
                </a:lnTo>
                <a:lnTo>
                  <a:pt x="2965145" y="1041031"/>
                </a:lnTo>
                <a:lnTo>
                  <a:pt x="2985058" y="998410"/>
                </a:lnTo>
                <a:lnTo>
                  <a:pt x="2997568" y="952131"/>
                </a:lnTo>
                <a:lnTo>
                  <a:pt x="3001899" y="902957"/>
                </a:lnTo>
                <a:close/>
              </a:path>
              <a:path w="3973829" h="5307330">
                <a:moveTo>
                  <a:pt x="3293262" y="0"/>
                </a:moveTo>
                <a:lnTo>
                  <a:pt x="2712770" y="0"/>
                </a:lnTo>
                <a:lnTo>
                  <a:pt x="2722854" y="15176"/>
                </a:lnTo>
                <a:lnTo>
                  <a:pt x="2752775" y="49720"/>
                </a:lnTo>
                <a:lnTo>
                  <a:pt x="2786761" y="80124"/>
                </a:lnTo>
                <a:lnTo>
                  <a:pt x="2824403" y="105956"/>
                </a:lnTo>
                <a:lnTo>
                  <a:pt x="2865259" y="126796"/>
                </a:lnTo>
                <a:lnTo>
                  <a:pt x="2908935" y="142214"/>
                </a:lnTo>
                <a:lnTo>
                  <a:pt x="2954998" y="151777"/>
                </a:lnTo>
                <a:lnTo>
                  <a:pt x="3003016" y="155054"/>
                </a:lnTo>
                <a:lnTo>
                  <a:pt x="3051035" y="151777"/>
                </a:lnTo>
                <a:lnTo>
                  <a:pt x="3097098" y="142214"/>
                </a:lnTo>
                <a:lnTo>
                  <a:pt x="3140773" y="126796"/>
                </a:lnTo>
                <a:lnTo>
                  <a:pt x="3181642" y="105956"/>
                </a:lnTo>
                <a:lnTo>
                  <a:pt x="3219272" y="80124"/>
                </a:lnTo>
                <a:lnTo>
                  <a:pt x="3253257" y="49720"/>
                </a:lnTo>
                <a:lnTo>
                  <a:pt x="3283178" y="15176"/>
                </a:lnTo>
                <a:lnTo>
                  <a:pt x="3293262" y="0"/>
                </a:lnTo>
                <a:close/>
              </a:path>
              <a:path w="3973829" h="5307330">
                <a:moveTo>
                  <a:pt x="3973512" y="1706270"/>
                </a:moveTo>
                <a:lnTo>
                  <a:pt x="3970858" y="1659585"/>
                </a:lnTo>
                <a:lnTo>
                  <a:pt x="3963111" y="1614474"/>
                </a:lnTo>
                <a:lnTo>
                  <a:pt x="3950551" y="1571244"/>
                </a:lnTo>
                <a:lnTo>
                  <a:pt x="3933469" y="1530210"/>
                </a:lnTo>
                <a:lnTo>
                  <a:pt x="3912184" y="1491640"/>
                </a:lnTo>
                <a:lnTo>
                  <a:pt x="3886962" y="1455864"/>
                </a:lnTo>
                <a:lnTo>
                  <a:pt x="3858133" y="1423174"/>
                </a:lnTo>
                <a:lnTo>
                  <a:pt x="3825964" y="1393863"/>
                </a:lnTo>
                <a:lnTo>
                  <a:pt x="3790759" y="1368247"/>
                </a:lnTo>
                <a:lnTo>
                  <a:pt x="3752812" y="1346606"/>
                </a:lnTo>
                <a:lnTo>
                  <a:pt x="3712426" y="1329245"/>
                </a:lnTo>
                <a:lnTo>
                  <a:pt x="3669893" y="1316482"/>
                </a:lnTo>
                <a:lnTo>
                  <a:pt x="3625507" y="1308608"/>
                </a:lnTo>
                <a:lnTo>
                  <a:pt x="3579558" y="1305902"/>
                </a:lnTo>
                <a:lnTo>
                  <a:pt x="3533610" y="1308608"/>
                </a:lnTo>
                <a:lnTo>
                  <a:pt x="3489223" y="1316482"/>
                </a:lnTo>
                <a:lnTo>
                  <a:pt x="3446691" y="1329245"/>
                </a:lnTo>
                <a:lnTo>
                  <a:pt x="3406305" y="1346606"/>
                </a:lnTo>
                <a:lnTo>
                  <a:pt x="3368370" y="1368247"/>
                </a:lnTo>
                <a:lnTo>
                  <a:pt x="3333165" y="1393863"/>
                </a:lnTo>
                <a:lnTo>
                  <a:pt x="3300996" y="1423174"/>
                </a:lnTo>
                <a:lnTo>
                  <a:pt x="3272155" y="1455864"/>
                </a:lnTo>
                <a:lnTo>
                  <a:pt x="3246945" y="1491640"/>
                </a:lnTo>
                <a:lnTo>
                  <a:pt x="3225647" y="1530210"/>
                </a:lnTo>
                <a:lnTo>
                  <a:pt x="3208578" y="1571244"/>
                </a:lnTo>
                <a:lnTo>
                  <a:pt x="3196005" y="1614474"/>
                </a:lnTo>
                <a:lnTo>
                  <a:pt x="3188258" y="1659585"/>
                </a:lnTo>
                <a:lnTo>
                  <a:pt x="3185604" y="1706270"/>
                </a:lnTo>
                <a:lnTo>
                  <a:pt x="3188258" y="1752968"/>
                </a:lnTo>
                <a:lnTo>
                  <a:pt x="3196005" y="1798078"/>
                </a:lnTo>
                <a:lnTo>
                  <a:pt x="3208578" y="1841296"/>
                </a:lnTo>
                <a:lnTo>
                  <a:pt x="3225647" y="1882343"/>
                </a:lnTo>
                <a:lnTo>
                  <a:pt x="3246945" y="1920900"/>
                </a:lnTo>
                <a:lnTo>
                  <a:pt x="3272155" y="1956676"/>
                </a:lnTo>
                <a:lnTo>
                  <a:pt x="3300996" y="1989366"/>
                </a:lnTo>
                <a:lnTo>
                  <a:pt x="3333165" y="2018677"/>
                </a:lnTo>
                <a:lnTo>
                  <a:pt x="3368370" y="2044306"/>
                </a:lnTo>
                <a:lnTo>
                  <a:pt x="3406305" y="2065934"/>
                </a:lnTo>
                <a:lnTo>
                  <a:pt x="3446691" y="2083295"/>
                </a:lnTo>
                <a:lnTo>
                  <a:pt x="3489223" y="2096058"/>
                </a:lnTo>
                <a:lnTo>
                  <a:pt x="3533610" y="2103932"/>
                </a:lnTo>
                <a:lnTo>
                  <a:pt x="3579558" y="2106625"/>
                </a:lnTo>
                <a:lnTo>
                  <a:pt x="3625507" y="2103932"/>
                </a:lnTo>
                <a:lnTo>
                  <a:pt x="3669893" y="2096058"/>
                </a:lnTo>
                <a:lnTo>
                  <a:pt x="3712426" y="2083295"/>
                </a:lnTo>
                <a:lnTo>
                  <a:pt x="3752812" y="2065934"/>
                </a:lnTo>
                <a:lnTo>
                  <a:pt x="3790759" y="2044306"/>
                </a:lnTo>
                <a:lnTo>
                  <a:pt x="3825964" y="2018677"/>
                </a:lnTo>
                <a:lnTo>
                  <a:pt x="3858133" y="1989366"/>
                </a:lnTo>
                <a:lnTo>
                  <a:pt x="3886962" y="1956676"/>
                </a:lnTo>
                <a:lnTo>
                  <a:pt x="3912184" y="1920900"/>
                </a:lnTo>
                <a:lnTo>
                  <a:pt x="3933469" y="1882343"/>
                </a:lnTo>
                <a:lnTo>
                  <a:pt x="3950551" y="1841296"/>
                </a:lnTo>
                <a:lnTo>
                  <a:pt x="3963111" y="1798078"/>
                </a:lnTo>
                <a:lnTo>
                  <a:pt x="3970858" y="1752968"/>
                </a:lnTo>
                <a:lnTo>
                  <a:pt x="3973512" y="170627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a:prstGeom prst="rect">
            <a:avLst/>
          </a:prstGeo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400">
                <a:solidFill>
                  <a:schemeClr val="tx2"/>
                </a:solidFill>
                <a:latin typeface="Quicksand" pitchFamily="2" charset="0"/>
              </a:defRPr>
            </a:lvl1pPr>
          </a:lstStyle>
          <a:p>
            <a:r>
              <a:rPr lang="en-GB"/>
              <a:t>Click to edit Master title style</a:t>
            </a:r>
          </a:p>
        </p:txBody>
      </p:sp>
      <p:grpSp>
        <p:nvGrpSpPr>
          <p:cNvPr id="5" name="Group 4">
            <a:extLst>
              <a:ext uri="{FF2B5EF4-FFF2-40B4-BE49-F238E27FC236}">
                <a16:creationId xmlns:a16="http://schemas.microsoft.com/office/drawing/2014/main" id="{33C1C7D2-8ED7-565E-4663-883D463CCEC2}"/>
              </a:ext>
            </a:extLst>
          </p:cNvPr>
          <p:cNvGrpSpPr/>
          <p:nvPr userDrawn="1"/>
        </p:nvGrpSpPr>
        <p:grpSpPr>
          <a:xfrm>
            <a:off x="9738785" y="5200448"/>
            <a:ext cx="2447458" cy="1655479"/>
            <a:chOff x="9738785" y="5200448"/>
            <a:chExt cx="2447458" cy="1655479"/>
          </a:xfrm>
        </p:grpSpPr>
        <p:sp>
          <p:nvSpPr>
            <p:cNvPr id="6" name="object 4">
              <a:extLst>
                <a:ext uri="{FF2B5EF4-FFF2-40B4-BE49-F238E27FC236}">
                  <a16:creationId xmlns:a16="http://schemas.microsoft.com/office/drawing/2014/main" id="{98C71A34-944C-2B51-8D33-55FE94CDC0ED}"/>
                </a:ext>
              </a:extLst>
            </p:cNvPr>
            <p:cNvSpPr/>
            <p:nvPr/>
          </p:nvSpPr>
          <p:spPr>
            <a:xfrm>
              <a:off x="11776260" y="5200448"/>
              <a:ext cx="409983" cy="1655479"/>
            </a:xfrm>
            <a:custGeom>
              <a:avLst/>
              <a:gdLst/>
              <a:ahLst/>
              <a:cxnLst/>
              <a:rect l="l" t="t" r="r" b="b"/>
              <a:pathLst>
                <a:path w="452119" h="1825625">
                  <a:moveTo>
                    <a:pt x="451948" y="0"/>
                  </a:moveTo>
                  <a:lnTo>
                    <a:pt x="423684" y="19055"/>
                  </a:lnTo>
                  <a:lnTo>
                    <a:pt x="396532" y="59323"/>
                  </a:lnTo>
                  <a:lnTo>
                    <a:pt x="386575" y="108633"/>
                  </a:lnTo>
                  <a:lnTo>
                    <a:pt x="396532" y="157938"/>
                  </a:lnTo>
                  <a:lnTo>
                    <a:pt x="423684" y="198206"/>
                  </a:lnTo>
                  <a:lnTo>
                    <a:pt x="451948" y="217264"/>
                  </a:lnTo>
                  <a:lnTo>
                    <a:pt x="451948" y="0"/>
                  </a:lnTo>
                  <a:close/>
                </a:path>
                <a:path w="452119" h="1825625">
                  <a:moveTo>
                    <a:pt x="451948" y="537956"/>
                  </a:moveTo>
                  <a:lnTo>
                    <a:pt x="126682" y="537956"/>
                  </a:lnTo>
                  <a:lnTo>
                    <a:pt x="77372" y="547914"/>
                  </a:lnTo>
                  <a:lnTo>
                    <a:pt x="37104" y="575066"/>
                  </a:lnTo>
                  <a:lnTo>
                    <a:pt x="9955" y="615334"/>
                  </a:lnTo>
                  <a:lnTo>
                    <a:pt x="0" y="664639"/>
                  </a:lnTo>
                  <a:lnTo>
                    <a:pt x="9955" y="713951"/>
                  </a:lnTo>
                  <a:lnTo>
                    <a:pt x="37104" y="754223"/>
                  </a:lnTo>
                  <a:lnTo>
                    <a:pt x="77372" y="781377"/>
                  </a:lnTo>
                  <a:lnTo>
                    <a:pt x="126682" y="791334"/>
                  </a:lnTo>
                  <a:lnTo>
                    <a:pt x="451948" y="791334"/>
                  </a:lnTo>
                  <a:lnTo>
                    <a:pt x="451948" y="537956"/>
                  </a:lnTo>
                  <a:close/>
                </a:path>
                <a:path w="452119" h="1825625">
                  <a:moveTo>
                    <a:pt x="451948" y="1112479"/>
                  </a:moveTo>
                  <a:lnTo>
                    <a:pt x="182283" y="1112479"/>
                  </a:lnTo>
                  <a:lnTo>
                    <a:pt x="132972" y="1122436"/>
                  </a:lnTo>
                  <a:lnTo>
                    <a:pt x="92705" y="1149588"/>
                  </a:lnTo>
                  <a:lnTo>
                    <a:pt x="65556" y="1189857"/>
                  </a:lnTo>
                  <a:lnTo>
                    <a:pt x="55600" y="1239162"/>
                  </a:lnTo>
                  <a:lnTo>
                    <a:pt x="65556" y="1288472"/>
                  </a:lnTo>
                  <a:lnTo>
                    <a:pt x="92705" y="1328739"/>
                  </a:lnTo>
                  <a:lnTo>
                    <a:pt x="132972" y="1355889"/>
                  </a:lnTo>
                  <a:lnTo>
                    <a:pt x="182283" y="1365844"/>
                  </a:lnTo>
                  <a:lnTo>
                    <a:pt x="451948" y="1365844"/>
                  </a:lnTo>
                  <a:lnTo>
                    <a:pt x="451948" y="1112479"/>
                  </a:lnTo>
                  <a:close/>
                </a:path>
                <a:path w="452119" h="1825625">
                  <a:moveTo>
                    <a:pt x="451948" y="1710089"/>
                  </a:moveTo>
                  <a:lnTo>
                    <a:pt x="423079" y="1739653"/>
                  </a:lnTo>
                  <a:lnTo>
                    <a:pt x="386576" y="1776536"/>
                  </a:lnTo>
                  <a:lnTo>
                    <a:pt x="349728" y="1813304"/>
                  </a:lnTo>
                  <a:lnTo>
                    <a:pt x="337804" y="1825067"/>
                  </a:lnTo>
                  <a:lnTo>
                    <a:pt x="451948" y="1825067"/>
                  </a:lnTo>
                  <a:lnTo>
                    <a:pt x="451948" y="1710089"/>
                  </a:lnTo>
                  <a:close/>
                </a:path>
              </a:pathLst>
            </a:custGeom>
            <a:solidFill>
              <a:srgbClr val="0E5C77">
                <a:alpha val="19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18C9DDA2-A716-EBE8-F34F-C40B6D8FCE79}"/>
                </a:ext>
              </a:extLst>
            </p:cNvPr>
            <p:cNvSpPr/>
            <p:nvPr/>
          </p:nvSpPr>
          <p:spPr>
            <a:xfrm>
              <a:off x="11026069" y="6723987"/>
              <a:ext cx="393860" cy="131862"/>
            </a:xfrm>
            <a:custGeom>
              <a:avLst/>
              <a:gdLst/>
              <a:ahLst/>
              <a:cxnLst/>
              <a:rect l="l" t="t" r="r" b="b"/>
              <a:pathLst>
                <a:path w="434340" h="145415">
                  <a:moveTo>
                    <a:pt x="216865" y="0"/>
                  </a:moveTo>
                  <a:lnTo>
                    <a:pt x="169224" y="4880"/>
                  </a:lnTo>
                  <a:lnTo>
                    <a:pt x="124850" y="18878"/>
                  </a:lnTo>
                  <a:lnTo>
                    <a:pt x="84694" y="41028"/>
                  </a:lnTo>
                  <a:lnTo>
                    <a:pt x="49708" y="70364"/>
                  </a:lnTo>
                  <a:lnTo>
                    <a:pt x="20841" y="105919"/>
                  </a:lnTo>
                  <a:lnTo>
                    <a:pt x="0" y="144942"/>
                  </a:lnTo>
                  <a:lnTo>
                    <a:pt x="433744" y="144942"/>
                  </a:lnTo>
                  <a:lnTo>
                    <a:pt x="412901" y="105919"/>
                  </a:lnTo>
                  <a:lnTo>
                    <a:pt x="384034" y="70364"/>
                  </a:lnTo>
                  <a:lnTo>
                    <a:pt x="349046" y="41028"/>
                  </a:lnTo>
                  <a:lnTo>
                    <a:pt x="308888" y="18878"/>
                  </a:lnTo>
                  <a:lnTo>
                    <a:pt x="264511" y="4880"/>
                  </a:lnTo>
                  <a:lnTo>
                    <a:pt x="216865" y="0"/>
                  </a:lnTo>
                  <a:close/>
                </a:path>
              </a:pathLst>
            </a:custGeom>
            <a:solidFill>
              <a:srgbClr val="0E5C77">
                <a:alpha val="19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FACD9CE7-8C7D-69FF-1D44-5F08A5F89086}"/>
                </a:ext>
              </a:extLst>
            </p:cNvPr>
            <p:cNvSpPr/>
            <p:nvPr/>
          </p:nvSpPr>
          <p:spPr>
            <a:xfrm>
              <a:off x="11333372" y="6158589"/>
              <a:ext cx="324186" cy="329368"/>
            </a:xfrm>
            <a:custGeom>
              <a:avLst/>
              <a:gdLst/>
              <a:ahLst/>
              <a:cxnLst/>
              <a:rect l="l" t="t" r="r" b="b"/>
              <a:pathLst>
                <a:path w="357504" h="363220">
                  <a:moveTo>
                    <a:pt x="178612" y="0"/>
                  </a:moveTo>
                  <a:lnTo>
                    <a:pt x="131127" y="6483"/>
                  </a:lnTo>
                  <a:lnTo>
                    <a:pt x="88459" y="24782"/>
                  </a:lnTo>
                  <a:lnTo>
                    <a:pt x="52311" y="53165"/>
                  </a:lnTo>
                  <a:lnTo>
                    <a:pt x="24384" y="89902"/>
                  </a:lnTo>
                  <a:lnTo>
                    <a:pt x="6379" y="133264"/>
                  </a:lnTo>
                  <a:lnTo>
                    <a:pt x="0" y="181521"/>
                  </a:lnTo>
                  <a:lnTo>
                    <a:pt x="6379" y="229772"/>
                  </a:lnTo>
                  <a:lnTo>
                    <a:pt x="24383" y="273130"/>
                  </a:lnTo>
                  <a:lnTo>
                    <a:pt x="52311" y="309865"/>
                  </a:lnTo>
                  <a:lnTo>
                    <a:pt x="88459" y="338247"/>
                  </a:lnTo>
                  <a:lnTo>
                    <a:pt x="131127" y="356545"/>
                  </a:lnTo>
                  <a:lnTo>
                    <a:pt x="178612" y="363029"/>
                  </a:lnTo>
                  <a:lnTo>
                    <a:pt x="226092" y="356545"/>
                  </a:lnTo>
                  <a:lnTo>
                    <a:pt x="268756" y="338247"/>
                  </a:lnTo>
                  <a:lnTo>
                    <a:pt x="304903" y="309865"/>
                  </a:lnTo>
                  <a:lnTo>
                    <a:pt x="332829" y="273130"/>
                  </a:lnTo>
                  <a:lnTo>
                    <a:pt x="350833" y="229772"/>
                  </a:lnTo>
                  <a:lnTo>
                    <a:pt x="357212" y="181521"/>
                  </a:lnTo>
                  <a:lnTo>
                    <a:pt x="350833" y="133264"/>
                  </a:lnTo>
                  <a:lnTo>
                    <a:pt x="332829" y="89902"/>
                  </a:lnTo>
                  <a:lnTo>
                    <a:pt x="304903" y="53165"/>
                  </a:lnTo>
                  <a:lnTo>
                    <a:pt x="268756" y="24782"/>
                  </a:lnTo>
                  <a:lnTo>
                    <a:pt x="226092" y="6483"/>
                  </a:lnTo>
                  <a:lnTo>
                    <a:pt x="178612" y="0"/>
                  </a:lnTo>
                  <a:close/>
                </a:path>
              </a:pathLst>
            </a:custGeom>
            <a:solidFill>
              <a:srgbClr val="0E5C77">
                <a:alpha val="19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9B6B4EDF-9602-7E47-156F-525A333E17AC}"/>
                </a:ext>
              </a:extLst>
            </p:cNvPr>
            <p:cNvSpPr/>
            <p:nvPr/>
          </p:nvSpPr>
          <p:spPr>
            <a:xfrm>
              <a:off x="9738785" y="6661239"/>
              <a:ext cx="593093" cy="194626"/>
            </a:xfrm>
            <a:custGeom>
              <a:avLst/>
              <a:gdLst/>
              <a:ahLst/>
              <a:cxnLst/>
              <a:rect l="l" t="t" r="r" b="b"/>
              <a:pathLst>
                <a:path w="654050" h="214629">
                  <a:moveTo>
                    <a:pt x="326761" y="0"/>
                  </a:moveTo>
                  <a:lnTo>
                    <a:pt x="277990" y="3334"/>
                  </a:lnTo>
                  <a:lnTo>
                    <a:pt x="231213" y="13046"/>
                  </a:lnTo>
                  <a:lnTo>
                    <a:pt x="186858" y="28702"/>
                  </a:lnTo>
                  <a:lnTo>
                    <a:pt x="145354" y="49867"/>
                  </a:lnTo>
                  <a:lnTo>
                    <a:pt x="107129" y="76104"/>
                  </a:lnTo>
                  <a:lnTo>
                    <a:pt x="72611" y="106980"/>
                  </a:lnTo>
                  <a:lnTo>
                    <a:pt x="42229" y="142058"/>
                  </a:lnTo>
                  <a:lnTo>
                    <a:pt x="16410" y="180904"/>
                  </a:lnTo>
                  <a:lnTo>
                    <a:pt x="0" y="214139"/>
                  </a:lnTo>
                  <a:lnTo>
                    <a:pt x="653522" y="214139"/>
                  </a:lnTo>
                  <a:lnTo>
                    <a:pt x="611292" y="142058"/>
                  </a:lnTo>
                  <a:lnTo>
                    <a:pt x="580910" y="106980"/>
                  </a:lnTo>
                  <a:lnTo>
                    <a:pt x="546392" y="76104"/>
                  </a:lnTo>
                  <a:lnTo>
                    <a:pt x="508167" y="49867"/>
                  </a:lnTo>
                  <a:lnTo>
                    <a:pt x="466663" y="28702"/>
                  </a:lnTo>
                  <a:lnTo>
                    <a:pt x="422308" y="13046"/>
                  </a:lnTo>
                  <a:lnTo>
                    <a:pt x="375532" y="3334"/>
                  </a:lnTo>
                  <a:lnTo>
                    <a:pt x="326761" y="0"/>
                  </a:lnTo>
                  <a:close/>
                </a:path>
              </a:pathLst>
            </a:custGeom>
            <a:solidFill>
              <a:srgbClr val="0E5C77">
                <a:alpha val="19999"/>
              </a:srgbClr>
            </a:solidFill>
          </p:spPr>
          <p:txBody>
            <a:bodyPr wrap="square" lIns="0" tIns="0" rIns="0" bIns="0" rtlCol="0"/>
            <a:lstStyle/>
            <a:p>
              <a:endParaRPr/>
            </a:p>
          </p:txBody>
        </p:sp>
      </p:grpSp>
      <p:sp>
        <p:nvSpPr>
          <p:cNvPr id="21" name="object 14">
            <a:extLst>
              <a:ext uri="{FF2B5EF4-FFF2-40B4-BE49-F238E27FC236}">
                <a16:creationId xmlns:a16="http://schemas.microsoft.com/office/drawing/2014/main" id="{E920B87E-EB30-C29A-7725-F098B0CD9403}"/>
              </a:ext>
            </a:extLst>
          </p:cNvPr>
          <p:cNvSpPr/>
          <p:nvPr userDrawn="1"/>
        </p:nvSpPr>
        <p:spPr>
          <a:xfrm rot="10800000">
            <a:off x="11050480" y="5292007"/>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397465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eo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8454618" y="-21266"/>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B5C08C7F-F671-37EF-FA4F-14868BE5D34B}"/>
              </a:ext>
            </a:extLst>
          </p:cNvPr>
          <p:cNvGrpSpPr/>
          <p:nvPr userDrawn="1"/>
        </p:nvGrpSpPr>
        <p:grpSpPr>
          <a:xfrm>
            <a:off x="391375" y="5191214"/>
            <a:ext cx="2957963" cy="1664692"/>
            <a:chOff x="391375" y="5191214"/>
            <a:chExt cx="2957963" cy="1664692"/>
          </a:xfrm>
        </p:grpSpPr>
        <p:sp>
          <p:nvSpPr>
            <p:cNvPr id="9" name="object 5">
              <a:extLst>
                <a:ext uri="{FF2B5EF4-FFF2-40B4-BE49-F238E27FC236}">
                  <a16:creationId xmlns:a16="http://schemas.microsoft.com/office/drawing/2014/main" id="{7CF38E78-8B18-E2DD-57F6-5A3EBF4CFBF8}"/>
                </a:ext>
              </a:extLst>
            </p:cNvPr>
            <p:cNvSpPr/>
            <p:nvPr/>
          </p:nvSpPr>
          <p:spPr>
            <a:xfrm>
              <a:off x="1985572" y="6805678"/>
              <a:ext cx="238965" cy="50095"/>
            </a:xfrm>
            <a:custGeom>
              <a:avLst/>
              <a:gdLst/>
              <a:ahLst/>
              <a:cxnLst/>
              <a:rect l="l" t="t" r="r" b="b"/>
              <a:pathLst>
                <a:path w="263525" h="55245">
                  <a:moveTo>
                    <a:pt x="131560" y="0"/>
                  </a:moveTo>
                  <a:lnTo>
                    <a:pt x="87719" y="5131"/>
                  </a:lnTo>
                  <a:lnTo>
                    <a:pt x="47474" y="19749"/>
                  </a:lnTo>
                  <a:lnTo>
                    <a:pt x="11974" y="42686"/>
                  </a:lnTo>
                  <a:lnTo>
                    <a:pt x="0" y="54855"/>
                  </a:lnTo>
                  <a:lnTo>
                    <a:pt x="263121" y="54855"/>
                  </a:lnTo>
                  <a:lnTo>
                    <a:pt x="251147" y="42686"/>
                  </a:lnTo>
                  <a:lnTo>
                    <a:pt x="215647" y="19749"/>
                  </a:lnTo>
                  <a:lnTo>
                    <a:pt x="175402" y="5131"/>
                  </a:lnTo>
                  <a:lnTo>
                    <a:pt x="131560" y="0"/>
                  </a:lnTo>
                  <a:close/>
                </a:path>
              </a:pathLst>
            </a:custGeom>
            <a:solidFill>
              <a:srgbClr val="0E5C77">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01B1EF4C-ACBC-8DF2-F98F-A520632D49A8}"/>
                </a:ext>
              </a:extLst>
            </p:cNvPr>
            <p:cNvSpPr/>
            <p:nvPr/>
          </p:nvSpPr>
          <p:spPr>
            <a:xfrm>
              <a:off x="3002119" y="6641559"/>
              <a:ext cx="347219" cy="214205"/>
            </a:xfrm>
            <a:custGeom>
              <a:avLst/>
              <a:gdLst/>
              <a:ahLst/>
              <a:cxnLst/>
              <a:rect l="l" t="t" r="r" b="b"/>
              <a:pathLst>
                <a:path w="382904" h="236220">
                  <a:moveTo>
                    <a:pt x="191198" y="0"/>
                  </a:moveTo>
                  <a:lnTo>
                    <a:pt x="147357" y="5131"/>
                  </a:lnTo>
                  <a:lnTo>
                    <a:pt x="107112" y="19749"/>
                  </a:lnTo>
                  <a:lnTo>
                    <a:pt x="71611" y="42687"/>
                  </a:lnTo>
                  <a:lnTo>
                    <a:pt x="42002" y="72778"/>
                  </a:lnTo>
                  <a:lnTo>
                    <a:pt x="19432" y="108857"/>
                  </a:lnTo>
                  <a:lnTo>
                    <a:pt x="5049" y="149756"/>
                  </a:lnTo>
                  <a:lnTo>
                    <a:pt x="0" y="194310"/>
                  </a:lnTo>
                  <a:lnTo>
                    <a:pt x="4706" y="235840"/>
                  </a:lnTo>
                  <a:lnTo>
                    <a:pt x="377689" y="235840"/>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C69F5CB4-EE4D-3E00-9E24-A5394A4C5C0E}"/>
                </a:ext>
              </a:extLst>
            </p:cNvPr>
            <p:cNvSpPr/>
            <p:nvPr/>
          </p:nvSpPr>
          <p:spPr>
            <a:xfrm>
              <a:off x="2877401" y="6040817"/>
              <a:ext cx="347219" cy="352401"/>
            </a:xfrm>
            <a:custGeom>
              <a:avLst/>
              <a:gdLst/>
              <a:ahLst/>
              <a:cxnLst/>
              <a:rect l="l" t="t" r="r" b="b"/>
              <a:pathLst>
                <a:path w="382904"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D5CB64B5-EAB4-764D-E33F-11B3A4C5099E}"/>
                </a:ext>
              </a:extLst>
            </p:cNvPr>
            <p:cNvSpPr/>
            <p:nvPr/>
          </p:nvSpPr>
          <p:spPr>
            <a:xfrm>
              <a:off x="2210807" y="6183673"/>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44E0DFF-B974-C185-F664-2BB8D65D3E1C}"/>
                </a:ext>
              </a:extLst>
            </p:cNvPr>
            <p:cNvSpPr/>
            <p:nvPr/>
          </p:nvSpPr>
          <p:spPr>
            <a:xfrm>
              <a:off x="1993834" y="5340502"/>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BAF8C586-5508-CCC1-A9F6-94AC7AFA27D1}"/>
                </a:ext>
              </a:extLst>
            </p:cNvPr>
            <p:cNvSpPr/>
            <p:nvPr/>
          </p:nvSpPr>
          <p:spPr>
            <a:xfrm>
              <a:off x="391375" y="5191214"/>
              <a:ext cx="1400967" cy="1664692"/>
            </a:xfrm>
            <a:custGeom>
              <a:avLst/>
              <a:gdLst/>
              <a:ahLst/>
              <a:cxnLst/>
              <a:rect l="l" t="t" r="r" b="b"/>
              <a:pathLst>
                <a:path w="1544955" h="1835784">
                  <a:moveTo>
                    <a:pt x="925999" y="0"/>
                  </a:moveTo>
                  <a:lnTo>
                    <a:pt x="880349" y="10091"/>
                  </a:lnTo>
                  <a:lnTo>
                    <a:pt x="838161" y="31783"/>
                  </a:lnTo>
                  <a:lnTo>
                    <a:pt x="801852" y="64835"/>
                  </a:lnTo>
                  <a:lnTo>
                    <a:pt x="775520" y="106276"/>
                  </a:lnTo>
                  <a:lnTo>
                    <a:pt x="761475" y="151656"/>
                  </a:lnTo>
                  <a:lnTo>
                    <a:pt x="759491" y="198513"/>
                  </a:lnTo>
                  <a:lnTo>
                    <a:pt x="769344" y="244387"/>
                  </a:lnTo>
                  <a:lnTo>
                    <a:pt x="790808" y="286817"/>
                  </a:lnTo>
                  <a:lnTo>
                    <a:pt x="823658" y="323343"/>
                  </a:lnTo>
                  <a:lnTo>
                    <a:pt x="831988" y="330759"/>
                  </a:lnTo>
                  <a:lnTo>
                    <a:pt x="849099" y="347051"/>
                  </a:lnTo>
                  <a:lnTo>
                    <a:pt x="903479" y="405526"/>
                  </a:lnTo>
                  <a:lnTo>
                    <a:pt x="937656" y="447339"/>
                  </a:lnTo>
                  <a:lnTo>
                    <a:pt x="974430" y="497291"/>
                  </a:lnTo>
                  <a:lnTo>
                    <a:pt x="1012254" y="555196"/>
                  </a:lnTo>
                  <a:lnTo>
                    <a:pt x="1049583" y="620872"/>
                  </a:lnTo>
                  <a:lnTo>
                    <a:pt x="1084872" y="694132"/>
                  </a:lnTo>
                  <a:lnTo>
                    <a:pt x="513257" y="694132"/>
                  </a:lnTo>
                  <a:lnTo>
                    <a:pt x="463952" y="704088"/>
                  </a:lnTo>
                  <a:lnTo>
                    <a:pt x="423684" y="731237"/>
                  </a:lnTo>
                  <a:lnTo>
                    <a:pt x="396532" y="771504"/>
                  </a:lnTo>
                  <a:lnTo>
                    <a:pt x="386575" y="820815"/>
                  </a:lnTo>
                  <a:lnTo>
                    <a:pt x="396532" y="870120"/>
                  </a:lnTo>
                  <a:lnTo>
                    <a:pt x="423684" y="910388"/>
                  </a:lnTo>
                  <a:lnTo>
                    <a:pt x="463952" y="937540"/>
                  </a:lnTo>
                  <a:lnTo>
                    <a:pt x="513257" y="947497"/>
                  </a:lnTo>
                  <a:lnTo>
                    <a:pt x="1161059" y="947497"/>
                  </a:lnTo>
                  <a:lnTo>
                    <a:pt x="1168059" y="994539"/>
                  </a:lnTo>
                  <a:lnTo>
                    <a:pt x="1173078" y="1043098"/>
                  </a:lnTo>
                  <a:lnTo>
                    <a:pt x="1175954" y="1093166"/>
                  </a:lnTo>
                  <a:lnTo>
                    <a:pt x="1176527" y="1144733"/>
                  </a:lnTo>
                  <a:lnTo>
                    <a:pt x="1174633" y="1197788"/>
                  </a:lnTo>
                  <a:lnTo>
                    <a:pt x="1170114" y="1252323"/>
                  </a:lnTo>
                  <a:lnTo>
                    <a:pt x="1163053" y="1251103"/>
                  </a:lnTo>
                  <a:lnTo>
                    <a:pt x="1155890" y="1250138"/>
                  </a:lnTo>
                  <a:lnTo>
                    <a:pt x="126682" y="1250138"/>
                  </a:lnTo>
                  <a:lnTo>
                    <a:pt x="77372" y="1260095"/>
                  </a:lnTo>
                  <a:lnTo>
                    <a:pt x="37104" y="1287248"/>
                  </a:lnTo>
                  <a:lnTo>
                    <a:pt x="9955" y="1327516"/>
                  </a:lnTo>
                  <a:lnTo>
                    <a:pt x="0" y="1376821"/>
                  </a:lnTo>
                  <a:lnTo>
                    <a:pt x="9955" y="1426133"/>
                  </a:lnTo>
                  <a:lnTo>
                    <a:pt x="37104" y="1466405"/>
                  </a:lnTo>
                  <a:lnTo>
                    <a:pt x="77372" y="1493559"/>
                  </a:lnTo>
                  <a:lnTo>
                    <a:pt x="126682" y="1503516"/>
                  </a:lnTo>
                  <a:lnTo>
                    <a:pt x="1109611" y="1503516"/>
                  </a:lnTo>
                  <a:lnTo>
                    <a:pt x="1091637" y="1549292"/>
                  </a:lnTo>
                  <a:lnTo>
                    <a:pt x="1071709" y="1595118"/>
                  </a:lnTo>
                  <a:lnTo>
                    <a:pt x="1049893" y="1640986"/>
                  </a:lnTo>
                  <a:lnTo>
                    <a:pt x="1026255" y="1686883"/>
                  </a:lnTo>
                  <a:lnTo>
                    <a:pt x="1000859" y="1732802"/>
                  </a:lnTo>
                  <a:lnTo>
                    <a:pt x="973771" y="1778731"/>
                  </a:lnTo>
                  <a:lnTo>
                    <a:pt x="945057" y="1824661"/>
                  </a:lnTo>
                  <a:lnTo>
                    <a:pt x="182283" y="1824661"/>
                  </a:lnTo>
                  <a:lnTo>
                    <a:pt x="132972" y="1834618"/>
                  </a:lnTo>
                  <a:lnTo>
                    <a:pt x="132035" y="1835250"/>
                  </a:lnTo>
                  <a:lnTo>
                    <a:pt x="1365030" y="1835250"/>
                  </a:lnTo>
                  <a:lnTo>
                    <a:pt x="1398211" y="1767887"/>
                  </a:lnTo>
                  <a:lnTo>
                    <a:pt x="1416703" y="1726988"/>
                  </a:lnTo>
                  <a:lnTo>
                    <a:pt x="1434056" y="1685916"/>
                  </a:lnTo>
                  <a:lnTo>
                    <a:pt x="1450240" y="1644667"/>
                  </a:lnTo>
                  <a:lnTo>
                    <a:pt x="1465225" y="1603237"/>
                  </a:lnTo>
                  <a:lnTo>
                    <a:pt x="1478982" y="1561625"/>
                  </a:lnTo>
                  <a:lnTo>
                    <a:pt x="1491481" y="1519827"/>
                  </a:lnTo>
                  <a:lnTo>
                    <a:pt x="1502692" y="1477840"/>
                  </a:lnTo>
                  <a:lnTo>
                    <a:pt x="1512585" y="1435660"/>
                  </a:lnTo>
                  <a:lnTo>
                    <a:pt x="1521130" y="1393285"/>
                  </a:lnTo>
                  <a:lnTo>
                    <a:pt x="1528298" y="1350711"/>
                  </a:lnTo>
                  <a:lnTo>
                    <a:pt x="1534058" y="1307936"/>
                  </a:lnTo>
                  <a:lnTo>
                    <a:pt x="1541211" y="1230596"/>
                  </a:lnTo>
                  <a:lnTo>
                    <a:pt x="1544382" y="1155425"/>
                  </a:lnTo>
                  <a:lnTo>
                    <a:pt x="1543828" y="1082452"/>
                  </a:lnTo>
                  <a:lnTo>
                    <a:pt x="1539804" y="1011702"/>
                  </a:lnTo>
                  <a:lnTo>
                    <a:pt x="1532569" y="943204"/>
                  </a:lnTo>
                  <a:lnTo>
                    <a:pt x="1522380" y="876984"/>
                  </a:lnTo>
                  <a:lnTo>
                    <a:pt x="1509492" y="813069"/>
                  </a:lnTo>
                  <a:lnTo>
                    <a:pt x="1494164" y="751487"/>
                  </a:lnTo>
                  <a:lnTo>
                    <a:pt x="1476653" y="692264"/>
                  </a:lnTo>
                  <a:lnTo>
                    <a:pt x="1457214" y="635429"/>
                  </a:lnTo>
                  <a:lnTo>
                    <a:pt x="1436106" y="581007"/>
                  </a:lnTo>
                  <a:lnTo>
                    <a:pt x="1413584" y="529026"/>
                  </a:lnTo>
                  <a:lnTo>
                    <a:pt x="1389907" y="479514"/>
                  </a:lnTo>
                  <a:lnTo>
                    <a:pt x="1365331" y="432497"/>
                  </a:lnTo>
                  <a:lnTo>
                    <a:pt x="1340113" y="388002"/>
                  </a:lnTo>
                  <a:lnTo>
                    <a:pt x="1314510" y="346057"/>
                  </a:lnTo>
                  <a:lnTo>
                    <a:pt x="1288779" y="306688"/>
                  </a:lnTo>
                  <a:lnTo>
                    <a:pt x="1263177" y="269924"/>
                  </a:lnTo>
                  <a:lnTo>
                    <a:pt x="1237961" y="235790"/>
                  </a:lnTo>
                  <a:lnTo>
                    <a:pt x="1213388" y="204314"/>
                  </a:lnTo>
                  <a:lnTo>
                    <a:pt x="1167198" y="149446"/>
                  </a:lnTo>
                  <a:lnTo>
                    <a:pt x="1126663" y="105535"/>
                  </a:lnTo>
                  <a:lnTo>
                    <a:pt x="1093839" y="72800"/>
                  </a:lnTo>
                  <a:lnTo>
                    <a:pt x="1059548" y="41721"/>
                  </a:lnTo>
                  <a:lnTo>
                    <a:pt x="1018016" y="15575"/>
                  </a:lnTo>
                  <a:lnTo>
                    <a:pt x="972694" y="1748"/>
                  </a:lnTo>
                  <a:lnTo>
                    <a:pt x="925999"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1520" y="6114954"/>
            <a:ext cx="8924387" cy="365125"/>
          </a:xfrm>
          <a:prstGeom prst="rect">
            <a:avLst/>
          </a:prstGeom>
        </p:spPr>
        <p:txBody>
          <a:bodyPr/>
          <a:lstStyle>
            <a:lvl1pPr>
              <a:defRPr sz="1400">
                <a:solidFill>
                  <a:schemeClr val="bg1"/>
                </a:solidFill>
              </a:defRPr>
            </a:lvl1pPr>
          </a:lstStyle>
          <a:p>
            <a:endParaRPr lang="en-GB"/>
          </a:p>
        </p:txBody>
      </p:sp>
      <p:grpSp>
        <p:nvGrpSpPr>
          <p:cNvPr id="4" name="object 41">
            <a:extLst>
              <a:ext uri="{FF2B5EF4-FFF2-40B4-BE49-F238E27FC236}">
                <a16:creationId xmlns:a16="http://schemas.microsoft.com/office/drawing/2014/main" id="{4AA4F7D3-F6E8-EAB2-F7FF-BD27C0DB60AC}"/>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E917381C-8FE5-3CAD-273B-51DCDB6727FC}"/>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6EC3B691-15D3-272C-C984-5D8D7AB4D44B}"/>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26C44628-116B-F318-B8E0-DE32F2332BC6}"/>
                </a:ext>
              </a:extLst>
            </p:cNvPr>
            <p:cNvPicPr/>
            <p:nvPr/>
          </p:nvPicPr>
          <p:blipFill>
            <a:blip r:embed="rId4" cstate="print"/>
            <a:stretch>
              <a:fillRect/>
            </a:stretch>
          </p:blipFill>
          <p:spPr>
            <a:xfrm>
              <a:off x="6871611" y="1669224"/>
              <a:ext cx="175945" cy="178803"/>
            </a:xfrm>
            <a:prstGeom prst="rect">
              <a:avLst/>
            </a:prstGeom>
          </p:spPr>
        </p:pic>
      </p:grpSp>
      <p:sp>
        <p:nvSpPr>
          <p:cNvPr id="15" name="object 14">
            <a:extLst>
              <a:ext uri="{FF2B5EF4-FFF2-40B4-BE49-F238E27FC236}">
                <a16:creationId xmlns:a16="http://schemas.microsoft.com/office/drawing/2014/main" id="{45F4DC08-150F-4A25-716A-90191F21FDC9}"/>
              </a:ext>
            </a:extLst>
          </p:cNvPr>
          <p:cNvSpPr/>
          <p:nvPr userDrawn="1"/>
        </p:nvSpPr>
        <p:spPr>
          <a:xfrm rot="10800000">
            <a:off x="-308147" y="5862122"/>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01D5C4C6-F307-4C2A-EEA2-C7230077C63A}"/>
              </a:ext>
            </a:extLst>
          </p:cNvPr>
          <p:cNvSpPr/>
          <p:nvPr userDrawn="1"/>
        </p:nvSpPr>
        <p:spPr>
          <a:xfrm rot="10800000">
            <a:off x="-650" y="6776735"/>
            <a:ext cx="360745" cy="37506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7" name="object 14">
            <a:extLst>
              <a:ext uri="{FF2B5EF4-FFF2-40B4-BE49-F238E27FC236}">
                <a16:creationId xmlns:a16="http://schemas.microsoft.com/office/drawing/2014/main" id="{ED0436A5-966C-D05D-FD27-2ED35FF09750}"/>
              </a:ext>
            </a:extLst>
          </p:cNvPr>
          <p:cNvSpPr/>
          <p:nvPr userDrawn="1"/>
        </p:nvSpPr>
        <p:spPr>
          <a:xfrm rot="10800000">
            <a:off x="8761227" y="264563"/>
            <a:ext cx="262322" cy="27273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9" name="object 14">
            <a:extLst>
              <a:ext uri="{FF2B5EF4-FFF2-40B4-BE49-F238E27FC236}">
                <a16:creationId xmlns:a16="http://schemas.microsoft.com/office/drawing/2014/main" id="{B1D59208-AF3F-67F9-AFEE-0B79028CDC85}"/>
              </a:ext>
            </a:extLst>
          </p:cNvPr>
          <p:cNvSpPr/>
          <p:nvPr userDrawn="1"/>
        </p:nvSpPr>
        <p:spPr>
          <a:xfrm rot="10800000">
            <a:off x="8268251" y="-287815"/>
            <a:ext cx="492976" cy="51254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7870" y="593213"/>
            <a:ext cx="8910320" cy="752109"/>
          </a:xfrm>
        </p:spPr>
        <p:txBody>
          <a:bodyPr anchor="b">
            <a:normAutofit/>
          </a:bodyPr>
          <a:lstStyle>
            <a:lvl1pPr>
              <a:defRPr sz="4400">
                <a:solidFill>
                  <a:schemeClr val="bg2"/>
                </a:solidFill>
                <a:latin typeface="Quicksand" pitchFamily="2" charset="0"/>
              </a:defRPr>
            </a:lvl1pPr>
          </a:lstStyle>
          <a:p>
            <a:r>
              <a:rPr lang="en-GB"/>
              <a:t>Click to edit Master title style</a:t>
            </a:r>
          </a:p>
        </p:txBody>
      </p:sp>
      <p:sp>
        <p:nvSpPr>
          <p:cNvPr id="21" name="Content Placeholder 2">
            <a:extLst>
              <a:ext uri="{FF2B5EF4-FFF2-40B4-BE49-F238E27FC236}">
                <a16:creationId xmlns:a16="http://schemas.microsoft.com/office/drawing/2014/main" id="{AAEEF4C6-3B07-140E-7DCD-3597EF49B188}"/>
              </a:ext>
            </a:extLst>
          </p:cNvPr>
          <p:cNvSpPr>
            <a:spLocks noGrp="1"/>
          </p:cNvSpPr>
          <p:nvPr>
            <p:ph idx="1"/>
          </p:nvPr>
        </p:nvSpPr>
        <p:spPr>
          <a:xfrm>
            <a:off x="751840" y="1825625"/>
            <a:ext cx="10703150" cy="3772535"/>
          </a:xfrm>
          <a:prstGeom prst="rect">
            <a:avLst/>
          </a:prstGeom>
        </p:spPr>
        <p:txBody>
          <a:bodyPr/>
          <a:lstStyle>
            <a:lvl1pPr>
              <a:buClr>
                <a:schemeClr val="bg2"/>
              </a:buClr>
              <a:defRPr sz="2800">
                <a:solidFill>
                  <a:schemeClr val="accent3"/>
                </a:solidFill>
                <a:latin typeface="Quicksand" pitchFamily="2" charset="0"/>
              </a:defRPr>
            </a:lvl1pPr>
            <a:lvl2pPr marL="182563" indent="-182563">
              <a:buClr>
                <a:schemeClr val="bg2"/>
              </a:buClr>
              <a:buFont typeface="Arial" panose="020B0604020202020204" pitchFamily="34" charset="0"/>
              <a:buChar char="•"/>
              <a:defRPr>
                <a:solidFill>
                  <a:schemeClr val="accent3"/>
                </a:solidFill>
                <a:latin typeface="Quicksand" pitchFamily="2" charset="0"/>
              </a:defRPr>
            </a:lvl2pPr>
            <a:lvl3pPr marL="684000" indent="-182563">
              <a:buClr>
                <a:schemeClr val="bg2"/>
              </a:buClr>
              <a:buFont typeface="System Font Regular"/>
              <a:buChar char="-"/>
              <a:defRPr>
                <a:solidFill>
                  <a:schemeClr val="accent3"/>
                </a:solidFill>
                <a:latin typeface="Quicksand" pitchFamily="2" charset="0"/>
              </a:defRPr>
            </a:lvl3pPr>
            <a:lvl4pPr marL="1368000" indent="-182563">
              <a:buClr>
                <a:schemeClr val="bg2"/>
              </a:buClr>
              <a:buFont typeface="Arial" panose="020B0604020202020204" pitchFamily="34" charset="0"/>
              <a:buChar char="•"/>
              <a:defRPr>
                <a:solidFill>
                  <a:schemeClr val="accent3"/>
                </a:solidFill>
                <a:latin typeface="Quicksand" pitchFamily="2" charset="0"/>
              </a:defRPr>
            </a:lvl4pPr>
            <a:lvl5pPr marL="2052000" indent="-182563">
              <a:buClr>
                <a:schemeClr val="bg2"/>
              </a:buClr>
              <a:buFont typeface="System Font Regular"/>
              <a:buChar char="-"/>
              <a:defRPr>
                <a:solidFill>
                  <a:schemeClr val="accent3"/>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649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73B1B0B9-AB91-426F-92D7-F2F806F72554}"/>
              </a:ext>
            </a:extLst>
          </p:cNvPr>
          <p:cNvSpPr>
            <a:spLocks noGrp="1"/>
          </p:cNvSpPr>
          <p:nvPr>
            <p:ph sz="half" idx="1"/>
          </p:nvPr>
        </p:nvSpPr>
        <p:spPr>
          <a:xfrm>
            <a:off x="751840" y="1825625"/>
            <a:ext cx="5267959" cy="3619212"/>
          </a:xfrm>
          <a:prstGeom prst="rect">
            <a:avLst/>
          </a:prstGeom>
        </p:spPr>
        <p:txBody>
          <a:bodyPr/>
          <a:lstStyle>
            <a:lvl1pPr>
              <a:defRPr>
                <a:latin typeface="Quicksand" pitchFamily="2" charset="0"/>
              </a:defRPr>
            </a:lvl1pPr>
            <a:lvl2pPr>
              <a:buClr>
                <a:schemeClr val="accent3"/>
              </a:buClr>
              <a:defRPr>
                <a:latin typeface="Quicksand" pitchFamily="2" charset="0"/>
              </a:defRPr>
            </a:lvl2pPr>
            <a:lvl3pPr>
              <a:buClr>
                <a:schemeClr val="accent3"/>
              </a:buClr>
              <a:defRPr>
                <a:latin typeface="Quicksand" pitchFamily="2" charset="0"/>
              </a:defRPr>
            </a:lvl3pPr>
            <a:lvl4pPr>
              <a:buClr>
                <a:schemeClr val="accent3"/>
              </a:buClr>
              <a:defRPr>
                <a:latin typeface="Quicksand" pitchFamily="2" charset="0"/>
              </a:defRPr>
            </a:lvl4pPr>
            <a:lvl5pPr>
              <a:buClr>
                <a:schemeClr val="accent3"/>
              </a:buCl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6172201" y="1825625"/>
            <a:ext cx="5282789" cy="3619212"/>
          </a:xfrm>
          <a:prstGeom prst="rect">
            <a:avLst/>
          </a:prstGeom>
        </p:spPr>
        <p:txBody>
          <a:bodyPr anchor="ctr"/>
          <a:lstStyle>
            <a:lvl1pPr algn="ctr">
              <a:defRPr/>
            </a:lvl1pPr>
          </a:lstStyle>
          <a:p>
            <a:r>
              <a:rPr lang="en-GB"/>
              <a:t>Click icon to add chart</a:t>
            </a:r>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a:p>
        </p:txBody>
      </p:sp>
    </p:spTree>
    <p:extLst>
      <p:ext uri="{BB962C8B-B14F-4D97-AF65-F5344CB8AC3E}">
        <p14:creationId xmlns:p14="http://schemas.microsoft.com/office/powerpoint/2010/main" val="329346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GB"/>
              <a:t>Click to edit Master title style</a:t>
            </a:r>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751839" y="1825625"/>
            <a:ext cx="10703151" cy="3858202"/>
          </a:xfrm>
          <a:prstGeom prst="rect">
            <a:avLst/>
          </a:prstGeom>
        </p:spPr>
        <p:txBody>
          <a:bodyPr anchor="ctr"/>
          <a:lstStyle>
            <a:lvl1pPr algn="ctr">
              <a:defRPr/>
            </a:lvl1pPr>
          </a:lstStyle>
          <a:p>
            <a:r>
              <a:rPr lang="en-GB"/>
              <a:t>Click icon to add chart</a:t>
            </a:r>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38" y="6114954"/>
            <a:ext cx="8904069" cy="365125"/>
          </a:xfrm>
          <a:prstGeom prst="rect">
            <a:avLst/>
          </a:prstGeom>
        </p:spPr>
        <p:txBody>
          <a:bodyPr/>
          <a:lstStyle>
            <a:lvl1pPr>
              <a:defRPr>
                <a:solidFill>
                  <a:schemeClr val="bg2"/>
                </a:solidFill>
              </a:defRPr>
            </a:lvl1pPr>
          </a:lstStyle>
          <a:p>
            <a:endParaRPr lang="en-GB"/>
          </a:p>
        </p:txBody>
      </p:sp>
    </p:spTree>
    <p:extLst>
      <p:ext uri="{BB962C8B-B14F-4D97-AF65-F5344CB8AC3E}">
        <p14:creationId xmlns:p14="http://schemas.microsoft.com/office/powerpoint/2010/main" val="203382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Slid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4520" y="365125"/>
            <a:ext cx="6475989" cy="4355493"/>
          </a:xfrm>
        </p:spPr>
        <p:txBody>
          <a:bodyPr anchor="t" anchorCtr="0">
            <a:normAutofit/>
          </a:bodyPr>
          <a:lstStyle>
            <a:lvl1pPr>
              <a:defRPr sz="4400">
                <a:solidFill>
                  <a:schemeClr val="accent3"/>
                </a:solidFill>
              </a:defRPr>
            </a:lvl1pPr>
          </a:lstStyle>
          <a:p>
            <a:r>
              <a:rPr lang="en-GB"/>
              <a:t>Click to edit Master title style</a:t>
            </a:r>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4520" y="4862945"/>
            <a:ext cx="6475989" cy="491375"/>
          </a:xfrm>
          <a:prstGeom prst="rect">
            <a:avLst/>
          </a:prstGeo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6347" y="6127750"/>
            <a:ext cx="8927320" cy="365125"/>
          </a:xfrm>
          <a:prstGeom prst="rect">
            <a:avLst/>
          </a:prstGeom>
        </p:spPr>
        <p:txBody>
          <a:bodyPr/>
          <a:lstStyle/>
          <a:p>
            <a:endParaRPr lang="en-GB"/>
          </a:p>
        </p:txBody>
      </p:sp>
      <p:sp>
        <p:nvSpPr>
          <p:cNvPr id="10" name="object 2">
            <a:extLst>
              <a:ext uri="{FF2B5EF4-FFF2-40B4-BE49-F238E27FC236}">
                <a16:creationId xmlns:a16="http://schemas.microsoft.com/office/drawing/2014/main" id="{F387DD09-C436-5F8E-8C10-75D345EE965A}"/>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solidFill>
        </p:spPr>
        <p:txBody>
          <a:bodyPr wrap="square" lIns="0" tIns="0" rIns="0" bIns="0" rtlCol="0"/>
          <a:lstStyle/>
          <a:p>
            <a:endParaRPr/>
          </a:p>
        </p:txBody>
      </p:sp>
    </p:spTree>
    <p:extLst>
      <p:ext uri="{BB962C8B-B14F-4D97-AF65-F5344CB8AC3E}">
        <p14:creationId xmlns:p14="http://schemas.microsoft.com/office/powerpoint/2010/main" val="64179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ation Slide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4301835" y="365125"/>
            <a:ext cx="7232073" cy="4355493"/>
          </a:xfrm>
        </p:spPr>
        <p:txBody>
          <a:bodyPr anchor="t" anchorCtr="0">
            <a:normAutofit/>
          </a:bodyPr>
          <a:lstStyle>
            <a:lvl1pPr algn="r">
              <a:defRPr sz="4000">
                <a:solidFill>
                  <a:schemeClr val="accent3"/>
                </a:solidFill>
              </a:defRPr>
            </a:lvl1pPr>
          </a:lstStyle>
          <a:p>
            <a:r>
              <a:rPr lang="en-GB"/>
              <a:t>Click to edit Master title style</a:t>
            </a:r>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4301836" y="4862945"/>
            <a:ext cx="7232072" cy="440575"/>
          </a:xfrm>
          <a:prstGeom prst="rect">
            <a:avLst/>
          </a:prstGeom>
        </p:spPr>
        <p:txBody>
          <a:bodyPr anchor="t" anchorCtr="0">
            <a:normAutofit/>
          </a:bodyPr>
          <a:lstStyle>
            <a:lvl1pPr marL="0" indent="0" algn="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51840" y="6127750"/>
            <a:ext cx="8890000" cy="365125"/>
          </a:xfrm>
          <a:prstGeom prst="rect">
            <a:avLst/>
          </a:prstGeom>
        </p:spPr>
        <p:txBody>
          <a:bodyPr/>
          <a:lstStyle>
            <a:lvl1pPr>
              <a:defRPr>
                <a:solidFill>
                  <a:schemeClr val="bg2"/>
                </a:solidFill>
              </a:defRPr>
            </a:lvl1pPr>
          </a:lstStyle>
          <a:p>
            <a:endParaRPr lang="en-GB"/>
          </a:p>
        </p:txBody>
      </p:sp>
      <p:sp>
        <p:nvSpPr>
          <p:cNvPr id="4" name="object 2">
            <a:extLst>
              <a:ext uri="{FF2B5EF4-FFF2-40B4-BE49-F238E27FC236}">
                <a16:creationId xmlns:a16="http://schemas.microsoft.com/office/drawing/2014/main" id="{FB453B0D-C8DF-80FC-EEDE-35EBA33A3EB9}"/>
              </a:ext>
            </a:extLst>
          </p:cNvPr>
          <p:cNvSpPr/>
          <p:nvPr userDrawn="1"/>
        </p:nvSpPr>
        <p:spPr>
          <a:xfrm>
            <a:off x="108938" y="-20309"/>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0A79D"/>
          </a:solidFill>
        </p:spPr>
        <p:txBody>
          <a:bodyPr wrap="square" lIns="0" tIns="0" rIns="0" bIns="0" rtlCol="0"/>
          <a:lstStyle/>
          <a:p>
            <a:endParaRPr/>
          </a:p>
        </p:txBody>
      </p:sp>
    </p:spTree>
    <p:extLst>
      <p:ext uri="{BB962C8B-B14F-4D97-AF65-F5344CB8AC3E}">
        <p14:creationId xmlns:p14="http://schemas.microsoft.com/office/powerpoint/2010/main" val="2174690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ation Slide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1200" y="365125"/>
            <a:ext cx="6479308" cy="4355493"/>
          </a:xfrm>
        </p:spPr>
        <p:txBody>
          <a:bodyPr anchor="t" anchorCtr="0">
            <a:normAutofit/>
          </a:bodyPr>
          <a:lstStyle>
            <a:lvl1pPr>
              <a:defRPr sz="4000">
                <a:solidFill>
                  <a:schemeClr val="accent3"/>
                </a:solidFill>
              </a:defRPr>
            </a:lvl1pPr>
          </a:lstStyle>
          <a:p>
            <a:r>
              <a:rPr lang="en-GB"/>
              <a:t>Click to edit Master title style</a:t>
            </a:r>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1200" y="4862945"/>
            <a:ext cx="6479307" cy="501535"/>
          </a:xfrm>
          <a:prstGeom prst="rect">
            <a:avLst/>
          </a:prstGeo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1680" y="6127750"/>
            <a:ext cx="8930639" cy="365125"/>
          </a:xfrm>
          <a:prstGeom prst="rect">
            <a:avLst/>
          </a:prstGeom>
        </p:spPr>
        <p:txBody>
          <a:bodyPr/>
          <a:lstStyle>
            <a:lvl1pPr>
              <a:defRPr>
                <a:solidFill>
                  <a:schemeClr val="accent2"/>
                </a:solidFill>
              </a:defRPr>
            </a:lvl1pPr>
          </a:lstStyle>
          <a:p>
            <a:endParaRPr lang="en-GB"/>
          </a:p>
        </p:txBody>
      </p:sp>
      <p:sp>
        <p:nvSpPr>
          <p:cNvPr id="4" name="object 2">
            <a:extLst>
              <a:ext uri="{FF2B5EF4-FFF2-40B4-BE49-F238E27FC236}">
                <a16:creationId xmlns:a16="http://schemas.microsoft.com/office/drawing/2014/main" id="{BACCD77F-6A9E-76FD-8A3A-2FBB9E8A1FB5}"/>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9D62E2"/>
          </a:solidFill>
        </p:spPr>
        <p:txBody>
          <a:bodyPr wrap="square" lIns="0" tIns="0" rIns="0" bIns="0" rtlCol="0"/>
          <a:lstStyle/>
          <a:p>
            <a:endParaRPr/>
          </a:p>
        </p:txBody>
      </p:sp>
    </p:spTree>
    <p:extLst>
      <p:ext uri="{BB962C8B-B14F-4D97-AF65-F5344CB8AC3E}">
        <p14:creationId xmlns:p14="http://schemas.microsoft.com/office/powerpoint/2010/main" val="2358155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809298"/>
            <a:ext cx="4351283" cy="3364383"/>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a:p>
        </p:txBody>
      </p:sp>
      <p:sp>
        <p:nvSpPr>
          <p:cNvPr id="2" name="Picture Placeholder 2">
            <a:extLst>
              <a:ext uri="{FF2B5EF4-FFF2-40B4-BE49-F238E27FC236}">
                <a16:creationId xmlns:a16="http://schemas.microsoft.com/office/drawing/2014/main" id="{8C7B287D-6B69-02D5-6050-7FEFF483FD05}"/>
              </a:ext>
            </a:extLst>
          </p:cNvPr>
          <p:cNvSpPr>
            <a:spLocks noGrp="1"/>
          </p:cNvSpPr>
          <p:nvPr>
            <p:ph type="pic" idx="10"/>
          </p:nvPr>
        </p:nvSpPr>
        <p:spPr>
          <a:xfrm>
            <a:off x="6254500" y="62408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224777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1C1A809C-5CEA-8589-BF5A-DB5080671874}"/>
              </a:ext>
            </a:extLst>
          </p:cNvPr>
          <p:cNvSpPr/>
          <p:nvPr userDrawn="1"/>
        </p:nvSpPr>
        <p:spPr>
          <a:xfrm>
            <a:off x="0" y="0"/>
            <a:ext cx="12196036"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0000"/>
          </a:solidFill>
        </p:spPr>
        <p:txBody>
          <a:bodyPr wrap="square" lIns="0" tIns="0" rIns="0" bIns="0" rtlCol="0"/>
          <a:lstStyle/>
          <a:p>
            <a:endParaRPr/>
          </a:p>
        </p:txBody>
      </p:sp>
      <p:sp>
        <p:nvSpPr>
          <p:cNvPr id="14" name="bg object 22">
            <a:extLst>
              <a:ext uri="{FF2B5EF4-FFF2-40B4-BE49-F238E27FC236}">
                <a16:creationId xmlns:a16="http://schemas.microsoft.com/office/drawing/2014/main" id="{C101554C-03ED-353A-FA67-D4D1210D0670}"/>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5" name="Group 14">
            <a:extLst>
              <a:ext uri="{FF2B5EF4-FFF2-40B4-BE49-F238E27FC236}">
                <a16:creationId xmlns:a16="http://schemas.microsoft.com/office/drawing/2014/main" id="{8E7AA6FE-7EC6-165D-2085-FCFB844B5CC6}"/>
              </a:ext>
            </a:extLst>
          </p:cNvPr>
          <p:cNvGrpSpPr/>
          <p:nvPr userDrawn="1"/>
        </p:nvGrpSpPr>
        <p:grpSpPr>
          <a:xfrm>
            <a:off x="0" y="4184585"/>
            <a:ext cx="2767043" cy="2671139"/>
            <a:chOff x="0" y="4184585"/>
            <a:chExt cx="2767043" cy="2671139"/>
          </a:xfrm>
        </p:grpSpPr>
        <p:sp>
          <p:nvSpPr>
            <p:cNvPr id="16" name="bg object 23">
              <a:extLst>
                <a:ext uri="{FF2B5EF4-FFF2-40B4-BE49-F238E27FC236}">
                  <a16:creationId xmlns:a16="http://schemas.microsoft.com/office/drawing/2014/main" id="{B0BECB1F-ECBC-8769-E3C7-16E2F1025215}"/>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7" name="bg object 24">
              <a:extLst>
                <a:ext uri="{FF2B5EF4-FFF2-40B4-BE49-F238E27FC236}">
                  <a16:creationId xmlns:a16="http://schemas.microsoft.com/office/drawing/2014/main" id="{5A0F166C-5675-4BDF-82C2-1312D3795A30}"/>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8" name="bg object 25">
              <a:extLst>
                <a:ext uri="{FF2B5EF4-FFF2-40B4-BE49-F238E27FC236}">
                  <a16:creationId xmlns:a16="http://schemas.microsoft.com/office/drawing/2014/main" id="{F0D9B2C6-6D12-CCA5-00B9-5E51269E9765}"/>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9" name="bg object 26">
              <a:extLst>
                <a:ext uri="{FF2B5EF4-FFF2-40B4-BE49-F238E27FC236}">
                  <a16:creationId xmlns:a16="http://schemas.microsoft.com/office/drawing/2014/main" id="{BB04FA2D-05E8-025B-D234-184014DA2606}"/>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20" name="bg object 27">
              <a:extLst>
                <a:ext uri="{FF2B5EF4-FFF2-40B4-BE49-F238E27FC236}">
                  <a16:creationId xmlns:a16="http://schemas.microsoft.com/office/drawing/2014/main" id="{C7C47A63-8503-302D-EEC1-8F321F81D4F4}"/>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21" name="bg object 28">
              <a:extLst>
                <a:ext uri="{FF2B5EF4-FFF2-40B4-BE49-F238E27FC236}">
                  <a16:creationId xmlns:a16="http://schemas.microsoft.com/office/drawing/2014/main" id="{5964C189-B02F-4F4E-319E-E3C3858E0426}"/>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22" name="bg object 29">
              <a:extLst>
                <a:ext uri="{FF2B5EF4-FFF2-40B4-BE49-F238E27FC236}">
                  <a16:creationId xmlns:a16="http://schemas.microsoft.com/office/drawing/2014/main" id="{AEB47A71-CFC8-15A6-BEFC-708022A4AF5E}"/>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23" name="bg object 30">
              <a:extLst>
                <a:ext uri="{FF2B5EF4-FFF2-40B4-BE49-F238E27FC236}">
                  <a16:creationId xmlns:a16="http://schemas.microsoft.com/office/drawing/2014/main" id="{746867FF-9D81-E86C-14D3-BA25BF17E6C5}"/>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4" name="bg object 31">
              <a:extLst>
                <a:ext uri="{FF2B5EF4-FFF2-40B4-BE49-F238E27FC236}">
                  <a16:creationId xmlns:a16="http://schemas.microsoft.com/office/drawing/2014/main" id="{612BE240-184A-F95D-4205-673C737C18BE}"/>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9" y="1589518"/>
            <a:ext cx="6384840" cy="1655762"/>
          </a:xfrm>
        </p:spPr>
        <p:txBody>
          <a:bodyPr anchor="b">
            <a:normAutofit/>
          </a:bodyPr>
          <a:lstStyle>
            <a:lvl1pPr algn="l">
              <a:defRPr sz="5400">
                <a:solidFill>
                  <a:schemeClr val="bg1"/>
                </a:solidFill>
                <a:latin typeface="Quicksand" pitchFamily="2" charset="0"/>
              </a:defRPr>
            </a:lvl1pPr>
          </a:lstStyle>
          <a:p>
            <a:r>
              <a:rPr lang="en-GB"/>
              <a:t>Click to edit Master title style</a:t>
            </a:r>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6384840" cy="1127847"/>
          </a:xfrm>
          <a:prstGeom prst="rect">
            <a:avLst/>
          </a:prstGeom>
        </p:spPr>
        <p:txBody>
          <a:bodyPr/>
          <a:lstStyle>
            <a:lvl1pPr marL="0" indent="0" algn="l">
              <a:buNone/>
              <a:defRPr sz="2400">
                <a:solidFill>
                  <a:schemeClr val="tx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8" name="Group 7">
            <a:extLst>
              <a:ext uri="{FF2B5EF4-FFF2-40B4-BE49-F238E27FC236}">
                <a16:creationId xmlns:a16="http://schemas.microsoft.com/office/drawing/2014/main" id="{ED61F235-EDD6-AB74-9C26-D2589D0B0BF5}"/>
              </a:ext>
            </a:extLst>
          </p:cNvPr>
          <p:cNvGrpSpPr/>
          <p:nvPr userDrawn="1"/>
        </p:nvGrpSpPr>
        <p:grpSpPr>
          <a:xfrm>
            <a:off x="9768269" y="5263373"/>
            <a:ext cx="1969708" cy="1135284"/>
            <a:chOff x="9768269" y="5263373"/>
            <a:chExt cx="1969708" cy="1135284"/>
          </a:xfrm>
        </p:grpSpPr>
        <p:sp>
          <p:nvSpPr>
            <p:cNvPr id="9" name="bg object 17">
              <a:extLst>
                <a:ext uri="{FF2B5EF4-FFF2-40B4-BE49-F238E27FC236}">
                  <a16:creationId xmlns:a16="http://schemas.microsoft.com/office/drawing/2014/main" id="{B1A475EC-8DC6-2777-9270-716381F7DA64}"/>
                </a:ext>
              </a:extLst>
            </p:cNvPr>
            <p:cNvSpPr/>
            <p:nvPr/>
          </p:nvSpPr>
          <p:spPr>
            <a:xfrm>
              <a:off x="11351110" y="6342803"/>
              <a:ext cx="232420" cy="55854"/>
            </a:xfrm>
            <a:custGeom>
              <a:avLst/>
              <a:gdLst/>
              <a:ahLst/>
              <a:cxnLst/>
              <a:rect l="l" t="t" r="r" b="b"/>
              <a:pathLst>
                <a:path w="255904" h="61595">
                  <a:moveTo>
                    <a:pt x="45491" y="54190"/>
                  </a:moveTo>
                  <a:lnTo>
                    <a:pt x="43802" y="52768"/>
                  </a:lnTo>
                  <a:lnTo>
                    <a:pt x="9245" y="52768"/>
                  </a:lnTo>
                  <a:lnTo>
                    <a:pt x="9245" y="44780"/>
                  </a:lnTo>
                  <a:lnTo>
                    <a:pt x="14655" y="41402"/>
                  </a:lnTo>
                  <a:lnTo>
                    <a:pt x="26657" y="35267"/>
                  </a:lnTo>
                  <a:lnTo>
                    <a:pt x="34874" y="30670"/>
                  </a:lnTo>
                  <a:lnTo>
                    <a:pt x="40576" y="26225"/>
                  </a:lnTo>
                  <a:lnTo>
                    <a:pt x="43891" y="21399"/>
                  </a:lnTo>
                  <a:lnTo>
                    <a:pt x="44958" y="15633"/>
                  </a:lnTo>
                  <a:lnTo>
                    <a:pt x="43383" y="8851"/>
                  </a:lnTo>
                  <a:lnTo>
                    <a:pt x="38976" y="3962"/>
                  </a:lnTo>
                  <a:lnTo>
                    <a:pt x="32181" y="1003"/>
                  </a:lnTo>
                  <a:lnTo>
                    <a:pt x="23456" y="0"/>
                  </a:lnTo>
                  <a:lnTo>
                    <a:pt x="18389" y="0"/>
                  </a:lnTo>
                  <a:lnTo>
                    <a:pt x="12979" y="711"/>
                  </a:lnTo>
                  <a:lnTo>
                    <a:pt x="3378" y="5245"/>
                  </a:lnTo>
                  <a:lnTo>
                    <a:pt x="1155" y="7023"/>
                  </a:lnTo>
                  <a:lnTo>
                    <a:pt x="1155" y="11455"/>
                  </a:lnTo>
                  <a:lnTo>
                    <a:pt x="2667" y="13144"/>
                  </a:lnTo>
                  <a:lnTo>
                    <a:pt x="5600" y="13144"/>
                  </a:lnTo>
                  <a:lnTo>
                    <a:pt x="6311" y="12877"/>
                  </a:lnTo>
                  <a:lnTo>
                    <a:pt x="12255" y="8978"/>
                  </a:lnTo>
                  <a:lnTo>
                    <a:pt x="16611" y="7467"/>
                  </a:lnTo>
                  <a:lnTo>
                    <a:pt x="31267" y="7467"/>
                  </a:lnTo>
                  <a:lnTo>
                    <a:pt x="36601" y="10210"/>
                  </a:lnTo>
                  <a:lnTo>
                    <a:pt x="36601" y="21678"/>
                  </a:lnTo>
                  <a:lnTo>
                    <a:pt x="30124" y="24879"/>
                  </a:lnTo>
                  <a:lnTo>
                    <a:pt x="19456" y="30378"/>
                  </a:lnTo>
                  <a:lnTo>
                    <a:pt x="11137" y="35166"/>
                  </a:lnTo>
                  <a:lnTo>
                    <a:pt x="5041" y="40436"/>
                  </a:lnTo>
                  <a:lnTo>
                    <a:pt x="1282" y="47193"/>
                  </a:lnTo>
                  <a:lnTo>
                    <a:pt x="0" y="56413"/>
                  </a:lnTo>
                  <a:lnTo>
                    <a:pt x="0" y="58458"/>
                  </a:lnTo>
                  <a:lnTo>
                    <a:pt x="1600" y="60236"/>
                  </a:lnTo>
                  <a:lnTo>
                    <a:pt x="41757" y="60236"/>
                  </a:lnTo>
                  <a:lnTo>
                    <a:pt x="43802" y="60236"/>
                  </a:lnTo>
                  <a:lnTo>
                    <a:pt x="45491" y="58724"/>
                  </a:lnTo>
                  <a:lnTo>
                    <a:pt x="45491" y="54190"/>
                  </a:lnTo>
                  <a:close/>
                </a:path>
                <a:path w="255904" h="61595">
                  <a:moveTo>
                    <a:pt x="118351" y="30645"/>
                  </a:moveTo>
                  <a:lnTo>
                    <a:pt x="116674" y="19113"/>
                  </a:lnTo>
                  <a:lnTo>
                    <a:pt x="111785" y="9334"/>
                  </a:lnTo>
                  <a:lnTo>
                    <a:pt x="109994" y="7810"/>
                  </a:lnTo>
                  <a:lnTo>
                    <a:pt x="109994" y="30645"/>
                  </a:lnTo>
                  <a:lnTo>
                    <a:pt x="108788" y="39789"/>
                  </a:lnTo>
                  <a:lnTo>
                    <a:pt x="105371" y="47142"/>
                  </a:lnTo>
                  <a:lnTo>
                    <a:pt x="100025" y="52057"/>
                  </a:lnTo>
                  <a:lnTo>
                    <a:pt x="93027" y="53835"/>
                  </a:lnTo>
                  <a:lnTo>
                    <a:pt x="86017" y="52057"/>
                  </a:lnTo>
                  <a:lnTo>
                    <a:pt x="80670" y="47142"/>
                  </a:lnTo>
                  <a:lnTo>
                    <a:pt x="77254" y="39789"/>
                  </a:lnTo>
                  <a:lnTo>
                    <a:pt x="76060" y="30645"/>
                  </a:lnTo>
                  <a:lnTo>
                    <a:pt x="77254" y="21526"/>
                  </a:lnTo>
                  <a:lnTo>
                    <a:pt x="80670" y="14160"/>
                  </a:lnTo>
                  <a:lnTo>
                    <a:pt x="86017" y="9258"/>
                  </a:lnTo>
                  <a:lnTo>
                    <a:pt x="93027" y="7467"/>
                  </a:lnTo>
                  <a:lnTo>
                    <a:pt x="100025" y="9258"/>
                  </a:lnTo>
                  <a:lnTo>
                    <a:pt x="105371" y="14160"/>
                  </a:lnTo>
                  <a:lnTo>
                    <a:pt x="108788" y="21526"/>
                  </a:lnTo>
                  <a:lnTo>
                    <a:pt x="109994" y="30645"/>
                  </a:lnTo>
                  <a:lnTo>
                    <a:pt x="109994" y="7810"/>
                  </a:lnTo>
                  <a:lnTo>
                    <a:pt x="109601" y="7467"/>
                  </a:lnTo>
                  <a:lnTo>
                    <a:pt x="103835" y="2540"/>
                  </a:lnTo>
                  <a:lnTo>
                    <a:pt x="93027" y="0"/>
                  </a:lnTo>
                  <a:lnTo>
                    <a:pt x="82207" y="2540"/>
                  </a:lnTo>
                  <a:lnTo>
                    <a:pt x="74269" y="9334"/>
                  </a:lnTo>
                  <a:lnTo>
                    <a:pt x="69367" y="19113"/>
                  </a:lnTo>
                  <a:lnTo>
                    <a:pt x="67703" y="30645"/>
                  </a:lnTo>
                  <a:lnTo>
                    <a:pt x="69367" y="42189"/>
                  </a:lnTo>
                  <a:lnTo>
                    <a:pt x="74269" y="51981"/>
                  </a:lnTo>
                  <a:lnTo>
                    <a:pt x="82207" y="58762"/>
                  </a:lnTo>
                  <a:lnTo>
                    <a:pt x="93027" y="61302"/>
                  </a:lnTo>
                  <a:lnTo>
                    <a:pt x="103835" y="58762"/>
                  </a:lnTo>
                  <a:lnTo>
                    <a:pt x="109601" y="53835"/>
                  </a:lnTo>
                  <a:lnTo>
                    <a:pt x="111785" y="51981"/>
                  </a:lnTo>
                  <a:lnTo>
                    <a:pt x="116674" y="42189"/>
                  </a:lnTo>
                  <a:lnTo>
                    <a:pt x="118351" y="30645"/>
                  </a:lnTo>
                  <a:close/>
                </a:path>
                <a:path w="255904" h="61595">
                  <a:moveTo>
                    <a:pt x="186664" y="54190"/>
                  </a:moveTo>
                  <a:lnTo>
                    <a:pt x="184975" y="52768"/>
                  </a:lnTo>
                  <a:lnTo>
                    <a:pt x="150418" y="52768"/>
                  </a:lnTo>
                  <a:lnTo>
                    <a:pt x="150418" y="44780"/>
                  </a:lnTo>
                  <a:lnTo>
                    <a:pt x="155829" y="41402"/>
                  </a:lnTo>
                  <a:lnTo>
                    <a:pt x="167830" y="35267"/>
                  </a:lnTo>
                  <a:lnTo>
                    <a:pt x="176047" y="30670"/>
                  </a:lnTo>
                  <a:lnTo>
                    <a:pt x="181749" y="26225"/>
                  </a:lnTo>
                  <a:lnTo>
                    <a:pt x="185051" y="21399"/>
                  </a:lnTo>
                  <a:lnTo>
                    <a:pt x="186131" y="15633"/>
                  </a:lnTo>
                  <a:lnTo>
                    <a:pt x="184556" y="8851"/>
                  </a:lnTo>
                  <a:lnTo>
                    <a:pt x="180149" y="3962"/>
                  </a:lnTo>
                  <a:lnTo>
                    <a:pt x="173342" y="1003"/>
                  </a:lnTo>
                  <a:lnTo>
                    <a:pt x="164630" y="0"/>
                  </a:lnTo>
                  <a:lnTo>
                    <a:pt x="159562" y="0"/>
                  </a:lnTo>
                  <a:lnTo>
                    <a:pt x="154139" y="711"/>
                  </a:lnTo>
                  <a:lnTo>
                    <a:pt x="144551" y="5245"/>
                  </a:lnTo>
                  <a:lnTo>
                    <a:pt x="142328" y="7023"/>
                  </a:lnTo>
                  <a:lnTo>
                    <a:pt x="142328" y="11455"/>
                  </a:lnTo>
                  <a:lnTo>
                    <a:pt x="143840" y="13144"/>
                  </a:lnTo>
                  <a:lnTo>
                    <a:pt x="146773" y="13144"/>
                  </a:lnTo>
                  <a:lnTo>
                    <a:pt x="147485" y="12877"/>
                  </a:lnTo>
                  <a:lnTo>
                    <a:pt x="153428" y="8978"/>
                  </a:lnTo>
                  <a:lnTo>
                    <a:pt x="157784" y="7467"/>
                  </a:lnTo>
                  <a:lnTo>
                    <a:pt x="172440" y="7467"/>
                  </a:lnTo>
                  <a:lnTo>
                    <a:pt x="177774" y="10210"/>
                  </a:lnTo>
                  <a:lnTo>
                    <a:pt x="177774" y="21678"/>
                  </a:lnTo>
                  <a:lnTo>
                    <a:pt x="171297" y="24879"/>
                  </a:lnTo>
                  <a:lnTo>
                    <a:pt x="160629" y="30378"/>
                  </a:lnTo>
                  <a:lnTo>
                    <a:pt x="152311" y="35166"/>
                  </a:lnTo>
                  <a:lnTo>
                    <a:pt x="146202" y="40436"/>
                  </a:lnTo>
                  <a:lnTo>
                    <a:pt x="142455" y="47193"/>
                  </a:lnTo>
                  <a:lnTo>
                    <a:pt x="141173" y="56413"/>
                  </a:lnTo>
                  <a:lnTo>
                    <a:pt x="141173" y="58458"/>
                  </a:lnTo>
                  <a:lnTo>
                    <a:pt x="142773" y="60236"/>
                  </a:lnTo>
                  <a:lnTo>
                    <a:pt x="182930" y="60236"/>
                  </a:lnTo>
                  <a:lnTo>
                    <a:pt x="184975" y="60236"/>
                  </a:lnTo>
                  <a:lnTo>
                    <a:pt x="186664" y="58724"/>
                  </a:lnTo>
                  <a:lnTo>
                    <a:pt x="186664" y="54190"/>
                  </a:lnTo>
                  <a:close/>
                </a:path>
                <a:path w="255904" h="61595">
                  <a:moveTo>
                    <a:pt x="255689" y="34734"/>
                  </a:moveTo>
                  <a:lnTo>
                    <a:pt x="250532" y="29845"/>
                  </a:lnTo>
                  <a:lnTo>
                    <a:pt x="242709" y="27724"/>
                  </a:lnTo>
                  <a:lnTo>
                    <a:pt x="249021" y="25057"/>
                  </a:lnTo>
                  <a:lnTo>
                    <a:pt x="251688" y="20078"/>
                  </a:lnTo>
                  <a:lnTo>
                    <a:pt x="251688" y="5511"/>
                  </a:lnTo>
                  <a:lnTo>
                    <a:pt x="244309" y="0"/>
                  </a:lnTo>
                  <a:lnTo>
                    <a:pt x="228765" y="0"/>
                  </a:lnTo>
                  <a:lnTo>
                    <a:pt x="223875" y="622"/>
                  </a:lnTo>
                  <a:lnTo>
                    <a:pt x="217665" y="3200"/>
                  </a:lnTo>
                  <a:lnTo>
                    <a:pt x="214287" y="4800"/>
                  </a:lnTo>
                  <a:lnTo>
                    <a:pt x="214287" y="9410"/>
                  </a:lnTo>
                  <a:lnTo>
                    <a:pt x="215442" y="10934"/>
                  </a:lnTo>
                  <a:lnTo>
                    <a:pt x="219176" y="10934"/>
                  </a:lnTo>
                  <a:lnTo>
                    <a:pt x="224764" y="8001"/>
                  </a:lnTo>
                  <a:lnTo>
                    <a:pt x="228053" y="7112"/>
                  </a:lnTo>
                  <a:lnTo>
                    <a:pt x="238721" y="7112"/>
                  </a:lnTo>
                  <a:lnTo>
                    <a:pt x="243332" y="9410"/>
                  </a:lnTo>
                  <a:lnTo>
                    <a:pt x="243332" y="21056"/>
                  </a:lnTo>
                  <a:lnTo>
                    <a:pt x="238988" y="24968"/>
                  </a:lnTo>
                  <a:lnTo>
                    <a:pt x="224497" y="24968"/>
                  </a:lnTo>
                  <a:lnTo>
                    <a:pt x="222808" y="26479"/>
                  </a:lnTo>
                  <a:lnTo>
                    <a:pt x="222808" y="30746"/>
                  </a:lnTo>
                  <a:lnTo>
                    <a:pt x="224497" y="32334"/>
                  </a:lnTo>
                  <a:lnTo>
                    <a:pt x="240576" y="32334"/>
                  </a:lnTo>
                  <a:lnTo>
                    <a:pt x="247332" y="35356"/>
                  </a:lnTo>
                  <a:lnTo>
                    <a:pt x="247332" y="50114"/>
                  </a:lnTo>
                  <a:lnTo>
                    <a:pt x="241033" y="54190"/>
                  </a:lnTo>
                  <a:lnTo>
                    <a:pt x="224142" y="54190"/>
                  </a:lnTo>
                  <a:lnTo>
                    <a:pt x="219798" y="51536"/>
                  </a:lnTo>
                  <a:lnTo>
                    <a:pt x="214376" y="47358"/>
                  </a:lnTo>
                  <a:lnTo>
                    <a:pt x="213575" y="47002"/>
                  </a:lnTo>
                  <a:lnTo>
                    <a:pt x="210731" y="47002"/>
                  </a:lnTo>
                  <a:lnTo>
                    <a:pt x="208864" y="48336"/>
                  </a:lnTo>
                  <a:lnTo>
                    <a:pt x="208864" y="51879"/>
                  </a:lnTo>
                  <a:lnTo>
                    <a:pt x="209575" y="53035"/>
                  </a:lnTo>
                  <a:lnTo>
                    <a:pt x="216065" y="58635"/>
                  </a:lnTo>
                  <a:lnTo>
                    <a:pt x="223342" y="61302"/>
                  </a:lnTo>
                  <a:lnTo>
                    <a:pt x="232410" y="61302"/>
                  </a:lnTo>
                  <a:lnTo>
                    <a:pt x="241820" y="60007"/>
                  </a:lnTo>
                  <a:lnTo>
                    <a:pt x="249186" y="56324"/>
                  </a:lnTo>
                  <a:lnTo>
                    <a:pt x="253974" y="50622"/>
                  </a:lnTo>
                  <a:lnTo>
                    <a:pt x="255689" y="43268"/>
                  </a:lnTo>
                  <a:lnTo>
                    <a:pt x="255689" y="34734"/>
                  </a:lnTo>
                  <a:close/>
                </a:path>
              </a:pathLst>
            </a:custGeom>
            <a:solidFill>
              <a:srgbClr val="FFFFFF"/>
            </a:solidFill>
          </p:spPr>
          <p:txBody>
            <a:bodyPr wrap="square" lIns="0" tIns="0" rIns="0" bIns="0" rtlCol="0"/>
            <a:lstStyle/>
            <a:p>
              <a:endParaRPr/>
            </a:p>
          </p:txBody>
        </p:sp>
        <p:pic>
          <p:nvPicPr>
            <p:cNvPr id="10" name="bg object 18">
              <a:extLst>
                <a:ext uri="{FF2B5EF4-FFF2-40B4-BE49-F238E27FC236}">
                  <a16:creationId xmlns:a16="http://schemas.microsoft.com/office/drawing/2014/main" id="{CB203E13-91BE-B4AD-9232-6C1CA705097A}"/>
                </a:ext>
              </a:extLst>
            </p:cNvPr>
            <p:cNvPicPr/>
            <p:nvPr/>
          </p:nvPicPr>
          <p:blipFill>
            <a:blip r:embed="rId2" cstate="print"/>
            <a:stretch>
              <a:fillRect/>
            </a:stretch>
          </p:blipFill>
          <p:spPr>
            <a:xfrm>
              <a:off x="9768269" y="6133524"/>
              <a:ext cx="114872" cy="115198"/>
            </a:xfrm>
            <a:prstGeom prst="rect">
              <a:avLst/>
            </a:prstGeom>
          </p:spPr>
        </p:pic>
        <p:sp>
          <p:nvSpPr>
            <p:cNvPr id="11" name="bg object 19">
              <a:extLst>
                <a:ext uri="{FF2B5EF4-FFF2-40B4-BE49-F238E27FC236}">
                  <a16:creationId xmlns:a16="http://schemas.microsoft.com/office/drawing/2014/main" id="{496AC52C-7545-151F-E8C3-1E3096522EB4}"/>
                </a:ext>
              </a:extLst>
            </p:cNvPr>
            <p:cNvSpPr/>
            <p:nvPr/>
          </p:nvSpPr>
          <p:spPr>
            <a:xfrm>
              <a:off x="9916387" y="6076176"/>
              <a:ext cx="65747" cy="171594"/>
            </a:xfrm>
            <a:custGeom>
              <a:avLst/>
              <a:gdLst/>
              <a:ahLst/>
              <a:cxnLst/>
              <a:rect l="l" t="t" r="r" b="b"/>
              <a:pathLst>
                <a:path w="72390" h="189229">
                  <a:moveTo>
                    <a:pt x="16637" y="3606"/>
                  </a:moveTo>
                  <a:lnTo>
                    <a:pt x="13030" y="0"/>
                  </a:lnTo>
                  <a:lnTo>
                    <a:pt x="3606" y="0"/>
                  </a:lnTo>
                  <a:lnTo>
                    <a:pt x="0" y="3606"/>
                  </a:lnTo>
                  <a:lnTo>
                    <a:pt x="0" y="185559"/>
                  </a:lnTo>
                  <a:lnTo>
                    <a:pt x="3606" y="189166"/>
                  </a:lnTo>
                  <a:lnTo>
                    <a:pt x="8318" y="189166"/>
                  </a:lnTo>
                  <a:lnTo>
                    <a:pt x="13030" y="189166"/>
                  </a:lnTo>
                  <a:lnTo>
                    <a:pt x="16637" y="185559"/>
                  </a:lnTo>
                  <a:lnTo>
                    <a:pt x="16637" y="3606"/>
                  </a:lnTo>
                  <a:close/>
                </a:path>
                <a:path w="72390" h="189229">
                  <a:moveTo>
                    <a:pt x="72110" y="3606"/>
                  </a:moveTo>
                  <a:lnTo>
                    <a:pt x="68503" y="0"/>
                  </a:lnTo>
                  <a:lnTo>
                    <a:pt x="59080" y="0"/>
                  </a:lnTo>
                  <a:lnTo>
                    <a:pt x="55473" y="3606"/>
                  </a:lnTo>
                  <a:lnTo>
                    <a:pt x="55473" y="185559"/>
                  </a:lnTo>
                  <a:lnTo>
                    <a:pt x="59080" y="189166"/>
                  </a:lnTo>
                  <a:lnTo>
                    <a:pt x="63792" y="189166"/>
                  </a:lnTo>
                  <a:lnTo>
                    <a:pt x="68503" y="189166"/>
                  </a:lnTo>
                  <a:lnTo>
                    <a:pt x="72110" y="185559"/>
                  </a:lnTo>
                  <a:lnTo>
                    <a:pt x="72110" y="3606"/>
                  </a:lnTo>
                  <a:close/>
                </a:path>
              </a:pathLst>
            </a:custGeom>
            <a:solidFill>
              <a:srgbClr val="FFFFFF"/>
            </a:solidFill>
          </p:spPr>
          <p:txBody>
            <a:bodyPr wrap="square" lIns="0" tIns="0" rIns="0" bIns="0" rtlCol="0"/>
            <a:lstStyle/>
            <a:p>
              <a:endParaRPr/>
            </a:p>
          </p:txBody>
        </p:sp>
        <p:pic>
          <p:nvPicPr>
            <p:cNvPr id="12" name="bg object 20">
              <a:extLst>
                <a:ext uri="{FF2B5EF4-FFF2-40B4-BE49-F238E27FC236}">
                  <a16:creationId xmlns:a16="http://schemas.microsoft.com/office/drawing/2014/main" id="{D7BC008D-5A1B-BE3A-4CBD-34678F8CB2CF}"/>
                </a:ext>
              </a:extLst>
            </p:cNvPr>
            <p:cNvPicPr/>
            <p:nvPr/>
          </p:nvPicPr>
          <p:blipFill>
            <a:blip r:embed="rId3" cstate="print"/>
            <a:stretch>
              <a:fillRect/>
            </a:stretch>
          </p:blipFill>
          <p:spPr>
            <a:xfrm>
              <a:off x="9901316" y="6093783"/>
              <a:ext cx="1836661" cy="304614"/>
            </a:xfrm>
            <a:prstGeom prst="rect">
              <a:avLst/>
            </a:prstGeom>
          </p:spPr>
        </p:pic>
        <p:pic>
          <p:nvPicPr>
            <p:cNvPr id="13" name="bg object 21">
              <a:extLst>
                <a:ext uri="{FF2B5EF4-FFF2-40B4-BE49-F238E27FC236}">
                  <a16:creationId xmlns:a16="http://schemas.microsoft.com/office/drawing/2014/main" id="{7A1F9893-575A-F37A-22F6-165D8958B679}"/>
                </a:ext>
              </a:extLst>
            </p:cNvPr>
            <p:cNvPicPr/>
            <p:nvPr/>
          </p:nvPicPr>
          <p:blipFill>
            <a:blip r:embed="rId4" cstate="print"/>
            <a:stretch>
              <a:fillRect/>
            </a:stretch>
          </p:blipFill>
          <p:spPr>
            <a:xfrm>
              <a:off x="10391018" y="5263373"/>
              <a:ext cx="711091" cy="772536"/>
            </a:xfrm>
            <a:prstGeom prst="rect">
              <a:avLst/>
            </a:prstGeom>
          </p:spPr>
        </p:pic>
      </p:grpSp>
      <p:sp>
        <p:nvSpPr>
          <p:cNvPr id="6" name="Content Placeholder 5">
            <a:extLst>
              <a:ext uri="{FF2B5EF4-FFF2-40B4-BE49-F238E27FC236}">
                <a16:creationId xmlns:a16="http://schemas.microsoft.com/office/drawing/2014/main" id="{C2317170-02D0-6F51-2E76-B9C54BEA68A6}"/>
              </a:ext>
            </a:extLst>
          </p:cNvPr>
          <p:cNvSpPr>
            <a:spLocks noGrp="1"/>
          </p:cNvSpPr>
          <p:nvPr>
            <p:ph sz="quarter" idx="12" hasCustomPrompt="1"/>
          </p:nvPr>
        </p:nvSpPr>
        <p:spPr>
          <a:xfrm>
            <a:off x="1416204" y="323967"/>
            <a:ext cx="6400801" cy="367409"/>
          </a:xfrm>
        </p:spPr>
        <p:txBody>
          <a:bodyPr anchor="ctr">
            <a:normAutofit/>
          </a:bodyPr>
          <a:lstStyle>
            <a:lvl1pPr>
              <a:defRPr sz="1600">
                <a:solidFill>
                  <a:schemeClr val="accent1"/>
                </a:solidFill>
              </a:defRPr>
            </a:lvl1pPr>
          </a:lstStyle>
          <a:p>
            <a:pPr lvl="0"/>
            <a:r>
              <a:rPr lang="en-GB"/>
              <a:t>Speaker names and organisations</a:t>
            </a:r>
          </a:p>
        </p:txBody>
      </p:sp>
    </p:spTree>
    <p:extLst>
      <p:ext uri="{BB962C8B-B14F-4D97-AF65-F5344CB8AC3E}">
        <p14:creationId xmlns:p14="http://schemas.microsoft.com/office/powerpoint/2010/main" val="881780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2"/>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642514" y="651643"/>
            <a:ext cx="4351283" cy="3044706"/>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object 4">
            <a:extLst>
              <a:ext uri="{FF2B5EF4-FFF2-40B4-BE49-F238E27FC236}">
                <a16:creationId xmlns:a16="http://schemas.microsoft.com/office/drawing/2014/main" id="{74673720-C835-BE5C-5C80-3FD8DB241F01}"/>
              </a:ext>
            </a:extLst>
          </p:cNvPr>
          <p:cNvSpPr/>
          <p:nvPr userDrawn="1"/>
        </p:nvSpPr>
        <p:spPr>
          <a:xfrm>
            <a:off x="11017319" y="4297582"/>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46D95486-8AE6-9324-FF15-FB06241C299A}"/>
              </a:ext>
            </a:extLst>
          </p:cNvPr>
          <p:cNvSpPr/>
          <p:nvPr userDrawn="1"/>
        </p:nvSpPr>
        <p:spPr>
          <a:xfrm>
            <a:off x="10858176" y="4794163"/>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6EE743A1-10E0-9B86-6AD1-E9B92D62DCE7}"/>
              </a:ext>
            </a:extLst>
          </p:cNvPr>
          <p:cNvSpPr/>
          <p:nvPr userDrawn="1"/>
        </p:nvSpPr>
        <p:spPr>
          <a:xfrm>
            <a:off x="10211952" y="5003948"/>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1" name="object 4">
            <a:extLst>
              <a:ext uri="{FF2B5EF4-FFF2-40B4-BE49-F238E27FC236}">
                <a16:creationId xmlns:a16="http://schemas.microsoft.com/office/drawing/2014/main" id="{E8D99936-C791-EC50-A678-76F12A1EC831}"/>
              </a:ext>
            </a:extLst>
          </p:cNvPr>
          <p:cNvSpPr/>
          <p:nvPr userDrawn="1"/>
        </p:nvSpPr>
        <p:spPr>
          <a:xfrm>
            <a:off x="9239151" y="4572895"/>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3A7B13D2-0D85-68C1-7844-658E315F6177}"/>
              </a:ext>
            </a:extLst>
          </p:cNvPr>
          <p:cNvSpPr/>
          <p:nvPr userDrawn="1"/>
        </p:nvSpPr>
        <p:spPr>
          <a:xfrm>
            <a:off x="7173395" y="6277376"/>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3" name="object 4">
            <a:extLst>
              <a:ext uri="{FF2B5EF4-FFF2-40B4-BE49-F238E27FC236}">
                <a16:creationId xmlns:a16="http://schemas.microsoft.com/office/drawing/2014/main" id="{01DC0EFC-6C93-BFA0-523B-FE355A921294}"/>
              </a:ext>
            </a:extLst>
          </p:cNvPr>
          <p:cNvSpPr/>
          <p:nvPr userDrawn="1"/>
        </p:nvSpPr>
        <p:spPr>
          <a:xfrm>
            <a:off x="6464955" y="5911803"/>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4" name="object 4">
            <a:extLst>
              <a:ext uri="{FF2B5EF4-FFF2-40B4-BE49-F238E27FC236}">
                <a16:creationId xmlns:a16="http://schemas.microsoft.com/office/drawing/2014/main" id="{34D1CC05-DC4E-8B38-D132-6D0E40FCB802}"/>
              </a:ext>
            </a:extLst>
          </p:cNvPr>
          <p:cNvSpPr/>
          <p:nvPr userDrawn="1"/>
        </p:nvSpPr>
        <p:spPr>
          <a:xfrm>
            <a:off x="6826903" y="3913649"/>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3439139F-F645-CA8D-5BF1-27B8526442E2}"/>
              </a:ext>
            </a:extLst>
          </p:cNvPr>
          <p:cNvSpPr/>
          <p:nvPr userDrawn="1"/>
        </p:nvSpPr>
        <p:spPr>
          <a:xfrm>
            <a:off x="8852061" y="5677297"/>
            <a:ext cx="1497988" cy="149798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pic>
        <p:nvPicPr>
          <p:cNvPr id="17" name="Picture 16" descr="A picture containing text&#10;&#10;Description automatically generated">
            <a:extLst>
              <a:ext uri="{FF2B5EF4-FFF2-40B4-BE49-F238E27FC236}">
                <a16:creationId xmlns:a16="http://schemas.microsoft.com/office/drawing/2014/main" id="{1C70859E-DCA5-87BD-ACBD-C84DD8CAD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 name="Picture Placeholder 2">
            <a:extLst>
              <a:ext uri="{FF2B5EF4-FFF2-40B4-BE49-F238E27FC236}">
                <a16:creationId xmlns:a16="http://schemas.microsoft.com/office/drawing/2014/main" id="{C965953D-FE9D-4CC7-8DA0-75C83642EEAC}"/>
              </a:ext>
            </a:extLst>
          </p:cNvPr>
          <p:cNvSpPr>
            <a:spLocks noGrp="1"/>
          </p:cNvSpPr>
          <p:nvPr>
            <p:ph type="pic" idx="10"/>
          </p:nvPr>
        </p:nvSpPr>
        <p:spPr>
          <a:xfrm>
            <a:off x="-1086041" y="43104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873042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 Purpl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121920" y="-4957"/>
            <a:ext cx="1231976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a:ln>
            <a:solidFill>
              <a:schemeClr val="accent2"/>
            </a:solidFill>
          </a:ln>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121920" y="-389572"/>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1521898"/>
            <a:ext cx="4351283" cy="3692301"/>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Picture Placeholder 2">
            <a:extLst>
              <a:ext uri="{FF2B5EF4-FFF2-40B4-BE49-F238E27FC236}">
                <a16:creationId xmlns:a16="http://schemas.microsoft.com/office/drawing/2014/main" id="{E6294C19-5D10-1A71-B204-31C0C2A5477A}"/>
              </a:ext>
            </a:extLst>
          </p:cNvPr>
          <p:cNvSpPr>
            <a:spLocks noGrp="1"/>
          </p:cNvSpPr>
          <p:nvPr>
            <p:ph type="pic" idx="10"/>
          </p:nvPr>
        </p:nvSpPr>
        <p:spPr>
          <a:xfrm>
            <a:off x="6169931" y="-897413"/>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2302678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 Black">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1"/>
          </a:solidFill>
          <a:ln>
            <a:solidFill>
              <a:schemeClr val="tx1"/>
            </a:solidFill>
          </a:ln>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809298"/>
            <a:ext cx="4351283" cy="3364383"/>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a:p>
        </p:txBody>
      </p:sp>
      <p:sp>
        <p:nvSpPr>
          <p:cNvPr id="2" name="Picture Placeholder 2">
            <a:extLst>
              <a:ext uri="{FF2B5EF4-FFF2-40B4-BE49-F238E27FC236}">
                <a16:creationId xmlns:a16="http://schemas.microsoft.com/office/drawing/2014/main" id="{40C06F99-8172-DCE1-7EFE-FF4F105EC10F}"/>
              </a:ext>
            </a:extLst>
          </p:cNvPr>
          <p:cNvSpPr>
            <a:spLocks noGrp="1"/>
          </p:cNvSpPr>
          <p:nvPr>
            <p:ph type="pic" idx="10"/>
          </p:nvPr>
        </p:nvSpPr>
        <p:spPr>
          <a:xfrm>
            <a:off x="5937730" y="-624301"/>
            <a:ext cx="8682510" cy="8565938"/>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632467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Neo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a:ln>
            <a:solidFill>
              <a:schemeClr val="tx2"/>
            </a:solidFill>
          </a:ln>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474373" y="2074718"/>
            <a:ext cx="4857818" cy="3466482"/>
          </a:xfrm>
          <a:prstGeom prst="rect">
            <a:avLst/>
          </a:prstGeom>
        </p:spPr>
        <p:txBody>
          <a:bodyPr>
            <a:normAutofit/>
          </a:bodyPr>
          <a:lstStyle>
            <a:lvl1pPr marL="0" indent="0" algn="l">
              <a:buNone/>
              <a:defRPr sz="32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Picture Placeholder 2">
            <a:extLst>
              <a:ext uri="{FF2B5EF4-FFF2-40B4-BE49-F238E27FC236}">
                <a16:creationId xmlns:a16="http://schemas.microsoft.com/office/drawing/2014/main" id="{06A941DA-EEFE-1DF4-35CF-14C8B0F4F254}"/>
              </a:ext>
            </a:extLst>
          </p:cNvPr>
          <p:cNvSpPr>
            <a:spLocks noGrp="1"/>
          </p:cNvSpPr>
          <p:nvPr>
            <p:ph type="pic" idx="10"/>
          </p:nvPr>
        </p:nvSpPr>
        <p:spPr>
          <a:xfrm>
            <a:off x="-1635760" y="-683147"/>
            <a:ext cx="7573873" cy="721259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314511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White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bg2"/>
                </a:solidFill>
              </a:defRPr>
            </a:lvl1pPr>
          </a:lstStyle>
          <a:p>
            <a:endParaRPr lang="en-GB"/>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9598" y="0"/>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1849816"/>
            <a:ext cx="4351283" cy="3364383"/>
          </a:xfrm>
          <a:prstGeom prst="rect">
            <a:avLst/>
          </a:prstGeom>
        </p:spPr>
        <p:txBody>
          <a:bodyPr>
            <a:normAutofit/>
          </a:bodyPr>
          <a:lstStyle>
            <a:lvl1pPr marL="0" indent="0" algn="l">
              <a:buNone/>
              <a:defRPr sz="32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Picture Placeholder 2">
            <a:extLst>
              <a:ext uri="{FF2B5EF4-FFF2-40B4-BE49-F238E27FC236}">
                <a16:creationId xmlns:a16="http://schemas.microsoft.com/office/drawing/2014/main" id="{BE02B544-A40A-C2C8-B48C-6F244BD0DFB6}"/>
              </a:ext>
            </a:extLst>
          </p:cNvPr>
          <p:cNvSpPr>
            <a:spLocks noGrp="1"/>
          </p:cNvSpPr>
          <p:nvPr>
            <p:ph type="pic" idx="10"/>
          </p:nvPr>
        </p:nvSpPr>
        <p:spPr>
          <a:xfrm>
            <a:off x="6284881" y="-715900"/>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1063648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White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484883" y="2275184"/>
            <a:ext cx="4847307" cy="3266016"/>
          </a:xfrm>
          <a:prstGeom prst="rect">
            <a:avLst/>
          </a:prstGeom>
        </p:spPr>
        <p:txBody>
          <a:bodyPr>
            <a:normAutofit/>
          </a:bodyPr>
          <a:lstStyle>
            <a:lvl1pPr marL="0" indent="0" algn="l">
              <a:buNone/>
              <a:defRPr sz="32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F7467FD7-B03A-A783-6DAD-BFE1F429ED74}"/>
              </a:ext>
            </a:extLst>
          </p:cNvPr>
          <p:cNvSpPr>
            <a:spLocks noGrp="1"/>
          </p:cNvSpPr>
          <p:nvPr>
            <p:ph type="pic" idx="10"/>
          </p:nvPr>
        </p:nvSpPr>
        <p:spPr>
          <a:xfrm>
            <a:off x="-1249137" y="-881221"/>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955320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lage Slide - Blue">
    <p:spTree>
      <p:nvGrpSpPr>
        <p:cNvPr id="1" name=""/>
        <p:cNvGrpSpPr/>
        <p:nvPr/>
      </p:nvGrpSpPr>
      <p:grpSpPr>
        <a:xfrm>
          <a:off x="0" y="0"/>
          <a:ext cx="0" cy="0"/>
          <a:chOff x="0" y="0"/>
          <a:chExt cx="0" cy="0"/>
        </a:xfrm>
      </p:grpSpPr>
      <p:sp>
        <p:nvSpPr>
          <p:cNvPr id="16" name="object 7">
            <a:extLst>
              <a:ext uri="{FF2B5EF4-FFF2-40B4-BE49-F238E27FC236}">
                <a16:creationId xmlns:a16="http://schemas.microsoft.com/office/drawing/2014/main" id="{C5CC3C5B-20F5-EDF1-6350-FE204957F054}"/>
              </a:ext>
            </a:extLst>
          </p:cNvPr>
          <p:cNvSpPr/>
          <p:nvPr/>
        </p:nvSpPr>
        <p:spPr>
          <a:xfrm>
            <a:off x="15163" y="2303"/>
            <a:ext cx="12271379" cy="6908925"/>
          </a:xfrm>
          <a:custGeom>
            <a:avLst/>
            <a:gdLst/>
            <a:ahLst/>
            <a:cxnLst/>
            <a:rect l="l" t="t" r="r" b="b"/>
            <a:pathLst>
              <a:path w="13428344" h="7560309">
                <a:moveTo>
                  <a:pt x="226669" y="6831254"/>
                </a:moveTo>
                <a:lnTo>
                  <a:pt x="223977" y="6784530"/>
                </a:lnTo>
                <a:lnTo>
                  <a:pt x="216090" y="6739382"/>
                </a:lnTo>
                <a:lnTo>
                  <a:pt x="203314" y="6696126"/>
                </a:lnTo>
                <a:lnTo>
                  <a:pt x="185940" y="6655054"/>
                </a:lnTo>
                <a:lnTo>
                  <a:pt x="164287" y="6616459"/>
                </a:lnTo>
                <a:lnTo>
                  <a:pt x="138645" y="6580657"/>
                </a:lnTo>
                <a:lnTo>
                  <a:pt x="109308" y="6547929"/>
                </a:lnTo>
                <a:lnTo>
                  <a:pt x="76593" y="6518605"/>
                </a:lnTo>
                <a:lnTo>
                  <a:pt x="40792" y="6492964"/>
                </a:lnTo>
                <a:lnTo>
                  <a:pt x="2197" y="6471310"/>
                </a:lnTo>
                <a:lnTo>
                  <a:pt x="0" y="6470370"/>
                </a:lnTo>
                <a:lnTo>
                  <a:pt x="0" y="7192124"/>
                </a:lnTo>
                <a:lnTo>
                  <a:pt x="40792" y="7169531"/>
                </a:lnTo>
                <a:lnTo>
                  <a:pt x="76593" y="7143890"/>
                </a:lnTo>
                <a:lnTo>
                  <a:pt x="109308" y="7114565"/>
                </a:lnTo>
                <a:lnTo>
                  <a:pt x="138645" y="7081837"/>
                </a:lnTo>
                <a:lnTo>
                  <a:pt x="164287" y="7046036"/>
                </a:lnTo>
                <a:lnTo>
                  <a:pt x="185940" y="7007453"/>
                </a:lnTo>
                <a:lnTo>
                  <a:pt x="203314" y="6966382"/>
                </a:lnTo>
                <a:lnTo>
                  <a:pt x="216090" y="6923125"/>
                </a:lnTo>
                <a:lnTo>
                  <a:pt x="223977" y="6877977"/>
                </a:lnTo>
                <a:lnTo>
                  <a:pt x="226669" y="6831254"/>
                </a:lnTo>
                <a:close/>
              </a:path>
              <a:path w="13428344" h="7560309">
                <a:moveTo>
                  <a:pt x="570217" y="5353024"/>
                </a:moveTo>
                <a:lnTo>
                  <a:pt x="568934" y="5305234"/>
                </a:lnTo>
                <a:lnTo>
                  <a:pt x="565111" y="5258117"/>
                </a:lnTo>
                <a:lnTo>
                  <a:pt x="558812" y="5211737"/>
                </a:lnTo>
                <a:lnTo>
                  <a:pt x="550125" y="5166169"/>
                </a:lnTo>
                <a:lnTo>
                  <a:pt x="539102" y="5121478"/>
                </a:lnTo>
                <a:lnTo>
                  <a:pt x="525818" y="5077714"/>
                </a:lnTo>
                <a:lnTo>
                  <a:pt x="510324" y="5034966"/>
                </a:lnTo>
                <a:lnTo>
                  <a:pt x="492696" y="4993284"/>
                </a:lnTo>
                <a:lnTo>
                  <a:pt x="472998" y="4952746"/>
                </a:lnTo>
                <a:lnTo>
                  <a:pt x="451294" y="4913401"/>
                </a:lnTo>
                <a:lnTo>
                  <a:pt x="427659" y="4875339"/>
                </a:lnTo>
                <a:lnTo>
                  <a:pt x="402158" y="4838611"/>
                </a:lnTo>
                <a:lnTo>
                  <a:pt x="374853" y="4803292"/>
                </a:lnTo>
                <a:lnTo>
                  <a:pt x="345821" y="4769434"/>
                </a:lnTo>
                <a:lnTo>
                  <a:pt x="315099" y="4737125"/>
                </a:lnTo>
                <a:lnTo>
                  <a:pt x="282790" y="4706417"/>
                </a:lnTo>
                <a:lnTo>
                  <a:pt x="248932" y="4677372"/>
                </a:lnTo>
                <a:lnTo>
                  <a:pt x="213614" y="4650067"/>
                </a:lnTo>
                <a:lnTo>
                  <a:pt x="176885" y="4624565"/>
                </a:lnTo>
                <a:lnTo>
                  <a:pt x="138823" y="4600930"/>
                </a:lnTo>
                <a:lnTo>
                  <a:pt x="99479" y="4579226"/>
                </a:lnTo>
                <a:lnTo>
                  <a:pt x="58940" y="4559541"/>
                </a:lnTo>
                <a:lnTo>
                  <a:pt x="17259" y="4541913"/>
                </a:lnTo>
                <a:lnTo>
                  <a:pt x="0" y="4535652"/>
                </a:lnTo>
                <a:lnTo>
                  <a:pt x="0" y="6170409"/>
                </a:lnTo>
                <a:lnTo>
                  <a:pt x="58940" y="6146520"/>
                </a:lnTo>
                <a:lnTo>
                  <a:pt x="99479" y="6126823"/>
                </a:lnTo>
                <a:lnTo>
                  <a:pt x="138823" y="6105118"/>
                </a:lnTo>
                <a:lnTo>
                  <a:pt x="176885" y="6081496"/>
                </a:lnTo>
                <a:lnTo>
                  <a:pt x="213614" y="6055982"/>
                </a:lnTo>
                <a:lnTo>
                  <a:pt x="248932" y="6028677"/>
                </a:lnTo>
                <a:lnTo>
                  <a:pt x="282790" y="5999645"/>
                </a:lnTo>
                <a:lnTo>
                  <a:pt x="315099" y="5968924"/>
                </a:lnTo>
                <a:lnTo>
                  <a:pt x="345821" y="5936615"/>
                </a:lnTo>
                <a:lnTo>
                  <a:pt x="374853" y="5902757"/>
                </a:lnTo>
                <a:lnTo>
                  <a:pt x="402158" y="5867438"/>
                </a:lnTo>
                <a:lnTo>
                  <a:pt x="427659" y="5830709"/>
                </a:lnTo>
                <a:lnTo>
                  <a:pt x="451294" y="5792648"/>
                </a:lnTo>
                <a:lnTo>
                  <a:pt x="472998" y="5753316"/>
                </a:lnTo>
                <a:lnTo>
                  <a:pt x="492696" y="5712765"/>
                </a:lnTo>
                <a:lnTo>
                  <a:pt x="510324" y="5671083"/>
                </a:lnTo>
                <a:lnTo>
                  <a:pt x="525818" y="5628335"/>
                </a:lnTo>
                <a:lnTo>
                  <a:pt x="539102" y="5584583"/>
                </a:lnTo>
                <a:lnTo>
                  <a:pt x="550125" y="5539879"/>
                </a:lnTo>
                <a:lnTo>
                  <a:pt x="558812" y="5494312"/>
                </a:lnTo>
                <a:lnTo>
                  <a:pt x="565111" y="5447931"/>
                </a:lnTo>
                <a:lnTo>
                  <a:pt x="568934" y="5400814"/>
                </a:lnTo>
                <a:lnTo>
                  <a:pt x="570217" y="5353024"/>
                </a:lnTo>
                <a:close/>
              </a:path>
              <a:path w="13428344" h="7560309">
                <a:moveTo>
                  <a:pt x="2835325" y="6635394"/>
                </a:moveTo>
                <a:lnTo>
                  <a:pt x="2834322" y="6586918"/>
                </a:lnTo>
                <a:lnTo>
                  <a:pt x="2831325" y="6538963"/>
                </a:lnTo>
                <a:lnTo>
                  <a:pt x="2826397" y="6491567"/>
                </a:lnTo>
                <a:lnTo>
                  <a:pt x="2819552" y="6444755"/>
                </a:lnTo>
                <a:lnTo>
                  <a:pt x="2810840" y="6398565"/>
                </a:lnTo>
                <a:lnTo>
                  <a:pt x="2800312" y="6353061"/>
                </a:lnTo>
                <a:lnTo>
                  <a:pt x="2787980" y="6308268"/>
                </a:lnTo>
                <a:lnTo>
                  <a:pt x="2773921" y="6264224"/>
                </a:lnTo>
                <a:lnTo>
                  <a:pt x="2758148" y="6220968"/>
                </a:lnTo>
                <a:lnTo>
                  <a:pt x="2740698" y="6178550"/>
                </a:lnTo>
                <a:lnTo>
                  <a:pt x="2721635" y="6136995"/>
                </a:lnTo>
                <a:lnTo>
                  <a:pt x="2700985" y="6096355"/>
                </a:lnTo>
                <a:lnTo>
                  <a:pt x="2678773" y="6056668"/>
                </a:lnTo>
                <a:lnTo>
                  <a:pt x="2655062" y="6017971"/>
                </a:lnTo>
                <a:lnTo>
                  <a:pt x="2629890" y="5980303"/>
                </a:lnTo>
                <a:lnTo>
                  <a:pt x="2603284" y="5943701"/>
                </a:lnTo>
                <a:lnTo>
                  <a:pt x="2575293" y="5908218"/>
                </a:lnTo>
                <a:lnTo>
                  <a:pt x="2545943" y="5873877"/>
                </a:lnTo>
                <a:lnTo>
                  <a:pt x="2515298" y="5840730"/>
                </a:lnTo>
                <a:lnTo>
                  <a:pt x="2483370" y="5808802"/>
                </a:lnTo>
                <a:lnTo>
                  <a:pt x="2450223" y="5778157"/>
                </a:lnTo>
                <a:lnTo>
                  <a:pt x="2415883" y="5748807"/>
                </a:lnTo>
                <a:lnTo>
                  <a:pt x="2380399" y="5720816"/>
                </a:lnTo>
                <a:lnTo>
                  <a:pt x="2343797" y="5694210"/>
                </a:lnTo>
                <a:lnTo>
                  <a:pt x="2306129" y="5669026"/>
                </a:lnTo>
                <a:lnTo>
                  <a:pt x="2267432" y="5645315"/>
                </a:lnTo>
                <a:lnTo>
                  <a:pt x="2227732" y="5623115"/>
                </a:lnTo>
                <a:lnTo>
                  <a:pt x="2187092" y="5602465"/>
                </a:lnTo>
                <a:lnTo>
                  <a:pt x="2145550" y="5583390"/>
                </a:lnTo>
                <a:lnTo>
                  <a:pt x="2103120" y="5565953"/>
                </a:lnTo>
                <a:lnTo>
                  <a:pt x="2059876" y="5550179"/>
                </a:lnTo>
                <a:lnTo>
                  <a:pt x="2015832" y="5536108"/>
                </a:lnTo>
                <a:lnTo>
                  <a:pt x="1971040" y="5523789"/>
                </a:lnTo>
                <a:lnTo>
                  <a:pt x="1925523" y="5513260"/>
                </a:lnTo>
                <a:lnTo>
                  <a:pt x="1879346" y="5504548"/>
                </a:lnTo>
                <a:lnTo>
                  <a:pt x="1832533" y="5497703"/>
                </a:lnTo>
                <a:lnTo>
                  <a:pt x="1785137" y="5492762"/>
                </a:lnTo>
                <a:lnTo>
                  <a:pt x="1737169" y="5489778"/>
                </a:lnTo>
                <a:lnTo>
                  <a:pt x="1688706" y="5488775"/>
                </a:lnTo>
                <a:lnTo>
                  <a:pt x="1640243" y="5489778"/>
                </a:lnTo>
                <a:lnTo>
                  <a:pt x="1592275" y="5492762"/>
                </a:lnTo>
                <a:lnTo>
                  <a:pt x="1544878" y="5497703"/>
                </a:lnTo>
                <a:lnTo>
                  <a:pt x="1498066" y="5504548"/>
                </a:lnTo>
                <a:lnTo>
                  <a:pt x="1451889" y="5513260"/>
                </a:lnTo>
                <a:lnTo>
                  <a:pt x="1406372" y="5523789"/>
                </a:lnTo>
                <a:lnTo>
                  <a:pt x="1361579" y="5536108"/>
                </a:lnTo>
                <a:lnTo>
                  <a:pt x="1317536" y="5550179"/>
                </a:lnTo>
                <a:lnTo>
                  <a:pt x="1274292" y="5565953"/>
                </a:lnTo>
                <a:lnTo>
                  <a:pt x="1231861" y="5583390"/>
                </a:lnTo>
                <a:lnTo>
                  <a:pt x="1190320" y="5602465"/>
                </a:lnTo>
                <a:lnTo>
                  <a:pt x="1149680" y="5623115"/>
                </a:lnTo>
                <a:lnTo>
                  <a:pt x="1109980" y="5645315"/>
                </a:lnTo>
                <a:lnTo>
                  <a:pt x="1071283" y="5669026"/>
                </a:lnTo>
                <a:lnTo>
                  <a:pt x="1033614" y="5694210"/>
                </a:lnTo>
                <a:lnTo>
                  <a:pt x="997013" y="5720816"/>
                </a:lnTo>
                <a:lnTo>
                  <a:pt x="961529" y="5748807"/>
                </a:lnTo>
                <a:lnTo>
                  <a:pt x="927188" y="5778157"/>
                </a:lnTo>
                <a:lnTo>
                  <a:pt x="894041" y="5808802"/>
                </a:lnTo>
                <a:lnTo>
                  <a:pt x="862114" y="5840730"/>
                </a:lnTo>
                <a:lnTo>
                  <a:pt x="831469" y="5873877"/>
                </a:lnTo>
                <a:lnTo>
                  <a:pt x="802119" y="5908218"/>
                </a:lnTo>
                <a:lnTo>
                  <a:pt x="774128" y="5943701"/>
                </a:lnTo>
                <a:lnTo>
                  <a:pt x="747522" y="5980303"/>
                </a:lnTo>
                <a:lnTo>
                  <a:pt x="722350" y="6017971"/>
                </a:lnTo>
                <a:lnTo>
                  <a:pt x="698639" y="6056668"/>
                </a:lnTo>
                <a:lnTo>
                  <a:pt x="676427" y="6096355"/>
                </a:lnTo>
                <a:lnTo>
                  <a:pt x="655777" y="6136995"/>
                </a:lnTo>
                <a:lnTo>
                  <a:pt x="636714" y="6178550"/>
                </a:lnTo>
                <a:lnTo>
                  <a:pt x="619264" y="6220968"/>
                </a:lnTo>
                <a:lnTo>
                  <a:pt x="603491" y="6264224"/>
                </a:lnTo>
                <a:lnTo>
                  <a:pt x="589432" y="6308268"/>
                </a:lnTo>
                <a:lnTo>
                  <a:pt x="577100" y="6353061"/>
                </a:lnTo>
                <a:lnTo>
                  <a:pt x="566572" y="6398565"/>
                </a:lnTo>
                <a:lnTo>
                  <a:pt x="557860" y="6444755"/>
                </a:lnTo>
                <a:lnTo>
                  <a:pt x="551014" y="6491567"/>
                </a:lnTo>
                <a:lnTo>
                  <a:pt x="546087" y="6538963"/>
                </a:lnTo>
                <a:lnTo>
                  <a:pt x="543090" y="6586918"/>
                </a:lnTo>
                <a:lnTo>
                  <a:pt x="542086" y="6635394"/>
                </a:lnTo>
                <a:lnTo>
                  <a:pt x="543090" y="6683857"/>
                </a:lnTo>
                <a:lnTo>
                  <a:pt x="546087" y="6731813"/>
                </a:lnTo>
                <a:lnTo>
                  <a:pt x="551014" y="6779222"/>
                </a:lnTo>
                <a:lnTo>
                  <a:pt x="557860" y="6826034"/>
                </a:lnTo>
                <a:lnTo>
                  <a:pt x="566572" y="6872211"/>
                </a:lnTo>
                <a:lnTo>
                  <a:pt x="577100" y="6917715"/>
                </a:lnTo>
                <a:lnTo>
                  <a:pt x="589432" y="6962508"/>
                </a:lnTo>
                <a:lnTo>
                  <a:pt x="603491" y="7006552"/>
                </a:lnTo>
                <a:lnTo>
                  <a:pt x="619264" y="7049808"/>
                </a:lnTo>
                <a:lnTo>
                  <a:pt x="636714" y="7092226"/>
                </a:lnTo>
                <a:lnTo>
                  <a:pt x="655777" y="7133780"/>
                </a:lnTo>
                <a:lnTo>
                  <a:pt x="676427" y="7174420"/>
                </a:lnTo>
                <a:lnTo>
                  <a:pt x="698639" y="7214108"/>
                </a:lnTo>
                <a:lnTo>
                  <a:pt x="722350" y="7252805"/>
                </a:lnTo>
                <a:lnTo>
                  <a:pt x="747522" y="7290473"/>
                </a:lnTo>
                <a:lnTo>
                  <a:pt x="774128" y="7327074"/>
                </a:lnTo>
                <a:lnTo>
                  <a:pt x="802119" y="7362571"/>
                </a:lnTo>
                <a:lnTo>
                  <a:pt x="831469" y="7396912"/>
                </a:lnTo>
                <a:lnTo>
                  <a:pt x="862114" y="7430059"/>
                </a:lnTo>
                <a:lnTo>
                  <a:pt x="894041" y="7461974"/>
                </a:lnTo>
                <a:lnTo>
                  <a:pt x="927188" y="7492632"/>
                </a:lnTo>
                <a:lnTo>
                  <a:pt x="961529" y="7521969"/>
                </a:lnTo>
                <a:lnTo>
                  <a:pt x="997013" y="7549972"/>
                </a:lnTo>
                <a:lnTo>
                  <a:pt x="1010831" y="7560005"/>
                </a:lnTo>
                <a:lnTo>
                  <a:pt x="2366581" y="7560005"/>
                </a:lnTo>
                <a:lnTo>
                  <a:pt x="2415883" y="7521969"/>
                </a:lnTo>
                <a:lnTo>
                  <a:pt x="2450223" y="7492632"/>
                </a:lnTo>
                <a:lnTo>
                  <a:pt x="2483370" y="7461974"/>
                </a:lnTo>
                <a:lnTo>
                  <a:pt x="2515298" y="7430059"/>
                </a:lnTo>
                <a:lnTo>
                  <a:pt x="2545943" y="7396912"/>
                </a:lnTo>
                <a:lnTo>
                  <a:pt x="2575293" y="7362571"/>
                </a:lnTo>
                <a:lnTo>
                  <a:pt x="2603284" y="7327074"/>
                </a:lnTo>
                <a:lnTo>
                  <a:pt x="2629890" y="7290473"/>
                </a:lnTo>
                <a:lnTo>
                  <a:pt x="2655062" y="7252805"/>
                </a:lnTo>
                <a:lnTo>
                  <a:pt x="2678773" y="7214108"/>
                </a:lnTo>
                <a:lnTo>
                  <a:pt x="2700985" y="7174420"/>
                </a:lnTo>
                <a:lnTo>
                  <a:pt x="2721635" y="7133780"/>
                </a:lnTo>
                <a:lnTo>
                  <a:pt x="2740698" y="7092226"/>
                </a:lnTo>
                <a:lnTo>
                  <a:pt x="2758148" y="7049808"/>
                </a:lnTo>
                <a:lnTo>
                  <a:pt x="2773921" y="7006552"/>
                </a:lnTo>
                <a:lnTo>
                  <a:pt x="2787980" y="6962508"/>
                </a:lnTo>
                <a:lnTo>
                  <a:pt x="2800312" y="6917715"/>
                </a:lnTo>
                <a:lnTo>
                  <a:pt x="2810840" y="6872211"/>
                </a:lnTo>
                <a:lnTo>
                  <a:pt x="2819552" y="6826034"/>
                </a:lnTo>
                <a:lnTo>
                  <a:pt x="2826397" y="6779222"/>
                </a:lnTo>
                <a:lnTo>
                  <a:pt x="2831325" y="6731813"/>
                </a:lnTo>
                <a:lnTo>
                  <a:pt x="2834322" y="6683857"/>
                </a:lnTo>
                <a:lnTo>
                  <a:pt x="2835325" y="6635394"/>
                </a:lnTo>
                <a:close/>
              </a:path>
              <a:path w="13428344" h="7560309">
                <a:moveTo>
                  <a:pt x="2872587" y="5132197"/>
                </a:moveTo>
                <a:lnTo>
                  <a:pt x="2869895" y="5085473"/>
                </a:lnTo>
                <a:lnTo>
                  <a:pt x="2862008" y="5040338"/>
                </a:lnTo>
                <a:lnTo>
                  <a:pt x="2849232" y="4997069"/>
                </a:lnTo>
                <a:lnTo>
                  <a:pt x="2831858" y="4955997"/>
                </a:lnTo>
                <a:lnTo>
                  <a:pt x="2810205" y="4917402"/>
                </a:lnTo>
                <a:lnTo>
                  <a:pt x="2784564" y="4881600"/>
                </a:lnTo>
                <a:lnTo>
                  <a:pt x="2755239" y="4848885"/>
                </a:lnTo>
                <a:lnTo>
                  <a:pt x="2722511" y="4819548"/>
                </a:lnTo>
                <a:lnTo>
                  <a:pt x="2686710" y="4793907"/>
                </a:lnTo>
                <a:lnTo>
                  <a:pt x="2648115" y="4772253"/>
                </a:lnTo>
                <a:lnTo>
                  <a:pt x="2607043" y="4754892"/>
                </a:lnTo>
                <a:lnTo>
                  <a:pt x="2563787" y="4742116"/>
                </a:lnTo>
                <a:lnTo>
                  <a:pt x="2518638" y="4734230"/>
                </a:lnTo>
                <a:lnTo>
                  <a:pt x="2471915" y="4731524"/>
                </a:lnTo>
                <a:lnTo>
                  <a:pt x="2425192" y="4734230"/>
                </a:lnTo>
                <a:lnTo>
                  <a:pt x="2380043" y="4742116"/>
                </a:lnTo>
                <a:lnTo>
                  <a:pt x="2336787" y="4754892"/>
                </a:lnTo>
                <a:lnTo>
                  <a:pt x="2295715" y="4772253"/>
                </a:lnTo>
                <a:lnTo>
                  <a:pt x="2257120" y="4793907"/>
                </a:lnTo>
                <a:lnTo>
                  <a:pt x="2221319" y="4819548"/>
                </a:lnTo>
                <a:lnTo>
                  <a:pt x="2188603" y="4848885"/>
                </a:lnTo>
                <a:lnTo>
                  <a:pt x="2159266" y="4881600"/>
                </a:lnTo>
                <a:lnTo>
                  <a:pt x="2133625" y="4917402"/>
                </a:lnTo>
                <a:lnTo>
                  <a:pt x="2111972" y="4955997"/>
                </a:lnTo>
                <a:lnTo>
                  <a:pt x="2094598" y="4997069"/>
                </a:lnTo>
                <a:lnTo>
                  <a:pt x="2081822" y="5040338"/>
                </a:lnTo>
                <a:lnTo>
                  <a:pt x="2073935" y="5085473"/>
                </a:lnTo>
                <a:lnTo>
                  <a:pt x="2071243" y="5132197"/>
                </a:lnTo>
                <a:lnTo>
                  <a:pt x="2073935" y="5178933"/>
                </a:lnTo>
                <a:lnTo>
                  <a:pt x="2081822" y="5224069"/>
                </a:lnTo>
                <a:lnTo>
                  <a:pt x="2094598" y="5267337"/>
                </a:lnTo>
                <a:lnTo>
                  <a:pt x="2111972" y="5308409"/>
                </a:lnTo>
                <a:lnTo>
                  <a:pt x="2133625" y="5346992"/>
                </a:lnTo>
                <a:lnTo>
                  <a:pt x="2159266" y="5382793"/>
                </a:lnTo>
                <a:lnTo>
                  <a:pt x="2188603" y="5415508"/>
                </a:lnTo>
                <a:lnTo>
                  <a:pt x="2221319" y="5444845"/>
                </a:lnTo>
                <a:lnTo>
                  <a:pt x="2257120" y="5470487"/>
                </a:lnTo>
                <a:lnTo>
                  <a:pt x="2295715" y="5492140"/>
                </a:lnTo>
                <a:lnTo>
                  <a:pt x="2336787" y="5509501"/>
                </a:lnTo>
                <a:lnTo>
                  <a:pt x="2380043" y="5522277"/>
                </a:lnTo>
                <a:lnTo>
                  <a:pt x="2425192" y="5530164"/>
                </a:lnTo>
                <a:lnTo>
                  <a:pt x="2471915" y="5532856"/>
                </a:lnTo>
                <a:lnTo>
                  <a:pt x="2518638" y="5530164"/>
                </a:lnTo>
                <a:lnTo>
                  <a:pt x="2563787" y="5522277"/>
                </a:lnTo>
                <a:lnTo>
                  <a:pt x="2607043" y="5509501"/>
                </a:lnTo>
                <a:lnTo>
                  <a:pt x="2648115" y="5492140"/>
                </a:lnTo>
                <a:lnTo>
                  <a:pt x="2686710" y="5470487"/>
                </a:lnTo>
                <a:lnTo>
                  <a:pt x="2722511" y="5444845"/>
                </a:lnTo>
                <a:lnTo>
                  <a:pt x="2755239" y="5415508"/>
                </a:lnTo>
                <a:lnTo>
                  <a:pt x="2784564" y="5382793"/>
                </a:lnTo>
                <a:lnTo>
                  <a:pt x="2810205" y="5346992"/>
                </a:lnTo>
                <a:lnTo>
                  <a:pt x="2831858" y="5308409"/>
                </a:lnTo>
                <a:lnTo>
                  <a:pt x="2849232" y="5267337"/>
                </a:lnTo>
                <a:lnTo>
                  <a:pt x="2862008" y="5224069"/>
                </a:lnTo>
                <a:lnTo>
                  <a:pt x="2869895" y="5178933"/>
                </a:lnTo>
                <a:lnTo>
                  <a:pt x="2872587" y="5132197"/>
                </a:lnTo>
                <a:close/>
              </a:path>
              <a:path w="13428344" h="7560309">
                <a:moveTo>
                  <a:pt x="3311982" y="5582005"/>
                </a:moveTo>
                <a:lnTo>
                  <a:pt x="3307931" y="5536819"/>
                </a:lnTo>
                <a:lnTo>
                  <a:pt x="3296259" y="5494274"/>
                </a:lnTo>
                <a:lnTo>
                  <a:pt x="3277666" y="5455107"/>
                </a:lnTo>
                <a:lnTo>
                  <a:pt x="3252863" y="5420017"/>
                </a:lnTo>
                <a:lnTo>
                  <a:pt x="3222561" y="5389715"/>
                </a:lnTo>
                <a:lnTo>
                  <a:pt x="3187471" y="5364912"/>
                </a:lnTo>
                <a:lnTo>
                  <a:pt x="3148292" y="5346319"/>
                </a:lnTo>
                <a:lnTo>
                  <a:pt x="3105759" y="5334635"/>
                </a:lnTo>
                <a:lnTo>
                  <a:pt x="3060560" y="5330583"/>
                </a:lnTo>
                <a:lnTo>
                  <a:pt x="3015373" y="5334635"/>
                </a:lnTo>
                <a:lnTo>
                  <a:pt x="2972828" y="5346319"/>
                </a:lnTo>
                <a:lnTo>
                  <a:pt x="2933662" y="5364912"/>
                </a:lnTo>
                <a:lnTo>
                  <a:pt x="2898571" y="5389715"/>
                </a:lnTo>
                <a:lnTo>
                  <a:pt x="2868269" y="5420017"/>
                </a:lnTo>
                <a:lnTo>
                  <a:pt x="2843453" y="5455107"/>
                </a:lnTo>
                <a:lnTo>
                  <a:pt x="2824861" y="5494274"/>
                </a:lnTo>
                <a:lnTo>
                  <a:pt x="2813177" y="5536819"/>
                </a:lnTo>
                <a:lnTo>
                  <a:pt x="2809125" y="5582005"/>
                </a:lnTo>
                <a:lnTo>
                  <a:pt x="2813177" y="5627205"/>
                </a:lnTo>
                <a:lnTo>
                  <a:pt x="2824861" y="5669737"/>
                </a:lnTo>
                <a:lnTo>
                  <a:pt x="2843453" y="5708904"/>
                </a:lnTo>
                <a:lnTo>
                  <a:pt x="2868269" y="5744007"/>
                </a:lnTo>
                <a:lnTo>
                  <a:pt x="2898571" y="5774309"/>
                </a:lnTo>
                <a:lnTo>
                  <a:pt x="2933662" y="5799112"/>
                </a:lnTo>
                <a:lnTo>
                  <a:pt x="2972828" y="5817705"/>
                </a:lnTo>
                <a:lnTo>
                  <a:pt x="3015373" y="5829389"/>
                </a:lnTo>
                <a:lnTo>
                  <a:pt x="3060560" y="5833440"/>
                </a:lnTo>
                <a:lnTo>
                  <a:pt x="3105759" y="5829389"/>
                </a:lnTo>
                <a:lnTo>
                  <a:pt x="3148292" y="5817705"/>
                </a:lnTo>
                <a:lnTo>
                  <a:pt x="3187471" y="5799112"/>
                </a:lnTo>
                <a:lnTo>
                  <a:pt x="3222561" y="5774309"/>
                </a:lnTo>
                <a:lnTo>
                  <a:pt x="3252863" y="5744007"/>
                </a:lnTo>
                <a:lnTo>
                  <a:pt x="3277666" y="5708904"/>
                </a:lnTo>
                <a:lnTo>
                  <a:pt x="3296259" y="5669737"/>
                </a:lnTo>
                <a:lnTo>
                  <a:pt x="3307931" y="5627205"/>
                </a:lnTo>
                <a:lnTo>
                  <a:pt x="3311982" y="5582005"/>
                </a:lnTo>
                <a:close/>
              </a:path>
              <a:path w="13428344" h="7560309">
                <a:moveTo>
                  <a:pt x="6244856" y="2232571"/>
                </a:moveTo>
                <a:lnTo>
                  <a:pt x="6240805" y="2187384"/>
                </a:lnTo>
                <a:lnTo>
                  <a:pt x="6229121" y="2144852"/>
                </a:lnTo>
                <a:lnTo>
                  <a:pt x="6210528" y="2105685"/>
                </a:lnTo>
                <a:lnTo>
                  <a:pt x="6185725" y="2070595"/>
                </a:lnTo>
                <a:lnTo>
                  <a:pt x="6155423" y="2040280"/>
                </a:lnTo>
                <a:lnTo>
                  <a:pt x="6120320" y="2015477"/>
                </a:lnTo>
                <a:lnTo>
                  <a:pt x="6081153" y="1996884"/>
                </a:lnTo>
                <a:lnTo>
                  <a:pt x="6038621" y="1985200"/>
                </a:lnTo>
                <a:lnTo>
                  <a:pt x="5993422" y="1981149"/>
                </a:lnTo>
                <a:lnTo>
                  <a:pt x="5948223" y="1985200"/>
                </a:lnTo>
                <a:lnTo>
                  <a:pt x="5905690" y="1996884"/>
                </a:lnTo>
                <a:lnTo>
                  <a:pt x="5866523" y="2015477"/>
                </a:lnTo>
                <a:lnTo>
                  <a:pt x="5831433" y="2040280"/>
                </a:lnTo>
                <a:lnTo>
                  <a:pt x="5801118" y="2070595"/>
                </a:lnTo>
                <a:lnTo>
                  <a:pt x="5776315" y="2105685"/>
                </a:lnTo>
                <a:lnTo>
                  <a:pt x="5757723" y="2144852"/>
                </a:lnTo>
                <a:lnTo>
                  <a:pt x="5746039" y="2187384"/>
                </a:lnTo>
                <a:lnTo>
                  <a:pt x="5741987" y="2232571"/>
                </a:lnTo>
                <a:lnTo>
                  <a:pt x="5746039" y="2277770"/>
                </a:lnTo>
                <a:lnTo>
                  <a:pt x="5757723" y="2320302"/>
                </a:lnTo>
                <a:lnTo>
                  <a:pt x="5776315" y="2359482"/>
                </a:lnTo>
                <a:lnTo>
                  <a:pt x="5801118" y="2394572"/>
                </a:lnTo>
                <a:lnTo>
                  <a:pt x="5831433" y="2424874"/>
                </a:lnTo>
                <a:lnTo>
                  <a:pt x="5866523" y="2449677"/>
                </a:lnTo>
                <a:lnTo>
                  <a:pt x="5905690" y="2468283"/>
                </a:lnTo>
                <a:lnTo>
                  <a:pt x="5948223" y="2479954"/>
                </a:lnTo>
                <a:lnTo>
                  <a:pt x="5993422" y="2484005"/>
                </a:lnTo>
                <a:lnTo>
                  <a:pt x="6038621" y="2479954"/>
                </a:lnTo>
                <a:lnTo>
                  <a:pt x="6081153" y="2468283"/>
                </a:lnTo>
                <a:lnTo>
                  <a:pt x="6120320" y="2449677"/>
                </a:lnTo>
                <a:lnTo>
                  <a:pt x="6155423" y="2424874"/>
                </a:lnTo>
                <a:lnTo>
                  <a:pt x="6185725" y="2394572"/>
                </a:lnTo>
                <a:lnTo>
                  <a:pt x="6210528" y="2359482"/>
                </a:lnTo>
                <a:lnTo>
                  <a:pt x="6229121" y="2320302"/>
                </a:lnTo>
                <a:lnTo>
                  <a:pt x="6240805" y="2277770"/>
                </a:lnTo>
                <a:lnTo>
                  <a:pt x="6244856" y="2232571"/>
                </a:lnTo>
                <a:close/>
              </a:path>
              <a:path w="13428344" h="7560309">
                <a:moveTo>
                  <a:pt x="6511226" y="750633"/>
                </a:moveTo>
                <a:lnTo>
                  <a:pt x="6510223" y="702170"/>
                </a:lnTo>
                <a:lnTo>
                  <a:pt x="6507239" y="654202"/>
                </a:lnTo>
                <a:lnTo>
                  <a:pt x="6502298" y="606806"/>
                </a:lnTo>
                <a:lnTo>
                  <a:pt x="6495453" y="559993"/>
                </a:lnTo>
                <a:lnTo>
                  <a:pt x="6486741" y="513816"/>
                </a:lnTo>
                <a:lnTo>
                  <a:pt x="6476212" y="468299"/>
                </a:lnTo>
                <a:lnTo>
                  <a:pt x="6463893" y="423506"/>
                </a:lnTo>
                <a:lnTo>
                  <a:pt x="6449822" y="379463"/>
                </a:lnTo>
                <a:lnTo>
                  <a:pt x="6434048" y="336219"/>
                </a:lnTo>
                <a:lnTo>
                  <a:pt x="6416611" y="293789"/>
                </a:lnTo>
                <a:lnTo>
                  <a:pt x="6397536" y="252247"/>
                </a:lnTo>
                <a:lnTo>
                  <a:pt x="6376886" y="211607"/>
                </a:lnTo>
                <a:lnTo>
                  <a:pt x="6354686" y="171907"/>
                </a:lnTo>
                <a:lnTo>
                  <a:pt x="6330975" y="133210"/>
                </a:lnTo>
                <a:lnTo>
                  <a:pt x="6305791" y="95542"/>
                </a:lnTo>
                <a:lnTo>
                  <a:pt x="6279185" y="58940"/>
                </a:lnTo>
                <a:lnTo>
                  <a:pt x="6251194" y="23456"/>
                </a:lnTo>
                <a:lnTo>
                  <a:pt x="6231153" y="0"/>
                </a:lnTo>
                <a:lnTo>
                  <a:pt x="4498073" y="0"/>
                </a:lnTo>
                <a:lnTo>
                  <a:pt x="4450029" y="58940"/>
                </a:lnTo>
                <a:lnTo>
                  <a:pt x="4423422" y="95542"/>
                </a:lnTo>
                <a:lnTo>
                  <a:pt x="4398251" y="133210"/>
                </a:lnTo>
                <a:lnTo>
                  <a:pt x="4374540" y="171907"/>
                </a:lnTo>
                <a:lnTo>
                  <a:pt x="4352341" y="211607"/>
                </a:lnTo>
                <a:lnTo>
                  <a:pt x="4331678" y="252247"/>
                </a:lnTo>
                <a:lnTo>
                  <a:pt x="4312615" y="293789"/>
                </a:lnTo>
                <a:lnTo>
                  <a:pt x="4295178" y="336219"/>
                </a:lnTo>
                <a:lnTo>
                  <a:pt x="4279404" y="379463"/>
                </a:lnTo>
                <a:lnTo>
                  <a:pt x="4265333" y="423506"/>
                </a:lnTo>
                <a:lnTo>
                  <a:pt x="4253014" y="468299"/>
                </a:lnTo>
                <a:lnTo>
                  <a:pt x="4242473" y="513816"/>
                </a:lnTo>
                <a:lnTo>
                  <a:pt x="4233773" y="559993"/>
                </a:lnTo>
                <a:lnTo>
                  <a:pt x="4226928" y="606806"/>
                </a:lnTo>
                <a:lnTo>
                  <a:pt x="4221988" y="654202"/>
                </a:lnTo>
                <a:lnTo>
                  <a:pt x="4219003" y="702170"/>
                </a:lnTo>
                <a:lnTo>
                  <a:pt x="4217987" y="750633"/>
                </a:lnTo>
                <a:lnTo>
                  <a:pt x="4219003" y="799096"/>
                </a:lnTo>
                <a:lnTo>
                  <a:pt x="4221988" y="847064"/>
                </a:lnTo>
                <a:lnTo>
                  <a:pt x="4226928" y="894461"/>
                </a:lnTo>
                <a:lnTo>
                  <a:pt x="4233773" y="941273"/>
                </a:lnTo>
                <a:lnTo>
                  <a:pt x="4242473" y="987450"/>
                </a:lnTo>
                <a:lnTo>
                  <a:pt x="4253014" y="1032967"/>
                </a:lnTo>
                <a:lnTo>
                  <a:pt x="4265333" y="1077760"/>
                </a:lnTo>
                <a:lnTo>
                  <a:pt x="4279404" y="1121803"/>
                </a:lnTo>
                <a:lnTo>
                  <a:pt x="4295178" y="1165047"/>
                </a:lnTo>
                <a:lnTo>
                  <a:pt x="4312615" y="1207477"/>
                </a:lnTo>
                <a:lnTo>
                  <a:pt x="4331678" y="1249019"/>
                </a:lnTo>
                <a:lnTo>
                  <a:pt x="4352341" y="1289659"/>
                </a:lnTo>
                <a:lnTo>
                  <a:pt x="4374540" y="1329359"/>
                </a:lnTo>
                <a:lnTo>
                  <a:pt x="4398251" y="1368056"/>
                </a:lnTo>
                <a:lnTo>
                  <a:pt x="4423422" y="1405724"/>
                </a:lnTo>
                <a:lnTo>
                  <a:pt x="4450029" y="1442326"/>
                </a:lnTo>
                <a:lnTo>
                  <a:pt x="4478032" y="1477810"/>
                </a:lnTo>
                <a:lnTo>
                  <a:pt x="4507369" y="1512150"/>
                </a:lnTo>
                <a:lnTo>
                  <a:pt x="4538027" y="1545297"/>
                </a:lnTo>
                <a:lnTo>
                  <a:pt x="4569942" y="1577225"/>
                </a:lnTo>
                <a:lnTo>
                  <a:pt x="4603102" y="1607870"/>
                </a:lnTo>
                <a:lnTo>
                  <a:pt x="4637430" y="1637220"/>
                </a:lnTo>
                <a:lnTo>
                  <a:pt x="4672927" y="1665211"/>
                </a:lnTo>
                <a:lnTo>
                  <a:pt x="4709528" y="1691817"/>
                </a:lnTo>
                <a:lnTo>
                  <a:pt x="4747196" y="1716989"/>
                </a:lnTo>
                <a:lnTo>
                  <a:pt x="4785893" y="1740700"/>
                </a:lnTo>
                <a:lnTo>
                  <a:pt x="4825581" y="1762912"/>
                </a:lnTo>
                <a:lnTo>
                  <a:pt x="4866221" y="1783562"/>
                </a:lnTo>
                <a:lnTo>
                  <a:pt x="4907775" y="1802625"/>
                </a:lnTo>
                <a:lnTo>
                  <a:pt x="4950193" y="1820075"/>
                </a:lnTo>
                <a:lnTo>
                  <a:pt x="4993449" y="1835848"/>
                </a:lnTo>
                <a:lnTo>
                  <a:pt x="5037493" y="1849907"/>
                </a:lnTo>
                <a:lnTo>
                  <a:pt x="5082286" y="1862239"/>
                </a:lnTo>
                <a:lnTo>
                  <a:pt x="5127790" y="1872767"/>
                </a:lnTo>
                <a:lnTo>
                  <a:pt x="5173967" y="1881479"/>
                </a:lnTo>
                <a:lnTo>
                  <a:pt x="5220779" y="1888324"/>
                </a:lnTo>
                <a:lnTo>
                  <a:pt x="5268188" y="1893252"/>
                </a:lnTo>
                <a:lnTo>
                  <a:pt x="5316144" y="1896249"/>
                </a:lnTo>
                <a:lnTo>
                  <a:pt x="5364607" y="1897253"/>
                </a:lnTo>
                <a:lnTo>
                  <a:pt x="5413083" y="1896249"/>
                </a:lnTo>
                <a:lnTo>
                  <a:pt x="5461038" y="1893252"/>
                </a:lnTo>
                <a:lnTo>
                  <a:pt x="5508447" y="1888324"/>
                </a:lnTo>
                <a:lnTo>
                  <a:pt x="5555246" y="1881479"/>
                </a:lnTo>
                <a:lnTo>
                  <a:pt x="5601436" y="1872767"/>
                </a:lnTo>
                <a:lnTo>
                  <a:pt x="5646940" y="1862239"/>
                </a:lnTo>
                <a:lnTo>
                  <a:pt x="5691733" y="1849907"/>
                </a:lnTo>
                <a:lnTo>
                  <a:pt x="5735777" y="1835848"/>
                </a:lnTo>
                <a:lnTo>
                  <a:pt x="5779033" y="1820075"/>
                </a:lnTo>
                <a:lnTo>
                  <a:pt x="5821451" y="1802625"/>
                </a:lnTo>
                <a:lnTo>
                  <a:pt x="5863006" y="1783562"/>
                </a:lnTo>
                <a:lnTo>
                  <a:pt x="5903646" y="1762912"/>
                </a:lnTo>
                <a:lnTo>
                  <a:pt x="5943333" y="1740700"/>
                </a:lnTo>
                <a:lnTo>
                  <a:pt x="5982030" y="1716989"/>
                </a:lnTo>
                <a:lnTo>
                  <a:pt x="6019698" y="1691817"/>
                </a:lnTo>
                <a:lnTo>
                  <a:pt x="6056300" y="1665211"/>
                </a:lnTo>
                <a:lnTo>
                  <a:pt x="6091783" y="1637220"/>
                </a:lnTo>
                <a:lnTo>
                  <a:pt x="6126124" y="1607870"/>
                </a:lnTo>
                <a:lnTo>
                  <a:pt x="6159271" y="1577225"/>
                </a:lnTo>
                <a:lnTo>
                  <a:pt x="6191199" y="1545297"/>
                </a:lnTo>
                <a:lnTo>
                  <a:pt x="6221857" y="1512150"/>
                </a:lnTo>
                <a:lnTo>
                  <a:pt x="6251194" y="1477810"/>
                </a:lnTo>
                <a:lnTo>
                  <a:pt x="6279185" y="1442326"/>
                </a:lnTo>
                <a:lnTo>
                  <a:pt x="6305791" y="1405724"/>
                </a:lnTo>
                <a:lnTo>
                  <a:pt x="6330975" y="1368056"/>
                </a:lnTo>
                <a:lnTo>
                  <a:pt x="6354686" y="1329359"/>
                </a:lnTo>
                <a:lnTo>
                  <a:pt x="6376886" y="1289659"/>
                </a:lnTo>
                <a:lnTo>
                  <a:pt x="6397536" y="1249019"/>
                </a:lnTo>
                <a:lnTo>
                  <a:pt x="6416611" y="1207477"/>
                </a:lnTo>
                <a:lnTo>
                  <a:pt x="6434048" y="1165047"/>
                </a:lnTo>
                <a:lnTo>
                  <a:pt x="6449822" y="1121803"/>
                </a:lnTo>
                <a:lnTo>
                  <a:pt x="6463893" y="1077760"/>
                </a:lnTo>
                <a:lnTo>
                  <a:pt x="6476212" y="1032967"/>
                </a:lnTo>
                <a:lnTo>
                  <a:pt x="6486741" y="987450"/>
                </a:lnTo>
                <a:lnTo>
                  <a:pt x="6495453" y="941273"/>
                </a:lnTo>
                <a:lnTo>
                  <a:pt x="6502298" y="894461"/>
                </a:lnTo>
                <a:lnTo>
                  <a:pt x="6507239" y="847064"/>
                </a:lnTo>
                <a:lnTo>
                  <a:pt x="6510223" y="799096"/>
                </a:lnTo>
                <a:lnTo>
                  <a:pt x="6511226" y="750633"/>
                </a:lnTo>
                <a:close/>
              </a:path>
              <a:path w="13428344" h="7560309">
                <a:moveTo>
                  <a:pt x="7263955" y="2331961"/>
                </a:moveTo>
                <a:lnTo>
                  <a:pt x="7261212" y="2284628"/>
                </a:lnTo>
                <a:lnTo>
                  <a:pt x="7253224" y="2238883"/>
                </a:lnTo>
                <a:lnTo>
                  <a:pt x="7240283" y="2195055"/>
                </a:lnTo>
                <a:lnTo>
                  <a:pt x="7222693" y="2153437"/>
                </a:lnTo>
                <a:lnTo>
                  <a:pt x="7200747" y="2114334"/>
                </a:lnTo>
                <a:lnTo>
                  <a:pt x="7174763" y="2078062"/>
                </a:lnTo>
                <a:lnTo>
                  <a:pt x="7145045" y="2044915"/>
                </a:lnTo>
                <a:lnTo>
                  <a:pt x="7111898" y="2015197"/>
                </a:lnTo>
                <a:lnTo>
                  <a:pt x="7075627" y="1989213"/>
                </a:lnTo>
                <a:lnTo>
                  <a:pt x="7036524" y="1967268"/>
                </a:lnTo>
                <a:lnTo>
                  <a:pt x="6994906" y="1949678"/>
                </a:lnTo>
                <a:lnTo>
                  <a:pt x="6951078" y="1936737"/>
                </a:lnTo>
                <a:lnTo>
                  <a:pt x="6905333" y="1928736"/>
                </a:lnTo>
                <a:lnTo>
                  <a:pt x="6858000" y="1926005"/>
                </a:lnTo>
                <a:lnTo>
                  <a:pt x="6810654" y="1928736"/>
                </a:lnTo>
                <a:lnTo>
                  <a:pt x="6764909" y="1936737"/>
                </a:lnTo>
                <a:lnTo>
                  <a:pt x="6721081" y="1949678"/>
                </a:lnTo>
                <a:lnTo>
                  <a:pt x="6679463" y="1967268"/>
                </a:lnTo>
                <a:lnTo>
                  <a:pt x="6640360" y="1989213"/>
                </a:lnTo>
                <a:lnTo>
                  <a:pt x="6604089" y="2015197"/>
                </a:lnTo>
                <a:lnTo>
                  <a:pt x="6570942" y="2044915"/>
                </a:lnTo>
                <a:lnTo>
                  <a:pt x="6541224" y="2078062"/>
                </a:lnTo>
                <a:lnTo>
                  <a:pt x="6515240" y="2114334"/>
                </a:lnTo>
                <a:lnTo>
                  <a:pt x="6493294" y="2153437"/>
                </a:lnTo>
                <a:lnTo>
                  <a:pt x="6475704" y="2195055"/>
                </a:lnTo>
                <a:lnTo>
                  <a:pt x="6462763" y="2238883"/>
                </a:lnTo>
                <a:lnTo>
                  <a:pt x="6454775" y="2284628"/>
                </a:lnTo>
                <a:lnTo>
                  <a:pt x="6452044" y="2331961"/>
                </a:lnTo>
                <a:lnTo>
                  <a:pt x="6454775" y="2379307"/>
                </a:lnTo>
                <a:lnTo>
                  <a:pt x="6462763" y="2425039"/>
                </a:lnTo>
                <a:lnTo>
                  <a:pt x="6475704" y="2468867"/>
                </a:lnTo>
                <a:lnTo>
                  <a:pt x="6493294" y="2510485"/>
                </a:lnTo>
                <a:lnTo>
                  <a:pt x="6515240" y="2549588"/>
                </a:lnTo>
                <a:lnTo>
                  <a:pt x="6541224" y="2585859"/>
                </a:lnTo>
                <a:lnTo>
                  <a:pt x="6570942" y="2619006"/>
                </a:lnTo>
                <a:lnTo>
                  <a:pt x="6604089" y="2648724"/>
                </a:lnTo>
                <a:lnTo>
                  <a:pt x="6640360" y="2674709"/>
                </a:lnTo>
                <a:lnTo>
                  <a:pt x="6679463" y="2696654"/>
                </a:lnTo>
                <a:lnTo>
                  <a:pt x="6721081" y="2714244"/>
                </a:lnTo>
                <a:lnTo>
                  <a:pt x="6764909" y="2727185"/>
                </a:lnTo>
                <a:lnTo>
                  <a:pt x="6810654" y="2735173"/>
                </a:lnTo>
                <a:lnTo>
                  <a:pt x="6858000" y="2737904"/>
                </a:lnTo>
                <a:lnTo>
                  <a:pt x="6905333" y="2735173"/>
                </a:lnTo>
                <a:lnTo>
                  <a:pt x="6951078" y="2727185"/>
                </a:lnTo>
                <a:lnTo>
                  <a:pt x="6994906" y="2714244"/>
                </a:lnTo>
                <a:lnTo>
                  <a:pt x="7036524" y="2696654"/>
                </a:lnTo>
                <a:lnTo>
                  <a:pt x="7075627" y="2674709"/>
                </a:lnTo>
                <a:lnTo>
                  <a:pt x="7111898" y="2648724"/>
                </a:lnTo>
                <a:lnTo>
                  <a:pt x="7145045" y="2619006"/>
                </a:lnTo>
                <a:lnTo>
                  <a:pt x="7174763" y="2585859"/>
                </a:lnTo>
                <a:lnTo>
                  <a:pt x="7200747" y="2549588"/>
                </a:lnTo>
                <a:lnTo>
                  <a:pt x="7222693" y="2510485"/>
                </a:lnTo>
                <a:lnTo>
                  <a:pt x="7240283" y="2468867"/>
                </a:lnTo>
                <a:lnTo>
                  <a:pt x="7253224" y="2425039"/>
                </a:lnTo>
                <a:lnTo>
                  <a:pt x="7261212" y="2379307"/>
                </a:lnTo>
                <a:lnTo>
                  <a:pt x="7263955" y="2331961"/>
                </a:lnTo>
                <a:close/>
              </a:path>
              <a:path w="13428344" h="7560309">
                <a:moveTo>
                  <a:pt x="9683991" y="6804571"/>
                </a:moveTo>
                <a:lnTo>
                  <a:pt x="9679940" y="6759384"/>
                </a:lnTo>
                <a:lnTo>
                  <a:pt x="9668256" y="6716852"/>
                </a:lnTo>
                <a:lnTo>
                  <a:pt x="9649663" y="6677685"/>
                </a:lnTo>
                <a:lnTo>
                  <a:pt x="9624860" y="6642595"/>
                </a:lnTo>
                <a:lnTo>
                  <a:pt x="9594558" y="6612280"/>
                </a:lnTo>
                <a:lnTo>
                  <a:pt x="9559468" y="6587477"/>
                </a:lnTo>
                <a:lnTo>
                  <a:pt x="9520301" y="6568884"/>
                </a:lnTo>
                <a:lnTo>
                  <a:pt x="9477756" y="6557200"/>
                </a:lnTo>
                <a:lnTo>
                  <a:pt x="9432569" y="6553149"/>
                </a:lnTo>
                <a:lnTo>
                  <a:pt x="9387370" y="6557200"/>
                </a:lnTo>
                <a:lnTo>
                  <a:pt x="9344838" y="6568884"/>
                </a:lnTo>
                <a:lnTo>
                  <a:pt x="9305658" y="6587477"/>
                </a:lnTo>
                <a:lnTo>
                  <a:pt x="9270568" y="6612280"/>
                </a:lnTo>
                <a:lnTo>
                  <a:pt x="9240266" y="6642595"/>
                </a:lnTo>
                <a:lnTo>
                  <a:pt x="9215463" y="6677685"/>
                </a:lnTo>
                <a:lnTo>
                  <a:pt x="9196857" y="6716852"/>
                </a:lnTo>
                <a:lnTo>
                  <a:pt x="9185186" y="6759384"/>
                </a:lnTo>
                <a:lnTo>
                  <a:pt x="9181135" y="6804571"/>
                </a:lnTo>
                <a:lnTo>
                  <a:pt x="9185186" y="6849770"/>
                </a:lnTo>
                <a:lnTo>
                  <a:pt x="9196857" y="6892303"/>
                </a:lnTo>
                <a:lnTo>
                  <a:pt x="9215463" y="6931482"/>
                </a:lnTo>
                <a:lnTo>
                  <a:pt x="9240266" y="6966572"/>
                </a:lnTo>
                <a:lnTo>
                  <a:pt x="9270568" y="6996874"/>
                </a:lnTo>
                <a:lnTo>
                  <a:pt x="9305658" y="7021677"/>
                </a:lnTo>
                <a:lnTo>
                  <a:pt x="9344838" y="7040283"/>
                </a:lnTo>
                <a:lnTo>
                  <a:pt x="9387370" y="7051954"/>
                </a:lnTo>
                <a:lnTo>
                  <a:pt x="9432569" y="7056006"/>
                </a:lnTo>
                <a:lnTo>
                  <a:pt x="9477756" y="7051954"/>
                </a:lnTo>
                <a:lnTo>
                  <a:pt x="9520301" y="7040283"/>
                </a:lnTo>
                <a:lnTo>
                  <a:pt x="9559468" y="7021677"/>
                </a:lnTo>
                <a:lnTo>
                  <a:pt x="9594558" y="6996874"/>
                </a:lnTo>
                <a:lnTo>
                  <a:pt x="9624860" y="6966572"/>
                </a:lnTo>
                <a:lnTo>
                  <a:pt x="9649663" y="6931482"/>
                </a:lnTo>
                <a:lnTo>
                  <a:pt x="9668256" y="6892303"/>
                </a:lnTo>
                <a:lnTo>
                  <a:pt x="9679940" y="6849770"/>
                </a:lnTo>
                <a:lnTo>
                  <a:pt x="9683991" y="6804571"/>
                </a:lnTo>
                <a:close/>
              </a:path>
              <a:path w="13428344" h="7560309">
                <a:moveTo>
                  <a:pt x="10395331" y="7534681"/>
                </a:moveTo>
                <a:lnTo>
                  <a:pt x="10392639" y="7487958"/>
                </a:lnTo>
                <a:lnTo>
                  <a:pt x="10384752" y="7442809"/>
                </a:lnTo>
                <a:lnTo>
                  <a:pt x="10371976" y="7399553"/>
                </a:lnTo>
                <a:lnTo>
                  <a:pt x="10354615" y="7358481"/>
                </a:lnTo>
                <a:lnTo>
                  <a:pt x="10332949" y="7319886"/>
                </a:lnTo>
                <a:lnTo>
                  <a:pt x="10307307" y="7284085"/>
                </a:lnTo>
                <a:lnTo>
                  <a:pt x="10277983" y="7251370"/>
                </a:lnTo>
                <a:lnTo>
                  <a:pt x="10245268" y="7222033"/>
                </a:lnTo>
                <a:lnTo>
                  <a:pt x="10209454" y="7196391"/>
                </a:lnTo>
                <a:lnTo>
                  <a:pt x="10170871" y="7174738"/>
                </a:lnTo>
                <a:lnTo>
                  <a:pt x="10129787" y="7157377"/>
                </a:lnTo>
                <a:lnTo>
                  <a:pt x="10086530" y="7144601"/>
                </a:lnTo>
                <a:lnTo>
                  <a:pt x="10041395" y="7136714"/>
                </a:lnTo>
                <a:lnTo>
                  <a:pt x="9994659" y="7134009"/>
                </a:lnTo>
                <a:lnTo>
                  <a:pt x="9947935" y="7136714"/>
                </a:lnTo>
                <a:lnTo>
                  <a:pt x="9902787" y="7144601"/>
                </a:lnTo>
                <a:lnTo>
                  <a:pt x="9859531" y="7157377"/>
                </a:lnTo>
                <a:lnTo>
                  <a:pt x="9818459" y="7174738"/>
                </a:lnTo>
                <a:lnTo>
                  <a:pt x="9779864" y="7196391"/>
                </a:lnTo>
                <a:lnTo>
                  <a:pt x="9744062" y="7222033"/>
                </a:lnTo>
                <a:lnTo>
                  <a:pt x="9711347" y="7251370"/>
                </a:lnTo>
                <a:lnTo>
                  <a:pt x="9682010" y="7284085"/>
                </a:lnTo>
                <a:lnTo>
                  <a:pt x="9656369" y="7319886"/>
                </a:lnTo>
                <a:lnTo>
                  <a:pt x="9634715" y="7358481"/>
                </a:lnTo>
                <a:lnTo>
                  <a:pt x="9617354" y="7399553"/>
                </a:lnTo>
                <a:lnTo>
                  <a:pt x="9604578" y="7442809"/>
                </a:lnTo>
                <a:lnTo>
                  <a:pt x="9596691" y="7487958"/>
                </a:lnTo>
                <a:lnTo>
                  <a:pt x="9593986" y="7534681"/>
                </a:lnTo>
                <a:lnTo>
                  <a:pt x="9595447" y="7560005"/>
                </a:lnTo>
                <a:lnTo>
                  <a:pt x="10393870" y="7560005"/>
                </a:lnTo>
                <a:lnTo>
                  <a:pt x="10395331" y="7534681"/>
                </a:lnTo>
                <a:close/>
              </a:path>
              <a:path w="13428344" h="7560309">
                <a:moveTo>
                  <a:pt x="10611333" y="6562687"/>
                </a:moveTo>
                <a:lnTo>
                  <a:pt x="10608640" y="6515963"/>
                </a:lnTo>
                <a:lnTo>
                  <a:pt x="10600754" y="6470815"/>
                </a:lnTo>
                <a:lnTo>
                  <a:pt x="10587977" y="6427559"/>
                </a:lnTo>
                <a:lnTo>
                  <a:pt x="10570604" y="6386474"/>
                </a:lnTo>
                <a:lnTo>
                  <a:pt x="10548950" y="6347892"/>
                </a:lnTo>
                <a:lnTo>
                  <a:pt x="10523309" y="6312090"/>
                </a:lnTo>
                <a:lnTo>
                  <a:pt x="10493985" y="6279362"/>
                </a:lnTo>
                <a:lnTo>
                  <a:pt x="10461257" y="6250038"/>
                </a:lnTo>
                <a:lnTo>
                  <a:pt x="10425455" y="6224397"/>
                </a:lnTo>
                <a:lnTo>
                  <a:pt x="10386873" y="6202731"/>
                </a:lnTo>
                <a:lnTo>
                  <a:pt x="10345788" y="6185370"/>
                </a:lnTo>
                <a:lnTo>
                  <a:pt x="10302532" y="6172593"/>
                </a:lnTo>
                <a:lnTo>
                  <a:pt x="10257384" y="6164707"/>
                </a:lnTo>
                <a:lnTo>
                  <a:pt x="10210660" y="6162014"/>
                </a:lnTo>
                <a:lnTo>
                  <a:pt x="10163937" y="6164707"/>
                </a:lnTo>
                <a:lnTo>
                  <a:pt x="10118788" y="6172593"/>
                </a:lnTo>
                <a:lnTo>
                  <a:pt x="10075532" y="6185370"/>
                </a:lnTo>
                <a:lnTo>
                  <a:pt x="10034460" y="6202731"/>
                </a:lnTo>
                <a:lnTo>
                  <a:pt x="9995865" y="6224397"/>
                </a:lnTo>
                <a:lnTo>
                  <a:pt x="9960064" y="6250038"/>
                </a:lnTo>
                <a:lnTo>
                  <a:pt x="9927349" y="6279362"/>
                </a:lnTo>
                <a:lnTo>
                  <a:pt x="9898012" y="6312090"/>
                </a:lnTo>
                <a:lnTo>
                  <a:pt x="9872370" y="6347892"/>
                </a:lnTo>
                <a:lnTo>
                  <a:pt x="9850717" y="6386474"/>
                </a:lnTo>
                <a:lnTo>
                  <a:pt x="9833343" y="6427559"/>
                </a:lnTo>
                <a:lnTo>
                  <a:pt x="9820567" y="6470815"/>
                </a:lnTo>
                <a:lnTo>
                  <a:pt x="9812680" y="6515963"/>
                </a:lnTo>
                <a:lnTo>
                  <a:pt x="9809988" y="6562687"/>
                </a:lnTo>
                <a:lnTo>
                  <a:pt x="9812680" y="6609410"/>
                </a:lnTo>
                <a:lnTo>
                  <a:pt x="9820567" y="6654559"/>
                </a:lnTo>
                <a:lnTo>
                  <a:pt x="9833343" y="6697815"/>
                </a:lnTo>
                <a:lnTo>
                  <a:pt x="9850717" y="6738887"/>
                </a:lnTo>
                <a:lnTo>
                  <a:pt x="9872370" y="6777482"/>
                </a:lnTo>
                <a:lnTo>
                  <a:pt x="9898012" y="6813283"/>
                </a:lnTo>
                <a:lnTo>
                  <a:pt x="9927349" y="6845998"/>
                </a:lnTo>
                <a:lnTo>
                  <a:pt x="9960064" y="6875323"/>
                </a:lnTo>
                <a:lnTo>
                  <a:pt x="9995865" y="6900964"/>
                </a:lnTo>
                <a:lnTo>
                  <a:pt x="10034460" y="6922617"/>
                </a:lnTo>
                <a:lnTo>
                  <a:pt x="10075532" y="6939991"/>
                </a:lnTo>
                <a:lnTo>
                  <a:pt x="10118788" y="6952767"/>
                </a:lnTo>
                <a:lnTo>
                  <a:pt x="10163937" y="6960654"/>
                </a:lnTo>
                <a:lnTo>
                  <a:pt x="10210660" y="6963346"/>
                </a:lnTo>
                <a:lnTo>
                  <a:pt x="10257384" y="6960654"/>
                </a:lnTo>
                <a:lnTo>
                  <a:pt x="10302532" y="6952767"/>
                </a:lnTo>
                <a:lnTo>
                  <a:pt x="10345788" y="6939991"/>
                </a:lnTo>
                <a:lnTo>
                  <a:pt x="10386873" y="6922617"/>
                </a:lnTo>
                <a:lnTo>
                  <a:pt x="10425455" y="6900964"/>
                </a:lnTo>
                <a:lnTo>
                  <a:pt x="10461257" y="6875323"/>
                </a:lnTo>
                <a:lnTo>
                  <a:pt x="10493985" y="6845998"/>
                </a:lnTo>
                <a:lnTo>
                  <a:pt x="10523309" y="6813283"/>
                </a:lnTo>
                <a:lnTo>
                  <a:pt x="10548950" y="6777482"/>
                </a:lnTo>
                <a:lnTo>
                  <a:pt x="10570604" y="6738887"/>
                </a:lnTo>
                <a:lnTo>
                  <a:pt x="10587977" y="6697815"/>
                </a:lnTo>
                <a:lnTo>
                  <a:pt x="10600754" y="6654559"/>
                </a:lnTo>
                <a:lnTo>
                  <a:pt x="10608640" y="6609410"/>
                </a:lnTo>
                <a:lnTo>
                  <a:pt x="10611333" y="6562687"/>
                </a:lnTo>
                <a:close/>
              </a:path>
              <a:path w="13428344" h="7560309">
                <a:moveTo>
                  <a:pt x="13427951" y="4216793"/>
                </a:moveTo>
                <a:lnTo>
                  <a:pt x="13384009" y="4191304"/>
                </a:lnTo>
                <a:lnTo>
                  <a:pt x="13342938" y="4173944"/>
                </a:lnTo>
                <a:lnTo>
                  <a:pt x="13299669" y="4161167"/>
                </a:lnTo>
                <a:lnTo>
                  <a:pt x="13254533" y="4153281"/>
                </a:lnTo>
                <a:lnTo>
                  <a:pt x="13207810" y="4150576"/>
                </a:lnTo>
                <a:lnTo>
                  <a:pt x="13161074" y="4153281"/>
                </a:lnTo>
                <a:lnTo>
                  <a:pt x="13115938" y="4161167"/>
                </a:lnTo>
                <a:lnTo>
                  <a:pt x="13072669" y="4173944"/>
                </a:lnTo>
                <a:lnTo>
                  <a:pt x="13031597" y="4191304"/>
                </a:lnTo>
                <a:lnTo>
                  <a:pt x="12993015" y="4212958"/>
                </a:lnTo>
                <a:lnTo>
                  <a:pt x="12957201" y="4238599"/>
                </a:lnTo>
                <a:lnTo>
                  <a:pt x="12924485" y="4267936"/>
                </a:lnTo>
                <a:lnTo>
                  <a:pt x="12895161" y="4300652"/>
                </a:lnTo>
                <a:lnTo>
                  <a:pt x="12869507" y="4336453"/>
                </a:lnTo>
                <a:lnTo>
                  <a:pt x="12847854" y="4375048"/>
                </a:lnTo>
                <a:lnTo>
                  <a:pt x="12830493" y="4416120"/>
                </a:lnTo>
                <a:lnTo>
                  <a:pt x="12817716" y="4459389"/>
                </a:lnTo>
                <a:lnTo>
                  <a:pt x="12809830" y="4504525"/>
                </a:lnTo>
                <a:lnTo>
                  <a:pt x="12807137" y="4551248"/>
                </a:lnTo>
                <a:lnTo>
                  <a:pt x="12809830" y="4597971"/>
                </a:lnTo>
                <a:lnTo>
                  <a:pt x="12817716" y="4643120"/>
                </a:lnTo>
                <a:lnTo>
                  <a:pt x="12830493" y="4686376"/>
                </a:lnTo>
                <a:lnTo>
                  <a:pt x="12847854" y="4727448"/>
                </a:lnTo>
                <a:lnTo>
                  <a:pt x="12869507" y="4766043"/>
                </a:lnTo>
                <a:lnTo>
                  <a:pt x="12895161" y="4801844"/>
                </a:lnTo>
                <a:lnTo>
                  <a:pt x="12924485" y="4834560"/>
                </a:lnTo>
                <a:lnTo>
                  <a:pt x="12957201" y="4863897"/>
                </a:lnTo>
                <a:lnTo>
                  <a:pt x="12993015" y="4889538"/>
                </a:lnTo>
                <a:lnTo>
                  <a:pt x="13031597" y="4911191"/>
                </a:lnTo>
                <a:lnTo>
                  <a:pt x="13072669" y="4928552"/>
                </a:lnTo>
                <a:lnTo>
                  <a:pt x="13115938" y="4941328"/>
                </a:lnTo>
                <a:lnTo>
                  <a:pt x="13161074" y="4949215"/>
                </a:lnTo>
                <a:lnTo>
                  <a:pt x="13207810" y="4951908"/>
                </a:lnTo>
                <a:lnTo>
                  <a:pt x="13254533" y="4949215"/>
                </a:lnTo>
                <a:lnTo>
                  <a:pt x="13299669" y="4941328"/>
                </a:lnTo>
                <a:lnTo>
                  <a:pt x="13342938" y="4928552"/>
                </a:lnTo>
                <a:lnTo>
                  <a:pt x="13384009" y="4911191"/>
                </a:lnTo>
                <a:lnTo>
                  <a:pt x="13422605" y="4889538"/>
                </a:lnTo>
                <a:lnTo>
                  <a:pt x="13427951" y="4885702"/>
                </a:lnTo>
                <a:lnTo>
                  <a:pt x="13427951" y="4216793"/>
                </a:lnTo>
                <a:close/>
              </a:path>
              <a:path w="13428344" h="7560309">
                <a:moveTo>
                  <a:pt x="13427951" y="2274125"/>
                </a:moveTo>
                <a:lnTo>
                  <a:pt x="13356323" y="2246414"/>
                </a:lnTo>
                <a:lnTo>
                  <a:pt x="13312559" y="2233130"/>
                </a:lnTo>
                <a:lnTo>
                  <a:pt x="13267868" y="2222106"/>
                </a:lnTo>
                <a:lnTo>
                  <a:pt x="13222300" y="2213419"/>
                </a:lnTo>
                <a:lnTo>
                  <a:pt x="13175920" y="2207120"/>
                </a:lnTo>
                <a:lnTo>
                  <a:pt x="13128803" y="2203297"/>
                </a:lnTo>
                <a:lnTo>
                  <a:pt x="13081013" y="2202015"/>
                </a:lnTo>
                <a:lnTo>
                  <a:pt x="13033223" y="2203297"/>
                </a:lnTo>
                <a:lnTo>
                  <a:pt x="12986106" y="2207120"/>
                </a:lnTo>
                <a:lnTo>
                  <a:pt x="12939725" y="2213419"/>
                </a:lnTo>
                <a:lnTo>
                  <a:pt x="12894158" y="2222106"/>
                </a:lnTo>
                <a:lnTo>
                  <a:pt x="12849454" y="2233130"/>
                </a:lnTo>
                <a:lnTo>
                  <a:pt x="12805702" y="2246414"/>
                </a:lnTo>
                <a:lnTo>
                  <a:pt x="12762954" y="2261908"/>
                </a:lnTo>
                <a:lnTo>
                  <a:pt x="12721273" y="2279535"/>
                </a:lnTo>
                <a:lnTo>
                  <a:pt x="12680722" y="2299233"/>
                </a:lnTo>
                <a:lnTo>
                  <a:pt x="12641390" y="2320937"/>
                </a:lnTo>
                <a:lnTo>
                  <a:pt x="12603328" y="2344572"/>
                </a:lnTo>
                <a:lnTo>
                  <a:pt x="12566599" y="2370074"/>
                </a:lnTo>
                <a:lnTo>
                  <a:pt x="12531281" y="2397379"/>
                </a:lnTo>
                <a:lnTo>
                  <a:pt x="12497422" y="2426411"/>
                </a:lnTo>
                <a:lnTo>
                  <a:pt x="12465114" y="2457132"/>
                </a:lnTo>
                <a:lnTo>
                  <a:pt x="12434392" y="2489441"/>
                </a:lnTo>
                <a:lnTo>
                  <a:pt x="12405360" y="2523299"/>
                </a:lnTo>
                <a:lnTo>
                  <a:pt x="12378055" y="2558618"/>
                </a:lnTo>
                <a:lnTo>
                  <a:pt x="12352541" y="2595346"/>
                </a:lnTo>
                <a:lnTo>
                  <a:pt x="12328919" y="2633408"/>
                </a:lnTo>
                <a:lnTo>
                  <a:pt x="12307214" y="2672753"/>
                </a:lnTo>
                <a:lnTo>
                  <a:pt x="12287517" y="2713291"/>
                </a:lnTo>
                <a:lnTo>
                  <a:pt x="12269889" y="2754973"/>
                </a:lnTo>
                <a:lnTo>
                  <a:pt x="12254395" y="2797721"/>
                </a:lnTo>
                <a:lnTo>
                  <a:pt x="12241111" y="2841485"/>
                </a:lnTo>
                <a:lnTo>
                  <a:pt x="12230087" y="2886176"/>
                </a:lnTo>
                <a:lnTo>
                  <a:pt x="12221388" y="2931744"/>
                </a:lnTo>
                <a:lnTo>
                  <a:pt x="12215101" y="2978124"/>
                </a:lnTo>
                <a:lnTo>
                  <a:pt x="12211279" y="3025241"/>
                </a:lnTo>
                <a:lnTo>
                  <a:pt x="12209996" y="3073031"/>
                </a:lnTo>
                <a:lnTo>
                  <a:pt x="12211279" y="3120821"/>
                </a:lnTo>
                <a:lnTo>
                  <a:pt x="12215101" y="3167938"/>
                </a:lnTo>
                <a:lnTo>
                  <a:pt x="12221388" y="3214319"/>
                </a:lnTo>
                <a:lnTo>
                  <a:pt x="12230087" y="3259886"/>
                </a:lnTo>
                <a:lnTo>
                  <a:pt x="12241111" y="3304578"/>
                </a:lnTo>
                <a:lnTo>
                  <a:pt x="12254395" y="3348342"/>
                </a:lnTo>
                <a:lnTo>
                  <a:pt x="12269889" y="3391090"/>
                </a:lnTo>
                <a:lnTo>
                  <a:pt x="12287517" y="3432772"/>
                </a:lnTo>
                <a:lnTo>
                  <a:pt x="12307214" y="3473310"/>
                </a:lnTo>
                <a:lnTo>
                  <a:pt x="12328919" y="3512655"/>
                </a:lnTo>
                <a:lnTo>
                  <a:pt x="12352541" y="3550716"/>
                </a:lnTo>
                <a:lnTo>
                  <a:pt x="12378055" y="3587445"/>
                </a:lnTo>
                <a:lnTo>
                  <a:pt x="12405360" y="3622764"/>
                </a:lnTo>
                <a:lnTo>
                  <a:pt x="12434392" y="3656622"/>
                </a:lnTo>
                <a:lnTo>
                  <a:pt x="12465114" y="3688931"/>
                </a:lnTo>
                <a:lnTo>
                  <a:pt x="12497422" y="3719639"/>
                </a:lnTo>
                <a:lnTo>
                  <a:pt x="12531281" y="3748684"/>
                </a:lnTo>
                <a:lnTo>
                  <a:pt x="12566599" y="3775989"/>
                </a:lnTo>
                <a:lnTo>
                  <a:pt x="12603328" y="3801491"/>
                </a:lnTo>
                <a:lnTo>
                  <a:pt x="12641390" y="3825125"/>
                </a:lnTo>
                <a:lnTo>
                  <a:pt x="12680722" y="3846830"/>
                </a:lnTo>
                <a:lnTo>
                  <a:pt x="12721273" y="3866527"/>
                </a:lnTo>
                <a:lnTo>
                  <a:pt x="12762954" y="3884155"/>
                </a:lnTo>
                <a:lnTo>
                  <a:pt x="12805702" y="3899636"/>
                </a:lnTo>
                <a:lnTo>
                  <a:pt x="12849454" y="3912933"/>
                </a:lnTo>
                <a:lnTo>
                  <a:pt x="12894158" y="3923957"/>
                </a:lnTo>
                <a:lnTo>
                  <a:pt x="12939725" y="3932644"/>
                </a:lnTo>
                <a:lnTo>
                  <a:pt x="12986106" y="3938930"/>
                </a:lnTo>
                <a:lnTo>
                  <a:pt x="13033223" y="3942753"/>
                </a:lnTo>
                <a:lnTo>
                  <a:pt x="13081013" y="3944048"/>
                </a:lnTo>
                <a:lnTo>
                  <a:pt x="13128803" y="3942753"/>
                </a:lnTo>
                <a:lnTo>
                  <a:pt x="13175920" y="3938930"/>
                </a:lnTo>
                <a:lnTo>
                  <a:pt x="13222300" y="3932644"/>
                </a:lnTo>
                <a:lnTo>
                  <a:pt x="13267868" y="3923957"/>
                </a:lnTo>
                <a:lnTo>
                  <a:pt x="13312559" y="3912933"/>
                </a:lnTo>
                <a:lnTo>
                  <a:pt x="13356323" y="3899636"/>
                </a:lnTo>
                <a:lnTo>
                  <a:pt x="13399072" y="3884155"/>
                </a:lnTo>
                <a:lnTo>
                  <a:pt x="13427951" y="3871938"/>
                </a:lnTo>
                <a:lnTo>
                  <a:pt x="13427951" y="2274125"/>
                </a:lnTo>
                <a:close/>
              </a:path>
            </a:pathLst>
          </a:custGeom>
          <a:solidFill>
            <a:srgbClr val="00AFFF">
              <a:alpha val="23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4159032" y="323841"/>
            <a:ext cx="2409934"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342828" y="4045890"/>
            <a:ext cx="2694661"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9" name="Text Placeholder 2">
            <a:extLst>
              <a:ext uri="{FF2B5EF4-FFF2-40B4-BE49-F238E27FC236}">
                <a16:creationId xmlns:a16="http://schemas.microsoft.com/office/drawing/2014/main" id="{09BF7EEC-507A-5DAF-041E-6C88DA7CD386}"/>
              </a:ext>
            </a:extLst>
          </p:cNvPr>
          <p:cNvSpPr>
            <a:spLocks noGrp="1"/>
          </p:cNvSpPr>
          <p:nvPr>
            <p:ph type="body" idx="11"/>
          </p:nvPr>
        </p:nvSpPr>
        <p:spPr>
          <a:xfrm>
            <a:off x="859810" y="5994450"/>
            <a:ext cx="2177679"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Picture Placeholder 2">
            <a:extLst>
              <a:ext uri="{FF2B5EF4-FFF2-40B4-BE49-F238E27FC236}">
                <a16:creationId xmlns:a16="http://schemas.microsoft.com/office/drawing/2014/main" id="{C56A3293-0A25-9254-24C1-0102A4EFA6AA}"/>
              </a:ext>
            </a:extLst>
          </p:cNvPr>
          <p:cNvSpPr>
            <a:spLocks noGrp="1"/>
          </p:cNvSpPr>
          <p:nvPr>
            <p:ph type="pic" idx="12"/>
          </p:nvPr>
        </p:nvSpPr>
        <p:spPr>
          <a:xfrm>
            <a:off x="528540" y="569748"/>
            <a:ext cx="2993617" cy="2953425"/>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9" name="Picture Placeholder 2">
            <a:extLst>
              <a:ext uri="{FF2B5EF4-FFF2-40B4-BE49-F238E27FC236}">
                <a16:creationId xmlns:a16="http://schemas.microsoft.com/office/drawing/2014/main" id="{278CA799-987B-A375-4C17-9D3DEB73736C}"/>
              </a:ext>
            </a:extLst>
          </p:cNvPr>
          <p:cNvSpPr>
            <a:spLocks noGrp="1"/>
          </p:cNvSpPr>
          <p:nvPr>
            <p:ph type="pic" idx="13"/>
          </p:nvPr>
        </p:nvSpPr>
        <p:spPr>
          <a:xfrm>
            <a:off x="3129092" y="2844799"/>
            <a:ext cx="5166198" cy="509683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11" name="Picture Placeholder 2">
            <a:extLst>
              <a:ext uri="{FF2B5EF4-FFF2-40B4-BE49-F238E27FC236}">
                <a16:creationId xmlns:a16="http://schemas.microsoft.com/office/drawing/2014/main" id="{50AD25F3-855C-5EB6-FE7B-3C66BC00A2E4}"/>
              </a:ext>
            </a:extLst>
          </p:cNvPr>
          <p:cNvSpPr>
            <a:spLocks noGrp="1"/>
          </p:cNvSpPr>
          <p:nvPr>
            <p:ph type="pic" idx="14"/>
          </p:nvPr>
        </p:nvSpPr>
        <p:spPr>
          <a:xfrm>
            <a:off x="7221221" y="-501494"/>
            <a:ext cx="3537548" cy="34900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14" name="Picture Placeholder 2">
            <a:extLst>
              <a:ext uri="{FF2B5EF4-FFF2-40B4-BE49-F238E27FC236}">
                <a16:creationId xmlns:a16="http://schemas.microsoft.com/office/drawing/2014/main" id="{6296069B-042B-27A3-FD0E-ECE4DCE3A473}"/>
              </a:ext>
            </a:extLst>
          </p:cNvPr>
          <p:cNvSpPr>
            <a:spLocks noGrp="1"/>
          </p:cNvSpPr>
          <p:nvPr>
            <p:ph type="pic" idx="15"/>
          </p:nvPr>
        </p:nvSpPr>
        <p:spPr>
          <a:xfrm>
            <a:off x="9173795" y="3523173"/>
            <a:ext cx="2005782" cy="19788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192726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lage Slide - Purple">
    <p:spTree>
      <p:nvGrpSpPr>
        <p:cNvPr id="1" name=""/>
        <p:cNvGrpSpPr/>
        <p:nvPr/>
      </p:nvGrpSpPr>
      <p:grpSpPr>
        <a:xfrm>
          <a:off x="0" y="0"/>
          <a:ext cx="0" cy="0"/>
          <a:chOff x="0" y="0"/>
          <a:chExt cx="0" cy="0"/>
        </a:xfrm>
      </p:grpSpPr>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7658028" y="4109545"/>
            <a:ext cx="4243583" cy="1436853"/>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1" name="object 7">
            <a:extLst>
              <a:ext uri="{FF2B5EF4-FFF2-40B4-BE49-F238E27FC236}">
                <a16:creationId xmlns:a16="http://schemas.microsoft.com/office/drawing/2014/main" id="{8553A972-1E95-D470-43E7-20722BD9B698}"/>
              </a:ext>
            </a:extLst>
          </p:cNvPr>
          <p:cNvSpPr/>
          <p:nvPr userDrawn="1"/>
        </p:nvSpPr>
        <p:spPr>
          <a:xfrm>
            <a:off x="8504433" y="4290554"/>
            <a:ext cx="456048" cy="456048"/>
          </a:xfrm>
          <a:custGeom>
            <a:avLst/>
            <a:gdLst/>
            <a:ahLst/>
            <a:cxnLst/>
            <a:rect l="l" t="t" r="r" b="b"/>
            <a:pathLst>
              <a:path w="502920"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5" y="487126"/>
                </a:lnTo>
                <a:lnTo>
                  <a:pt x="378334" y="468528"/>
                </a:lnTo>
                <a:lnTo>
                  <a:pt x="413424" y="443722"/>
                </a:lnTo>
                <a:lnTo>
                  <a:pt x="443726" y="413419"/>
                </a:lnTo>
                <a:lnTo>
                  <a:pt x="468531" y="378328"/>
                </a:lnTo>
                <a:lnTo>
                  <a:pt x="487127" y="339160"/>
                </a:lnTo>
                <a:lnTo>
                  <a:pt x="498805" y="296626"/>
                </a:lnTo>
                <a:lnTo>
                  <a:pt x="502856" y="251434"/>
                </a:lnTo>
                <a:lnTo>
                  <a:pt x="498805" y="206239"/>
                </a:lnTo>
                <a:lnTo>
                  <a:pt x="487127" y="163701"/>
                </a:lnTo>
                <a:lnTo>
                  <a:pt x="468531" y="124531"/>
                </a:lnTo>
                <a:lnTo>
                  <a:pt x="443726" y="89439"/>
                </a:lnTo>
                <a:lnTo>
                  <a:pt x="413424" y="59134"/>
                </a:lnTo>
                <a:lnTo>
                  <a:pt x="378334" y="34328"/>
                </a:lnTo>
                <a:lnTo>
                  <a:pt x="339165" y="15730"/>
                </a:lnTo>
                <a:lnTo>
                  <a:pt x="296629" y="4051"/>
                </a:lnTo>
                <a:lnTo>
                  <a:pt x="251434" y="0"/>
                </a:lnTo>
                <a:close/>
              </a:path>
            </a:pathLst>
          </a:custGeom>
          <a:solidFill>
            <a:srgbClr val="9D62E2">
              <a:alpha val="23999"/>
            </a:srgbClr>
          </a:solidFill>
        </p:spPr>
        <p:txBody>
          <a:bodyPr wrap="square" lIns="0" tIns="0" rIns="0" bIns="0" rtlCol="0"/>
          <a:lstStyle/>
          <a:p>
            <a:endParaRPr/>
          </a:p>
        </p:txBody>
      </p:sp>
      <p:sp>
        <p:nvSpPr>
          <p:cNvPr id="22" name="object 8">
            <a:extLst>
              <a:ext uri="{FF2B5EF4-FFF2-40B4-BE49-F238E27FC236}">
                <a16:creationId xmlns:a16="http://schemas.microsoft.com/office/drawing/2014/main" id="{745FCC51-35A5-6552-1BCA-809EA904C4EA}"/>
              </a:ext>
            </a:extLst>
          </p:cNvPr>
          <p:cNvSpPr/>
          <p:nvPr userDrawn="1"/>
        </p:nvSpPr>
        <p:spPr>
          <a:xfrm>
            <a:off x="2057190" y="5942400"/>
            <a:ext cx="456048" cy="456048"/>
          </a:xfrm>
          <a:custGeom>
            <a:avLst/>
            <a:gdLst/>
            <a:ahLst/>
            <a:cxnLst/>
            <a:rect l="l" t="t" r="r" b="b"/>
            <a:pathLst>
              <a:path w="502919" h="502920">
                <a:moveTo>
                  <a:pt x="251421" y="0"/>
                </a:moveTo>
                <a:lnTo>
                  <a:pt x="206227" y="4050"/>
                </a:lnTo>
                <a:lnTo>
                  <a:pt x="163690" y="15730"/>
                </a:lnTo>
                <a:lnTo>
                  <a:pt x="124522" y="34328"/>
                </a:lnTo>
                <a:lnTo>
                  <a:pt x="89431" y="59133"/>
                </a:lnTo>
                <a:lnTo>
                  <a:pt x="59129" y="89437"/>
                </a:lnTo>
                <a:lnTo>
                  <a:pt x="34325" y="124527"/>
                </a:lnTo>
                <a:lnTo>
                  <a:pt x="15728" y="163695"/>
                </a:lnTo>
                <a:lnTo>
                  <a:pt x="4050" y="206230"/>
                </a:lnTo>
                <a:lnTo>
                  <a:pt x="0" y="251421"/>
                </a:lnTo>
                <a:lnTo>
                  <a:pt x="4050" y="296617"/>
                </a:lnTo>
                <a:lnTo>
                  <a:pt x="15728" y="339154"/>
                </a:lnTo>
                <a:lnTo>
                  <a:pt x="34325" y="378325"/>
                </a:lnTo>
                <a:lnTo>
                  <a:pt x="59129" y="413417"/>
                </a:lnTo>
                <a:lnTo>
                  <a:pt x="89431" y="443721"/>
                </a:lnTo>
                <a:lnTo>
                  <a:pt x="124522" y="468527"/>
                </a:lnTo>
                <a:lnTo>
                  <a:pt x="163690" y="487125"/>
                </a:lnTo>
                <a:lnTo>
                  <a:pt x="206227" y="498805"/>
                </a:lnTo>
                <a:lnTo>
                  <a:pt x="251421" y="502856"/>
                </a:lnTo>
                <a:lnTo>
                  <a:pt x="296617" y="498805"/>
                </a:lnTo>
                <a:lnTo>
                  <a:pt x="339154" y="487125"/>
                </a:lnTo>
                <a:lnTo>
                  <a:pt x="378325" y="468527"/>
                </a:lnTo>
                <a:lnTo>
                  <a:pt x="413417" y="443721"/>
                </a:lnTo>
                <a:lnTo>
                  <a:pt x="443721" y="413417"/>
                </a:lnTo>
                <a:lnTo>
                  <a:pt x="468527" y="378325"/>
                </a:lnTo>
                <a:lnTo>
                  <a:pt x="487125" y="339154"/>
                </a:lnTo>
                <a:lnTo>
                  <a:pt x="498805" y="296617"/>
                </a:lnTo>
                <a:lnTo>
                  <a:pt x="502856" y="251421"/>
                </a:lnTo>
                <a:lnTo>
                  <a:pt x="498805" y="206230"/>
                </a:lnTo>
                <a:lnTo>
                  <a:pt x="487125" y="163695"/>
                </a:lnTo>
                <a:lnTo>
                  <a:pt x="468527" y="124527"/>
                </a:lnTo>
                <a:lnTo>
                  <a:pt x="443721" y="89437"/>
                </a:lnTo>
                <a:lnTo>
                  <a:pt x="413417" y="59133"/>
                </a:lnTo>
                <a:lnTo>
                  <a:pt x="378325" y="34328"/>
                </a:lnTo>
                <a:lnTo>
                  <a:pt x="339154" y="15730"/>
                </a:lnTo>
                <a:lnTo>
                  <a:pt x="296617" y="4050"/>
                </a:lnTo>
                <a:lnTo>
                  <a:pt x="251421" y="0"/>
                </a:lnTo>
                <a:close/>
              </a:path>
            </a:pathLst>
          </a:custGeom>
          <a:solidFill>
            <a:srgbClr val="9D62E2">
              <a:alpha val="23999"/>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C5EB0FD8-7C29-F50A-8BC6-F6015FCF50C1}"/>
              </a:ext>
            </a:extLst>
          </p:cNvPr>
          <p:cNvSpPr/>
          <p:nvPr userDrawn="1"/>
        </p:nvSpPr>
        <p:spPr>
          <a:xfrm>
            <a:off x="8267563" y="4977217"/>
            <a:ext cx="2079857" cy="1878320"/>
          </a:xfrm>
          <a:custGeom>
            <a:avLst/>
            <a:gdLst/>
            <a:ahLst/>
            <a:cxnLst/>
            <a:rect l="l" t="t" r="r" b="b"/>
            <a:pathLst>
              <a:path w="2293620" h="2071370">
                <a:moveTo>
                  <a:pt x="1146619" y="0"/>
                </a:moveTo>
                <a:lnTo>
                  <a:pt x="1098150" y="1005"/>
                </a:lnTo>
                <a:lnTo>
                  <a:pt x="1050193" y="3997"/>
                </a:lnTo>
                <a:lnTo>
                  <a:pt x="1002790" y="8933"/>
                </a:lnTo>
                <a:lnTo>
                  <a:pt x="955978" y="15776"/>
                </a:lnTo>
                <a:lnTo>
                  <a:pt x="909799" y="24484"/>
                </a:lnTo>
                <a:lnTo>
                  <a:pt x="864291" y="35018"/>
                </a:lnTo>
                <a:lnTo>
                  <a:pt x="819496" y="47339"/>
                </a:lnTo>
                <a:lnTo>
                  <a:pt x="775452" y="61406"/>
                </a:lnTo>
                <a:lnTo>
                  <a:pt x="732199" y="77180"/>
                </a:lnTo>
                <a:lnTo>
                  <a:pt x="689778" y="94621"/>
                </a:lnTo>
                <a:lnTo>
                  <a:pt x="648227" y="113689"/>
                </a:lnTo>
                <a:lnTo>
                  <a:pt x="607588" y="134344"/>
                </a:lnTo>
                <a:lnTo>
                  <a:pt x="567898" y="156547"/>
                </a:lnTo>
                <a:lnTo>
                  <a:pt x="529199" y="180257"/>
                </a:lnTo>
                <a:lnTo>
                  <a:pt x="491531" y="205436"/>
                </a:lnTo>
                <a:lnTo>
                  <a:pt x="454932" y="232042"/>
                </a:lnTo>
                <a:lnTo>
                  <a:pt x="419443" y="260037"/>
                </a:lnTo>
                <a:lnTo>
                  <a:pt x="385103" y="289380"/>
                </a:lnTo>
                <a:lnTo>
                  <a:pt x="351953" y="320032"/>
                </a:lnTo>
                <a:lnTo>
                  <a:pt x="320032" y="351953"/>
                </a:lnTo>
                <a:lnTo>
                  <a:pt x="289380" y="385103"/>
                </a:lnTo>
                <a:lnTo>
                  <a:pt x="260037" y="419443"/>
                </a:lnTo>
                <a:lnTo>
                  <a:pt x="232042" y="454932"/>
                </a:lnTo>
                <a:lnTo>
                  <a:pt x="205436" y="491531"/>
                </a:lnTo>
                <a:lnTo>
                  <a:pt x="180257" y="529199"/>
                </a:lnTo>
                <a:lnTo>
                  <a:pt x="156547" y="567898"/>
                </a:lnTo>
                <a:lnTo>
                  <a:pt x="134344" y="607588"/>
                </a:lnTo>
                <a:lnTo>
                  <a:pt x="113689" y="648227"/>
                </a:lnTo>
                <a:lnTo>
                  <a:pt x="94621" y="689778"/>
                </a:lnTo>
                <a:lnTo>
                  <a:pt x="77180" y="732199"/>
                </a:lnTo>
                <a:lnTo>
                  <a:pt x="61406" y="775452"/>
                </a:lnTo>
                <a:lnTo>
                  <a:pt x="47339" y="819496"/>
                </a:lnTo>
                <a:lnTo>
                  <a:pt x="35018" y="864291"/>
                </a:lnTo>
                <a:lnTo>
                  <a:pt x="24484" y="909799"/>
                </a:lnTo>
                <a:lnTo>
                  <a:pt x="15776" y="955978"/>
                </a:lnTo>
                <a:lnTo>
                  <a:pt x="8933" y="1002790"/>
                </a:lnTo>
                <a:lnTo>
                  <a:pt x="3997" y="1050193"/>
                </a:lnTo>
                <a:lnTo>
                  <a:pt x="1005" y="1098150"/>
                </a:lnTo>
                <a:lnTo>
                  <a:pt x="0" y="1146619"/>
                </a:lnTo>
                <a:lnTo>
                  <a:pt x="1005" y="1195088"/>
                </a:lnTo>
                <a:lnTo>
                  <a:pt x="3997" y="1243045"/>
                </a:lnTo>
                <a:lnTo>
                  <a:pt x="8933" y="1290448"/>
                </a:lnTo>
                <a:lnTo>
                  <a:pt x="15776" y="1337260"/>
                </a:lnTo>
                <a:lnTo>
                  <a:pt x="24484" y="1383439"/>
                </a:lnTo>
                <a:lnTo>
                  <a:pt x="35018" y="1428947"/>
                </a:lnTo>
                <a:lnTo>
                  <a:pt x="47339" y="1473742"/>
                </a:lnTo>
                <a:lnTo>
                  <a:pt x="61406" y="1517786"/>
                </a:lnTo>
                <a:lnTo>
                  <a:pt x="77180" y="1561039"/>
                </a:lnTo>
                <a:lnTo>
                  <a:pt x="94621" y="1603460"/>
                </a:lnTo>
                <a:lnTo>
                  <a:pt x="113689" y="1645011"/>
                </a:lnTo>
                <a:lnTo>
                  <a:pt x="134344" y="1685650"/>
                </a:lnTo>
                <a:lnTo>
                  <a:pt x="156547" y="1725340"/>
                </a:lnTo>
                <a:lnTo>
                  <a:pt x="180257" y="1764039"/>
                </a:lnTo>
                <a:lnTo>
                  <a:pt x="205436" y="1801707"/>
                </a:lnTo>
                <a:lnTo>
                  <a:pt x="232042" y="1838306"/>
                </a:lnTo>
                <a:lnTo>
                  <a:pt x="260037" y="1873795"/>
                </a:lnTo>
                <a:lnTo>
                  <a:pt x="289380" y="1908135"/>
                </a:lnTo>
                <a:lnTo>
                  <a:pt x="320032" y="1941285"/>
                </a:lnTo>
                <a:lnTo>
                  <a:pt x="351953" y="1973206"/>
                </a:lnTo>
                <a:lnTo>
                  <a:pt x="385103" y="2003858"/>
                </a:lnTo>
                <a:lnTo>
                  <a:pt x="419443" y="2033201"/>
                </a:lnTo>
                <a:lnTo>
                  <a:pt x="454932" y="2061196"/>
                </a:lnTo>
                <a:lnTo>
                  <a:pt x="468748" y="2071240"/>
                </a:lnTo>
                <a:lnTo>
                  <a:pt x="1824490" y="2071240"/>
                </a:lnTo>
                <a:lnTo>
                  <a:pt x="1873795" y="2033201"/>
                </a:lnTo>
                <a:lnTo>
                  <a:pt x="1908135" y="2003858"/>
                </a:lnTo>
                <a:lnTo>
                  <a:pt x="1941285" y="1973206"/>
                </a:lnTo>
                <a:lnTo>
                  <a:pt x="1973206" y="1941285"/>
                </a:lnTo>
                <a:lnTo>
                  <a:pt x="2003858" y="1908135"/>
                </a:lnTo>
                <a:lnTo>
                  <a:pt x="2033201" y="1873795"/>
                </a:lnTo>
                <a:lnTo>
                  <a:pt x="2061196" y="1838306"/>
                </a:lnTo>
                <a:lnTo>
                  <a:pt x="2087802" y="1801707"/>
                </a:lnTo>
                <a:lnTo>
                  <a:pt x="2112981" y="1764039"/>
                </a:lnTo>
                <a:lnTo>
                  <a:pt x="2136691" y="1725340"/>
                </a:lnTo>
                <a:lnTo>
                  <a:pt x="2158894" y="1685650"/>
                </a:lnTo>
                <a:lnTo>
                  <a:pt x="2179549" y="1645011"/>
                </a:lnTo>
                <a:lnTo>
                  <a:pt x="2198617" y="1603460"/>
                </a:lnTo>
                <a:lnTo>
                  <a:pt x="2216058" y="1561039"/>
                </a:lnTo>
                <a:lnTo>
                  <a:pt x="2231832" y="1517786"/>
                </a:lnTo>
                <a:lnTo>
                  <a:pt x="2245899" y="1473742"/>
                </a:lnTo>
                <a:lnTo>
                  <a:pt x="2258220" y="1428947"/>
                </a:lnTo>
                <a:lnTo>
                  <a:pt x="2268754" y="1383439"/>
                </a:lnTo>
                <a:lnTo>
                  <a:pt x="2277462" y="1337260"/>
                </a:lnTo>
                <a:lnTo>
                  <a:pt x="2284305" y="1290448"/>
                </a:lnTo>
                <a:lnTo>
                  <a:pt x="2289241" y="1243045"/>
                </a:lnTo>
                <a:lnTo>
                  <a:pt x="2292233" y="1195088"/>
                </a:lnTo>
                <a:lnTo>
                  <a:pt x="2293238" y="1146619"/>
                </a:lnTo>
                <a:lnTo>
                  <a:pt x="2292233" y="1098150"/>
                </a:lnTo>
                <a:lnTo>
                  <a:pt x="2289241" y="1050193"/>
                </a:lnTo>
                <a:lnTo>
                  <a:pt x="2284305" y="1002790"/>
                </a:lnTo>
                <a:lnTo>
                  <a:pt x="2277462" y="955978"/>
                </a:lnTo>
                <a:lnTo>
                  <a:pt x="2268754" y="909799"/>
                </a:lnTo>
                <a:lnTo>
                  <a:pt x="2258220" y="864291"/>
                </a:lnTo>
                <a:lnTo>
                  <a:pt x="2245899" y="819496"/>
                </a:lnTo>
                <a:lnTo>
                  <a:pt x="2231832" y="775452"/>
                </a:lnTo>
                <a:lnTo>
                  <a:pt x="2216058" y="732199"/>
                </a:lnTo>
                <a:lnTo>
                  <a:pt x="2198617" y="689778"/>
                </a:lnTo>
                <a:lnTo>
                  <a:pt x="2179549" y="648227"/>
                </a:lnTo>
                <a:lnTo>
                  <a:pt x="2158894" y="607588"/>
                </a:lnTo>
                <a:lnTo>
                  <a:pt x="2136691" y="567898"/>
                </a:lnTo>
                <a:lnTo>
                  <a:pt x="2112981" y="529199"/>
                </a:lnTo>
                <a:lnTo>
                  <a:pt x="2087802" y="491531"/>
                </a:lnTo>
                <a:lnTo>
                  <a:pt x="2061196" y="454932"/>
                </a:lnTo>
                <a:lnTo>
                  <a:pt x="2033201" y="419443"/>
                </a:lnTo>
                <a:lnTo>
                  <a:pt x="2003858" y="385103"/>
                </a:lnTo>
                <a:lnTo>
                  <a:pt x="1973206" y="351953"/>
                </a:lnTo>
                <a:lnTo>
                  <a:pt x="1941285" y="320032"/>
                </a:lnTo>
                <a:lnTo>
                  <a:pt x="1908135" y="289380"/>
                </a:lnTo>
                <a:lnTo>
                  <a:pt x="1873795" y="260037"/>
                </a:lnTo>
                <a:lnTo>
                  <a:pt x="1838306" y="232042"/>
                </a:lnTo>
                <a:lnTo>
                  <a:pt x="1801707" y="205436"/>
                </a:lnTo>
                <a:lnTo>
                  <a:pt x="1764039" y="180257"/>
                </a:lnTo>
                <a:lnTo>
                  <a:pt x="1725340" y="156547"/>
                </a:lnTo>
                <a:lnTo>
                  <a:pt x="1685650" y="134344"/>
                </a:lnTo>
                <a:lnTo>
                  <a:pt x="1645011" y="113689"/>
                </a:lnTo>
                <a:lnTo>
                  <a:pt x="1603460" y="94621"/>
                </a:lnTo>
                <a:lnTo>
                  <a:pt x="1561039" y="77180"/>
                </a:lnTo>
                <a:lnTo>
                  <a:pt x="1517786" y="61406"/>
                </a:lnTo>
                <a:lnTo>
                  <a:pt x="1473742" y="47339"/>
                </a:lnTo>
                <a:lnTo>
                  <a:pt x="1428947" y="35018"/>
                </a:lnTo>
                <a:lnTo>
                  <a:pt x="1383439" y="24484"/>
                </a:lnTo>
                <a:lnTo>
                  <a:pt x="1337260" y="15776"/>
                </a:lnTo>
                <a:lnTo>
                  <a:pt x="1290448" y="8933"/>
                </a:lnTo>
                <a:lnTo>
                  <a:pt x="1243045" y="3997"/>
                </a:lnTo>
                <a:lnTo>
                  <a:pt x="1195088" y="1005"/>
                </a:lnTo>
                <a:lnTo>
                  <a:pt x="1146619" y="0"/>
                </a:lnTo>
                <a:close/>
              </a:path>
            </a:pathLst>
          </a:custGeom>
          <a:solidFill>
            <a:srgbClr val="9D62E2">
              <a:alpha val="23999"/>
            </a:srgbClr>
          </a:solidFill>
        </p:spPr>
        <p:txBody>
          <a:bodyPr wrap="square" lIns="0" tIns="0" rIns="0" bIns="0" rtlCol="0"/>
          <a:lstStyle/>
          <a:p>
            <a:endParaRPr/>
          </a:p>
        </p:txBody>
      </p:sp>
      <p:sp>
        <p:nvSpPr>
          <p:cNvPr id="24" name="object 10">
            <a:extLst>
              <a:ext uri="{FF2B5EF4-FFF2-40B4-BE49-F238E27FC236}">
                <a16:creationId xmlns:a16="http://schemas.microsoft.com/office/drawing/2014/main" id="{A89A634F-3FAC-49AD-A2DA-F89F069C69B6}"/>
              </a:ext>
            </a:extLst>
          </p:cNvPr>
          <p:cNvSpPr/>
          <p:nvPr userDrawn="1"/>
        </p:nvSpPr>
        <p:spPr>
          <a:xfrm>
            <a:off x="10400414" y="1"/>
            <a:ext cx="1786189" cy="1731487"/>
          </a:xfrm>
          <a:custGeom>
            <a:avLst/>
            <a:gdLst/>
            <a:ahLst/>
            <a:cxnLst/>
            <a:rect l="l" t="t" r="r" b="b"/>
            <a:pathLst>
              <a:path w="1969769" h="1909445">
                <a:moveTo>
                  <a:pt x="1969200" y="0"/>
                </a:moveTo>
                <a:lnTo>
                  <a:pt x="290407" y="0"/>
                </a:lnTo>
                <a:lnTo>
                  <a:pt x="289380" y="1110"/>
                </a:lnTo>
                <a:lnTo>
                  <a:pt x="260037" y="35449"/>
                </a:lnTo>
                <a:lnTo>
                  <a:pt x="232042" y="70938"/>
                </a:lnTo>
                <a:lnTo>
                  <a:pt x="205436" y="107537"/>
                </a:lnTo>
                <a:lnTo>
                  <a:pt x="180257" y="145206"/>
                </a:lnTo>
                <a:lnTo>
                  <a:pt x="156547" y="183905"/>
                </a:lnTo>
                <a:lnTo>
                  <a:pt x="134344" y="223594"/>
                </a:lnTo>
                <a:lnTo>
                  <a:pt x="113689" y="264234"/>
                </a:lnTo>
                <a:lnTo>
                  <a:pt x="94621" y="305784"/>
                </a:lnTo>
                <a:lnTo>
                  <a:pt x="77180" y="348206"/>
                </a:lnTo>
                <a:lnTo>
                  <a:pt x="61406" y="391458"/>
                </a:lnTo>
                <a:lnTo>
                  <a:pt x="47339" y="435502"/>
                </a:lnTo>
                <a:lnTo>
                  <a:pt x="35018" y="480298"/>
                </a:lnTo>
                <a:lnTo>
                  <a:pt x="24484" y="525805"/>
                </a:lnTo>
                <a:lnTo>
                  <a:pt x="15776" y="571984"/>
                </a:lnTo>
                <a:lnTo>
                  <a:pt x="8933" y="618796"/>
                </a:lnTo>
                <a:lnTo>
                  <a:pt x="3997" y="666200"/>
                </a:lnTo>
                <a:lnTo>
                  <a:pt x="1005" y="714156"/>
                </a:lnTo>
                <a:lnTo>
                  <a:pt x="0" y="762625"/>
                </a:lnTo>
                <a:lnTo>
                  <a:pt x="1005" y="811095"/>
                </a:lnTo>
                <a:lnTo>
                  <a:pt x="3997" y="859051"/>
                </a:lnTo>
                <a:lnTo>
                  <a:pt x="8933" y="906455"/>
                </a:lnTo>
                <a:lnTo>
                  <a:pt x="15776" y="953266"/>
                </a:lnTo>
                <a:lnTo>
                  <a:pt x="24484" y="999446"/>
                </a:lnTo>
                <a:lnTo>
                  <a:pt x="35018" y="1044953"/>
                </a:lnTo>
                <a:lnTo>
                  <a:pt x="47339" y="1089748"/>
                </a:lnTo>
                <a:lnTo>
                  <a:pt x="61406" y="1133792"/>
                </a:lnTo>
                <a:lnTo>
                  <a:pt x="77180" y="1177045"/>
                </a:lnTo>
                <a:lnTo>
                  <a:pt x="94621" y="1219467"/>
                </a:lnTo>
                <a:lnTo>
                  <a:pt x="113689" y="1261017"/>
                </a:lnTo>
                <a:lnTo>
                  <a:pt x="134344" y="1301657"/>
                </a:lnTo>
                <a:lnTo>
                  <a:pt x="156547" y="1341346"/>
                </a:lnTo>
                <a:lnTo>
                  <a:pt x="180257" y="1380045"/>
                </a:lnTo>
                <a:lnTo>
                  <a:pt x="205436" y="1417714"/>
                </a:lnTo>
                <a:lnTo>
                  <a:pt x="232042" y="1454312"/>
                </a:lnTo>
                <a:lnTo>
                  <a:pt x="260037" y="1489801"/>
                </a:lnTo>
                <a:lnTo>
                  <a:pt x="289380" y="1524141"/>
                </a:lnTo>
                <a:lnTo>
                  <a:pt x="320032" y="1557291"/>
                </a:lnTo>
                <a:lnTo>
                  <a:pt x="351953" y="1589212"/>
                </a:lnTo>
                <a:lnTo>
                  <a:pt x="385103" y="1619864"/>
                </a:lnTo>
                <a:lnTo>
                  <a:pt x="419443" y="1649207"/>
                </a:lnTo>
                <a:lnTo>
                  <a:pt x="454932" y="1677202"/>
                </a:lnTo>
                <a:lnTo>
                  <a:pt x="491531" y="1703809"/>
                </a:lnTo>
                <a:lnTo>
                  <a:pt x="529199" y="1728987"/>
                </a:lnTo>
                <a:lnTo>
                  <a:pt x="567898" y="1752698"/>
                </a:lnTo>
                <a:lnTo>
                  <a:pt x="607588" y="1774900"/>
                </a:lnTo>
                <a:lnTo>
                  <a:pt x="648227" y="1795556"/>
                </a:lnTo>
                <a:lnTo>
                  <a:pt x="689778" y="1814623"/>
                </a:lnTo>
                <a:lnTo>
                  <a:pt x="732199" y="1832064"/>
                </a:lnTo>
                <a:lnTo>
                  <a:pt x="775452" y="1847838"/>
                </a:lnTo>
                <a:lnTo>
                  <a:pt x="819496" y="1861905"/>
                </a:lnTo>
                <a:lnTo>
                  <a:pt x="864291" y="1874226"/>
                </a:lnTo>
                <a:lnTo>
                  <a:pt x="909799" y="1884760"/>
                </a:lnTo>
                <a:lnTo>
                  <a:pt x="955978" y="1893469"/>
                </a:lnTo>
                <a:lnTo>
                  <a:pt x="1002790" y="1900311"/>
                </a:lnTo>
                <a:lnTo>
                  <a:pt x="1050193" y="1905248"/>
                </a:lnTo>
                <a:lnTo>
                  <a:pt x="1098150" y="1908239"/>
                </a:lnTo>
                <a:lnTo>
                  <a:pt x="1146619" y="1909245"/>
                </a:lnTo>
                <a:lnTo>
                  <a:pt x="1195088" y="1908239"/>
                </a:lnTo>
                <a:lnTo>
                  <a:pt x="1243045" y="1905248"/>
                </a:lnTo>
                <a:lnTo>
                  <a:pt x="1290448" y="1900311"/>
                </a:lnTo>
                <a:lnTo>
                  <a:pt x="1337260" y="1893469"/>
                </a:lnTo>
                <a:lnTo>
                  <a:pt x="1383439" y="1884760"/>
                </a:lnTo>
                <a:lnTo>
                  <a:pt x="1428947" y="1874226"/>
                </a:lnTo>
                <a:lnTo>
                  <a:pt x="1473742" y="1861905"/>
                </a:lnTo>
                <a:lnTo>
                  <a:pt x="1517786" y="1847838"/>
                </a:lnTo>
                <a:lnTo>
                  <a:pt x="1561039" y="1832064"/>
                </a:lnTo>
                <a:lnTo>
                  <a:pt x="1603460" y="1814623"/>
                </a:lnTo>
                <a:lnTo>
                  <a:pt x="1645011" y="1795556"/>
                </a:lnTo>
                <a:lnTo>
                  <a:pt x="1685650" y="1774900"/>
                </a:lnTo>
                <a:lnTo>
                  <a:pt x="1725340" y="1752698"/>
                </a:lnTo>
                <a:lnTo>
                  <a:pt x="1764039" y="1728987"/>
                </a:lnTo>
                <a:lnTo>
                  <a:pt x="1801707" y="1703809"/>
                </a:lnTo>
                <a:lnTo>
                  <a:pt x="1838306" y="1677202"/>
                </a:lnTo>
                <a:lnTo>
                  <a:pt x="1873795" y="1649207"/>
                </a:lnTo>
                <a:lnTo>
                  <a:pt x="1908135" y="1619864"/>
                </a:lnTo>
                <a:lnTo>
                  <a:pt x="1941285" y="1589212"/>
                </a:lnTo>
                <a:lnTo>
                  <a:pt x="1969200" y="1561297"/>
                </a:lnTo>
                <a:lnTo>
                  <a:pt x="1969200" y="0"/>
                </a:lnTo>
                <a:close/>
              </a:path>
            </a:pathLst>
          </a:custGeom>
          <a:solidFill>
            <a:srgbClr val="9D62E2">
              <a:alpha val="23999"/>
            </a:srgbClr>
          </a:solidFill>
        </p:spPr>
        <p:txBody>
          <a:bodyPr wrap="square" lIns="0" tIns="0" rIns="0" bIns="0" rtlCol="0"/>
          <a:lstStyle/>
          <a:p>
            <a:endParaRPr/>
          </a:p>
        </p:txBody>
      </p:sp>
      <p:sp>
        <p:nvSpPr>
          <p:cNvPr id="25" name="object 11">
            <a:extLst>
              <a:ext uri="{FF2B5EF4-FFF2-40B4-BE49-F238E27FC236}">
                <a16:creationId xmlns:a16="http://schemas.microsoft.com/office/drawing/2014/main" id="{070B18B0-0A28-9977-5483-AE34A87FCE5C}"/>
              </a:ext>
            </a:extLst>
          </p:cNvPr>
          <p:cNvSpPr/>
          <p:nvPr userDrawn="1"/>
        </p:nvSpPr>
        <p:spPr>
          <a:xfrm>
            <a:off x="4070293" y="0"/>
            <a:ext cx="2079857" cy="1720546"/>
          </a:xfrm>
          <a:custGeom>
            <a:avLst/>
            <a:gdLst/>
            <a:ahLst/>
            <a:cxnLst/>
            <a:rect l="l" t="t" r="r" b="b"/>
            <a:pathLst>
              <a:path w="2293620" h="1897380">
                <a:moveTo>
                  <a:pt x="2013162" y="0"/>
                </a:moveTo>
                <a:lnTo>
                  <a:pt x="280076" y="0"/>
                </a:lnTo>
                <a:lnTo>
                  <a:pt x="260037" y="23451"/>
                </a:lnTo>
                <a:lnTo>
                  <a:pt x="232042" y="58940"/>
                </a:lnTo>
                <a:lnTo>
                  <a:pt x="205436" y="95539"/>
                </a:lnTo>
                <a:lnTo>
                  <a:pt x="180257" y="133207"/>
                </a:lnTo>
                <a:lnTo>
                  <a:pt x="156547" y="171906"/>
                </a:lnTo>
                <a:lnTo>
                  <a:pt x="134344" y="211595"/>
                </a:lnTo>
                <a:lnTo>
                  <a:pt x="113689" y="252235"/>
                </a:lnTo>
                <a:lnTo>
                  <a:pt x="94621" y="293786"/>
                </a:lnTo>
                <a:lnTo>
                  <a:pt x="77180" y="336207"/>
                </a:lnTo>
                <a:lnTo>
                  <a:pt x="61406" y="379460"/>
                </a:lnTo>
                <a:lnTo>
                  <a:pt x="47339" y="423504"/>
                </a:lnTo>
                <a:lnTo>
                  <a:pt x="35018" y="468299"/>
                </a:lnTo>
                <a:lnTo>
                  <a:pt x="24484" y="513807"/>
                </a:lnTo>
                <a:lnTo>
                  <a:pt x="15776" y="559986"/>
                </a:lnTo>
                <a:lnTo>
                  <a:pt x="8933" y="606797"/>
                </a:lnTo>
                <a:lnTo>
                  <a:pt x="3997" y="654201"/>
                </a:lnTo>
                <a:lnTo>
                  <a:pt x="1005" y="702158"/>
                </a:lnTo>
                <a:lnTo>
                  <a:pt x="0" y="750627"/>
                </a:lnTo>
                <a:lnTo>
                  <a:pt x="1005" y="799096"/>
                </a:lnTo>
                <a:lnTo>
                  <a:pt x="3997" y="847052"/>
                </a:lnTo>
                <a:lnTo>
                  <a:pt x="8933" y="894456"/>
                </a:lnTo>
                <a:lnTo>
                  <a:pt x="15776" y="941268"/>
                </a:lnTo>
                <a:lnTo>
                  <a:pt x="24484" y="987447"/>
                </a:lnTo>
                <a:lnTo>
                  <a:pt x="35018" y="1032954"/>
                </a:lnTo>
                <a:lnTo>
                  <a:pt x="47339" y="1077750"/>
                </a:lnTo>
                <a:lnTo>
                  <a:pt x="61406" y="1121794"/>
                </a:lnTo>
                <a:lnTo>
                  <a:pt x="77180" y="1165047"/>
                </a:lnTo>
                <a:lnTo>
                  <a:pt x="94621" y="1207468"/>
                </a:lnTo>
                <a:lnTo>
                  <a:pt x="113689" y="1249019"/>
                </a:lnTo>
                <a:lnTo>
                  <a:pt x="134344" y="1289658"/>
                </a:lnTo>
                <a:lnTo>
                  <a:pt x="156547" y="1329348"/>
                </a:lnTo>
                <a:lnTo>
                  <a:pt x="180257" y="1368046"/>
                </a:lnTo>
                <a:lnTo>
                  <a:pt x="205436" y="1405715"/>
                </a:lnTo>
                <a:lnTo>
                  <a:pt x="232042" y="1442314"/>
                </a:lnTo>
                <a:lnTo>
                  <a:pt x="260037" y="1477803"/>
                </a:lnTo>
                <a:lnTo>
                  <a:pt x="289380" y="1512142"/>
                </a:lnTo>
                <a:lnTo>
                  <a:pt x="320032" y="1545293"/>
                </a:lnTo>
                <a:lnTo>
                  <a:pt x="351953" y="1577214"/>
                </a:lnTo>
                <a:lnTo>
                  <a:pt x="385103" y="1607866"/>
                </a:lnTo>
                <a:lnTo>
                  <a:pt x="419443" y="1637209"/>
                </a:lnTo>
                <a:lnTo>
                  <a:pt x="454932" y="1665204"/>
                </a:lnTo>
                <a:lnTo>
                  <a:pt x="491531" y="1691810"/>
                </a:lnTo>
                <a:lnTo>
                  <a:pt x="529199" y="1716989"/>
                </a:lnTo>
                <a:lnTo>
                  <a:pt x="567898" y="1740699"/>
                </a:lnTo>
                <a:lnTo>
                  <a:pt x="607588" y="1762902"/>
                </a:lnTo>
                <a:lnTo>
                  <a:pt x="648227" y="1783557"/>
                </a:lnTo>
                <a:lnTo>
                  <a:pt x="689778" y="1802625"/>
                </a:lnTo>
                <a:lnTo>
                  <a:pt x="732199" y="1820066"/>
                </a:lnTo>
                <a:lnTo>
                  <a:pt x="775452" y="1835840"/>
                </a:lnTo>
                <a:lnTo>
                  <a:pt x="819496" y="1849907"/>
                </a:lnTo>
                <a:lnTo>
                  <a:pt x="864291" y="1862228"/>
                </a:lnTo>
                <a:lnTo>
                  <a:pt x="909799" y="1872762"/>
                </a:lnTo>
                <a:lnTo>
                  <a:pt x="955978" y="1881470"/>
                </a:lnTo>
                <a:lnTo>
                  <a:pt x="1002790" y="1888313"/>
                </a:lnTo>
                <a:lnTo>
                  <a:pt x="1050193" y="1893249"/>
                </a:lnTo>
                <a:lnTo>
                  <a:pt x="1098150" y="1896240"/>
                </a:lnTo>
                <a:lnTo>
                  <a:pt x="1146619" y="1897246"/>
                </a:lnTo>
                <a:lnTo>
                  <a:pt x="1195088" y="1896240"/>
                </a:lnTo>
                <a:lnTo>
                  <a:pt x="1243045" y="1893249"/>
                </a:lnTo>
                <a:lnTo>
                  <a:pt x="1290448" y="1888313"/>
                </a:lnTo>
                <a:lnTo>
                  <a:pt x="1337260" y="1881470"/>
                </a:lnTo>
                <a:lnTo>
                  <a:pt x="1383439" y="1872762"/>
                </a:lnTo>
                <a:lnTo>
                  <a:pt x="1428947" y="1862228"/>
                </a:lnTo>
                <a:lnTo>
                  <a:pt x="1473742" y="1849907"/>
                </a:lnTo>
                <a:lnTo>
                  <a:pt x="1517786" y="1835840"/>
                </a:lnTo>
                <a:lnTo>
                  <a:pt x="1561039" y="1820066"/>
                </a:lnTo>
                <a:lnTo>
                  <a:pt x="1603460" y="1802625"/>
                </a:lnTo>
                <a:lnTo>
                  <a:pt x="1645011" y="1783557"/>
                </a:lnTo>
                <a:lnTo>
                  <a:pt x="1685650" y="1762902"/>
                </a:lnTo>
                <a:lnTo>
                  <a:pt x="1725340" y="1740699"/>
                </a:lnTo>
                <a:lnTo>
                  <a:pt x="1764039" y="1716989"/>
                </a:lnTo>
                <a:lnTo>
                  <a:pt x="1801707" y="1691810"/>
                </a:lnTo>
                <a:lnTo>
                  <a:pt x="1838306" y="1665204"/>
                </a:lnTo>
                <a:lnTo>
                  <a:pt x="1873795" y="1637209"/>
                </a:lnTo>
                <a:lnTo>
                  <a:pt x="1908135" y="1607866"/>
                </a:lnTo>
                <a:lnTo>
                  <a:pt x="1941285" y="1577214"/>
                </a:lnTo>
                <a:lnTo>
                  <a:pt x="1973206" y="1545293"/>
                </a:lnTo>
                <a:lnTo>
                  <a:pt x="2003858" y="1512142"/>
                </a:lnTo>
                <a:lnTo>
                  <a:pt x="2033201" y="1477803"/>
                </a:lnTo>
                <a:lnTo>
                  <a:pt x="2061196" y="1442314"/>
                </a:lnTo>
                <a:lnTo>
                  <a:pt x="2087802" y="1405715"/>
                </a:lnTo>
                <a:lnTo>
                  <a:pt x="2112981" y="1368046"/>
                </a:lnTo>
                <a:lnTo>
                  <a:pt x="2136691" y="1329348"/>
                </a:lnTo>
                <a:lnTo>
                  <a:pt x="2158894" y="1289658"/>
                </a:lnTo>
                <a:lnTo>
                  <a:pt x="2179549" y="1249019"/>
                </a:lnTo>
                <a:lnTo>
                  <a:pt x="2198617" y="1207468"/>
                </a:lnTo>
                <a:lnTo>
                  <a:pt x="2216058" y="1165047"/>
                </a:lnTo>
                <a:lnTo>
                  <a:pt x="2231832" y="1121794"/>
                </a:lnTo>
                <a:lnTo>
                  <a:pt x="2245899" y="1077750"/>
                </a:lnTo>
                <a:lnTo>
                  <a:pt x="2258220" y="1032954"/>
                </a:lnTo>
                <a:lnTo>
                  <a:pt x="2268754" y="987447"/>
                </a:lnTo>
                <a:lnTo>
                  <a:pt x="2277462" y="941268"/>
                </a:lnTo>
                <a:lnTo>
                  <a:pt x="2284305" y="894456"/>
                </a:lnTo>
                <a:lnTo>
                  <a:pt x="2289241" y="847052"/>
                </a:lnTo>
                <a:lnTo>
                  <a:pt x="2292233" y="799096"/>
                </a:lnTo>
                <a:lnTo>
                  <a:pt x="2293239" y="750627"/>
                </a:lnTo>
                <a:lnTo>
                  <a:pt x="2292233" y="702158"/>
                </a:lnTo>
                <a:lnTo>
                  <a:pt x="2289241" y="654201"/>
                </a:lnTo>
                <a:lnTo>
                  <a:pt x="2284305" y="606797"/>
                </a:lnTo>
                <a:lnTo>
                  <a:pt x="2277462" y="559986"/>
                </a:lnTo>
                <a:lnTo>
                  <a:pt x="2268754" y="513807"/>
                </a:lnTo>
                <a:lnTo>
                  <a:pt x="2258220" y="468299"/>
                </a:lnTo>
                <a:lnTo>
                  <a:pt x="2245899" y="423504"/>
                </a:lnTo>
                <a:lnTo>
                  <a:pt x="2231832" y="379460"/>
                </a:lnTo>
                <a:lnTo>
                  <a:pt x="2216058" y="336207"/>
                </a:lnTo>
                <a:lnTo>
                  <a:pt x="2198617" y="293786"/>
                </a:lnTo>
                <a:lnTo>
                  <a:pt x="2179549" y="252235"/>
                </a:lnTo>
                <a:lnTo>
                  <a:pt x="2158894" y="211595"/>
                </a:lnTo>
                <a:lnTo>
                  <a:pt x="2136691" y="171906"/>
                </a:lnTo>
                <a:lnTo>
                  <a:pt x="2112981" y="133207"/>
                </a:lnTo>
                <a:lnTo>
                  <a:pt x="2087802" y="95539"/>
                </a:lnTo>
                <a:lnTo>
                  <a:pt x="2061196" y="58940"/>
                </a:lnTo>
                <a:lnTo>
                  <a:pt x="2033201" y="23451"/>
                </a:lnTo>
                <a:lnTo>
                  <a:pt x="2013162" y="0"/>
                </a:lnTo>
                <a:close/>
              </a:path>
            </a:pathLst>
          </a:custGeom>
          <a:solidFill>
            <a:srgbClr val="9D62E2">
              <a:alpha val="23999"/>
            </a:srgbClr>
          </a:solidFill>
        </p:spPr>
        <p:txBody>
          <a:bodyPr wrap="square" lIns="0" tIns="0" rIns="0" bIns="0" rtlCol="0"/>
          <a:lstStyle/>
          <a:p>
            <a:endParaRPr/>
          </a:p>
        </p:txBody>
      </p:sp>
      <p:sp>
        <p:nvSpPr>
          <p:cNvPr id="26" name="object 12">
            <a:extLst>
              <a:ext uri="{FF2B5EF4-FFF2-40B4-BE49-F238E27FC236}">
                <a16:creationId xmlns:a16="http://schemas.microsoft.com/office/drawing/2014/main" id="{FEF9B5F4-F996-526E-724D-8B9EB62F9A2B}"/>
              </a:ext>
            </a:extLst>
          </p:cNvPr>
          <p:cNvSpPr/>
          <p:nvPr userDrawn="1"/>
        </p:nvSpPr>
        <p:spPr>
          <a:xfrm>
            <a:off x="10321566" y="3966353"/>
            <a:ext cx="1580045" cy="1580045"/>
          </a:xfrm>
          <a:custGeom>
            <a:avLst/>
            <a:gdLst/>
            <a:ahLst/>
            <a:cxnLst/>
            <a:rect l="l" t="t" r="r" b="b"/>
            <a:pathLst>
              <a:path w="1742440" h="1742439">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2552" y="1348701"/>
                </a:lnTo>
                <a:lnTo>
                  <a:pt x="168055" y="1385428"/>
                </a:lnTo>
                <a:lnTo>
                  <a:pt x="195360" y="1420751"/>
                </a:lnTo>
                <a:lnTo>
                  <a:pt x="224402" y="1454603"/>
                </a:lnTo>
                <a:lnTo>
                  <a:pt x="255114" y="1486919"/>
                </a:lnTo>
                <a:lnTo>
                  <a:pt x="287429" y="1517630"/>
                </a:lnTo>
                <a:lnTo>
                  <a:pt x="321282" y="1546672"/>
                </a:lnTo>
                <a:lnTo>
                  <a:pt x="356605" y="1573978"/>
                </a:lnTo>
                <a:lnTo>
                  <a:pt x="393332" y="1599480"/>
                </a:lnTo>
                <a:lnTo>
                  <a:pt x="431397" y="1623114"/>
                </a:lnTo>
                <a:lnTo>
                  <a:pt x="470733" y="1644812"/>
                </a:lnTo>
                <a:lnTo>
                  <a:pt x="511275" y="1664508"/>
                </a:lnTo>
                <a:lnTo>
                  <a:pt x="552955" y="1682136"/>
                </a:lnTo>
                <a:lnTo>
                  <a:pt x="595707" y="1697628"/>
                </a:lnTo>
                <a:lnTo>
                  <a:pt x="639465" y="1710920"/>
                </a:lnTo>
                <a:lnTo>
                  <a:pt x="684162" y="1721943"/>
                </a:lnTo>
                <a:lnTo>
                  <a:pt x="729733" y="1730633"/>
                </a:lnTo>
                <a:lnTo>
                  <a:pt x="776109" y="1736922"/>
                </a:lnTo>
                <a:lnTo>
                  <a:pt x="823226" y="1740744"/>
                </a:lnTo>
                <a:lnTo>
                  <a:pt x="871016" y="1742033"/>
                </a:lnTo>
                <a:lnTo>
                  <a:pt x="918807" y="1740744"/>
                </a:lnTo>
                <a:lnTo>
                  <a:pt x="965923" y="1736922"/>
                </a:lnTo>
                <a:lnTo>
                  <a:pt x="1012300" y="1730633"/>
                </a:lnTo>
                <a:lnTo>
                  <a:pt x="1057870" y="1721943"/>
                </a:lnTo>
                <a:lnTo>
                  <a:pt x="1102568" y="1710920"/>
                </a:lnTo>
                <a:lnTo>
                  <a:pt x="1146325" y="1697628"/>
                </a:lnTo>
                <a:lnTo>
                  <a:pt x="1189078" y="1682136"/>
                </a:lnTo>
                <a:lnTo>
                  <a:pt x="1230758" y="1664508"/>
                </a:lnTo>
                <a:lnTo>
                  <a:pt x="1271299" y="1644812"/>
                </a:lnTo>
                <a:lnTo>
                  <a:pt x="1310636" y="1623114"/>
                </a:lnTo>
                <a:lnTo>
                  <a:pt x="1348701" y="1599480"/>
                </a:lnTo>
                <a:lnTo>
                  <a:pt x="1385428" y="1573978"/>
                </a:lnTo>
                <a:lnTo>
                  <a:pt x="1420751" y="1546672"/>
                </a:lnTo>
                <a:lnTo>
                  <a:pt x="1454603" y="1517630"/>
                </a:lnTo>
                <a:lnTo>
                  <a:pt x="1486919" y="1486919"/>
                </a:lnTo>
                <a:lnTo>
                  <a:pt x="1517630" y="1454603"/>
                </a:lnTo>
                <a:lnTo>
                  <a:pt x="1546672" y="1420751"/>
                </a:lnTo>
                <a:lnTo>
                  <a:pt x="1573978" y="1385428"/>
                </a:lnTo>
                <a:lnTo>
                  <a:pt x="1599480" y="1348701"/>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9D62E2">
              <a:alpha val="23999"/>
            </a:srgbClr>
          </a:solidFill>
        </p:spPr>
        <p:txBody>
          <a:bodyPr wrap="square" lIns="0" tIns="0" rIns="0" bIns="0" rtlCol="0"/>
          <a:lstStyle/>
          <a:p>
            <a:endParaRPr/>
          </a:p>
        </p:txBody>
      </p:sp>
      <p:sp>
        <p:nvSpPr>
          <p:cNvPr id="27" name="object 13">
            <a:extLst>
              <a:ext uri="{FF2B5EF4-FFF2-40B4-BE49-F238E27FC236}">
                <a16:creationId xmlns:a16="http://schemas.microsoft.com/office/drawing/2014/main" id="{2E23C361-F404-8DEA-3669-F09536585986}"/>
              </a:ext>
            </a:extLst>
          </p:cNvPr>
          <p:cNvSpPr/>
          <p:nvPr userDrawn="1"/>
        </p:nvSpPr>
        <p:spPr>
          <a:xfrm>
            <a:off x="7835316" y="4563116"/>
            <a:ext cx="726683" cy="726683"/>
          </a:xfrm>
          <a:custGeom>
            <a:avLst/>
            <a:gdLst/>
            <a:ahLst/>
            <a:cxnLst/>
            <a:rect l="l" t="t" r="r" b="b"/>
            <a:pathLst>
              <a:path w="801370" h="801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8" name="object 14">
            <a:extLst>
              <a:ext uri="{FF2B5EF4-FFF2-40B4-BE49-F238E27FC236}">
                <a16:creationId xmlns:a16="http://schemas.microsoft.com/office/drawing/2014/main" id="{8F872847-C3B1-760C-F4AC-93DE0329412F}"/>
              </a:ext>
            </a:extLst>
          </p:cNvPr>
          <p:cNvSpPr/>
          <p:nvPr userDrawn="1"/>
        </p:nvSpPr>
        <p:spPr>
          <a:xfrm>
            <a:off x="1216272" y="5587712"/>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9" name="object 15">
            <a:extLst>
              <a:ext uri="{FF2B5EF4-FFF2-40B4-BE49-F238E27FC236}">
                <a16:creationId xmlns:a16="http://schemas.microsoft.com/office/drawing/2014/main" id="{53AA02F4-3E33-4C39-33D6-76AA82402885}"/>
              </a:ext>
            </a:extLst>
          </p:cNvPr>
          <p:cNvSpPr/>
          <p:nvPr userDrawn="1"/>
        </p:nvSpPr>
        <p:spPr>
          <a:xfrm>
            <a:off x="1412140" y="6469124"/>
            <a:ext cx="726683" cy="386373"/>
          </a:xfrm>
          <a:custGeom>
            <a:avLst/>
            <a:gdLst/>
            <a:ahLst/>
            <a:cxnLst/>
            <a:rect l="l" t="t" r="r" b="b"/>
            <a:pathLst>
              <a:path w="801369" h="426084">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1461" y="425998"/>
                </a:lnTo>
                <a:lnTo>
                  <a:pt x="799883" y="4259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1" name="object 14">
            <a:extLst>
              <a:ext uri="{FF2B5EF4-FFF2-40B4-BE49-F238E27FC236}">
                <a16:creationId xmlns:a16="http://schemas.microsoft.com/office/drawing/2014/main" id="{6424BFED-D43D-B183-B5D0-83BFB42B63F4}"/>
              </a:ext>
            </a:extLst>
          </p:cNvPr>
          <p:cNvSpPr/>
          <p:nvPr userDrawn="1"/>
        </p:nvSpPr>
        <p:spPr>
          <a:xfrm>
            <a:off x="6266493" y="1757951"/>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2" name="object 14">
            <a:extLst>
              <a:ext uri="{FF2B5EF4-FFF2-40B4-BE49-F238E27FC236}">
                <a16:creationId xmlns:a16="http://schemas.microsoft.com/office/drawing/2014/main" id="{323976F1-F0C5-8B3E-79EC-251D18A92F44}"/>
              </a:ext>
            </a:extLst>
          </p:cNvPr>
          <p:cNvSpPr/>
          <p:nvPr userDrawn="1"/>
        </p:nvSpPr>
        <p:spPr>
          <a:xfrm>
            <a:off x="5464115" y="1757951"/>
            <a:ext cx="461393" cy="46139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40" name="object 14">
            <a:extLst>
              <a:ext uri="{FF2B5EF4-FFF2-40B4-BE49-F238E27FC236}">
                <a16:creationId xmlns:a16="http://schemas.microsoft.com/office/drawing/2014/main" id="{85B9E685-8F26-653C-637B-4560BD554CAC}"/>
              </a:ext>
            </a:extLst>
          </p:cNvPr>
          <p:cNvSpPr/>
          <p:nvPr userDrawn="1"/>
        </p:nvSpPr>
        <p:spPr>
          <a:xfrm>
            <a:off x="11179577" y="5951053"/>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DD70F8A-7EFD-5D5B-1E28-80954C36380C}"/>
              </a:ext>
            </a:extLst>
          </p:cNvPr>
          <p:cNvSpPr>
            <a:spLocks noGrp="1"/>
          </p:cNvSpPr>
          <p:nvPr>
            <p:ph type="pic" idx="15"/>
          </p:nvPr>
        </p:nvSpPr>
        <p:spPr>
          <a:xfrm>
            <a:off x="-675252" y="3608859"/>
            <a:ext cx="2541584" cy="2507461"/>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3" name="Picture Placeholder 2">
            <a:extLst>
              <a:ext uri="{FF2B5EF4-FFF2-40B4-BE49-F238E27FC236}">
                <a16:creationId xmlns:a16="http://schemas.microsoft.com/office/drawing/2014/main" id="{FA716E89-11E9-0EE9-B918-701C3474FC65}"/>
              </a:ext>
            </a:extLst>
          </p:cNvPr>
          <p:cNvSpPr>
            <a:spLocks noGrp="1"/>
          </p:cNvSpPr>
          <p:nvPr>
            <p:ph type="pic" idx="16"/>
          </p:nvPr>
        </p:nvSpPr>
        <p:spPr>
          <a:xfrm>
            <a:off x="397941" y="157862"/>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Picture Placeholder 2">
            <a:extLst>
              <a:ext uri="{FF2B5EF4-FFF2-40B4-BE49-F238E27FC236}">
                <a16:creationId xmlns:a16="http://schemas.microsoft.com/office/drawing/2014/main" id="{AE0D997F-9BA9-D907-D51C-98EE52536447}"/>
              </a:ext>
            </a:extLst>
          </p:cNvPr>
          <p:cNvSpPr>
            <a:spLocks noGrp="1"/>
          </p:cNvSpPr>
          <p:nvPr>
            <p:ph type="pic" idx="17"/>
          </p:nvPr>
        </p:nvSpPr>
        <p:spPr>
          <a:xfrm>
            <a:off x="7165783" y="337721"/>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8" name="Picture Placeholder 2">
            <a:extLst>
              <a:ext uri="{FF2B5EF4-FFF2-40B4-BE49-F238E27FC236}">
                <a16:creationId xmlns:a16="http://schemas.microsoft.com/office/drawing/2014/main" id="{06699D40-1F2D-3294-96EC-2A152766E695}"/>
              </a:ext>
            </a:extLst>
          </p:cNvPr>
          <p:cNvSpPr>
            <a:spLocks noGrp="1"/>
          </p:cNvSpPr>
          <p:nvPr>
            <p:ph type="pic" idx="18"/>
          </p:nvPr>
        </p:nvSpPr>
        <p:spPr>
          <a:xfrm>
            <a:off x="2610263" y="2722475"/>
            <a:ext cx="4695781" cy="4632736"/>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1258431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ources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88070B-C0E0-2DFA-FBCE-FF205B25449F}"/>
              </a:ext>
            </a:extLst>
          </p:cNvPr>
          <p:cNvSpPr/>
          <p:nvPr userDrawn="1"/>
        </p:nvSpPr>
        <p:spPr>
          <a:xfrm>
            <a:off x="0" y="0"/>
            <a:ext cx="12192000" cy="56110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a:extLst>
              <a:ext uri="{FF2B5EF4-FFF2-40B4-BE49-F238E27FC236}">
                <a16:creationId xmlns:a16="http://schemas.microsoft.com/office/drawing/2014/main" id="{3B92D793-C5B9-290F-8A51-998397F1596E}"/>
              </a:ext>
            </a:extLst>
          </p:cNvPr>
          <p:cNvSpPr>
            <a:spLocks noGrp="1"/>
          </p:cNvSpPr>
          <p:nvPr>
            <p:ph idx="10"/>
          </p:nvPr>
        </p:nvSpPr>
        <p:spPr>
          <a:xfrm>
            <a:off x="711200" y="1606551"/>
            <a:ext cx="5201227" cy="3732068"/>
          </a:xfrm>
          <a:prstGeom prst="rect">
            <a:avLst/>
          </a:prstGeom>
        </p:spPr>
        <p:txBody>
          <a:bodyPr>
            <a:normAutofit/>
          </a:bodyPr>
          <a:lstStyle>
            <a:lvl1pPr>
              <a:defRPr sz="2400">
                <a:solidFill>
                  <a:schemeClr val="bg1"/>
                </a:solidFill>
              </a:defRPr>
            </a:lvl1pPr>
            <a:lvl2pPr marL="180000" indent="-176213">
              <a:buClr>
                <a:schemeClr val="bg2"/>
              </a:buClr>
              <a:buFont typeface="Arial" panose="020B0604020202020204" pitchFamily="34" charset="0"/>
              <a:buChar char="•"/>
              <a:defRPr sz="1600">
                <a:solidFill>
                  <a:schemeClr val="bg1"/>
                </a:solidFill>
              </a:defRPr>
            </a:lvl2pPr>
            <a:lvl3pPr marL="360000" indent="-176213">
              <a:buClr>
                <a:schemeClr val="bg2"/>
              </a:buClr>
              <a:buFont typeface="System Font Regular"/>
              <a:buChar char="-"/>
              <a:defRPr sz="1600">
                <a:solidFill>
                  <a:schemeClr val="bg1"/>
                </a:solidFill>
              </a:defRPr>
            </a:lvl3pPr>
            <a:lvl4pPr marL="540000" indent="-176213">
              <a:buClr>
                <a:schemeClr val="bg2"/>
              </a:buClr>
              <a:buFont typeface="Arial" panose="020B0604020202020204" pitchFamily="34" charset="0"/>
              <a:buChar char="•"/>
              <a:defRPr sz="1600">
                <a:solidFill>
                  <a:schemeClr val="bg1"/>
                </a:solidFill>
              </a:defRPr>
            </a:lvl4pPr>
            <a:lvl5pPr marL="720000" indent="-176213">
              <a:buClr>
                <a:schemeClr val="bg2"/>
              </a:buClr>
              <a:buFont typeface="System Font Regular"/>
              <a:buChar char="-"/>
              <a:defRPr sz="1600">
                <a:solidFill>
                  <a:schemeClr val="bg1"/>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Rectangle 10">
            <a:extLst>
              <a:ext uri="{FF2B5EF4-FFF2-40B4-BE49-F238E27FC236}">
                <a16:creationId xmlns:a16="http://schemas.microsoft.com/office/drawing/2014/main" id="{44D02AAC-2E9A-297E-5FBA-6A1DB2DEBD44}"/>
              </a:ext>
            </a:extLst>
          </p:cNvPr>
          <p:cNvSpPr/>
          <p:nvPr userDrawn="1"/>
        </p:nvSpPr>
        <p:spPr>
          <a:xfrm>
            <a:off x="0" y="5611091"/>
            <a:ext cx="12192000" cy="1241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Icon&#10;&#10;Description automatically generated">
            <a:extLst>
              <a:ext uri="{FF2B5EF4-FFF2-40B4-BE49-F238E27FC236}">
                <a16:creationId xmlns:a16="http://schemas.microsoft.com/office/drawing/2014/main" id="{20E7A881-0BBB-45B8-4AF2-117BF87335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6192" y="365125"/>
            <a:ext cx="729786" cy="791002"/>
          </a:xfrm>
          <a:prstGeom prst="rect">
            <a:avLst/>
          </a:prstGeom>
        </p:spPr>
      </p:pic>
      <p:sp>
        <p:nvSpPr>
          <p:cNvPr id="4" name="Title 3">
            <a:extLst>
              <a:ext uri="{FF2B5EF4-FFF2-40B4-BE49-F238E27FC236}">
                <a16:creationId xmlns:a16="http://schemas.microsoft.com/office/drawing/2014/main" id="{2719D4C6-1C25-B2AF-91D9-FF7F9035E7B3}"/>
              </a:ext>
            </a:extLst>
          </p:cNvPr>
          <p:cNvSpPr>
            <a:spLocks noGrp="1"/>
          </p:cNvSpPr>
          <p:nvPr>
            <p:ph type="title"/>
          </p:nvPr>
        </p:nvSpPr>
        <p:spPr>
          <a:xfrm>
            <a:off x="708297" y="430440"/>
            <a:ext cx="10819673" cy="1039132"/>
          </a:xfrm>
        </p:spPr>
        <p:txBody>
          <a:bodyPr/>
          <a:lstStyle/>
          <a:p>
            <a:r>
              <a:rPr lang="en-GB"/>
              <a:t>Click to edit Master title style</a:t>
            </a:r>
          </a:p>
        </p:txBody>
      </p:sp>
      <p:sp>
        <p:nvSpPr>
          <p:cNvPr id="7" name="Content Placeholder 6">
            <a:extLst>
              <a:ext uri="{FF2B5EF4-FFF2-40B4-BE49-F238E27FC236}">
                <a16:creationId xmlns:a16="http://schemas.microsoft.com/office/drawing/2014/main" id="{9F89E646-3B5B-1D2E-C5EA-A57DCB1769C2}"/>
              </a:ext>
            </a:extLst>
          </p:cNvPr>
          <p:cNvSpPr>
            <a:spLocks noGrp="1"/>
          </p:cNvSpPr>
          <p:nvPr>
            <p:ph sz="quarter" idx="11" hasCustomPrompt="1"/>
          </p:nvPr>
        </p:nvSpPr>
        <p:spPr>
          <a:xfrm>
            <a:off x="739775" y="5845175"/>
            <a:ext cx="10820854" cy="665163"/>
          </a:xfrm>
          <a:prstGeom prst="rect">
            <a:avLst/>
          </a:prstGeom>
        </p:spPr>
        <p:txBody>
          <a:bodyPr/>
          <a:lstStyle>
            <a:lvl1pPr algn="ctr">
              <a:defRPr>
                <a:solidFill>
                  <a:schemeClr val="accent5">
                    <a:lumMod val="60000"/>
                    <a:lumOff val="40000"/>
                  </a:schemeClr>
                </a:solidFill>
              </a:defRPr>
            </a:lvl1pPr>
          </a:lstStyle>
          <a:p>
            <a:pPr lvl="0"/>
            <a:r>
              <a:rPr lang="en-GB"/>
              <a:t>Please add your logos here</a:t>
            </a:r>
          </a:p>
        </p:txBody>
      </p:sp>
      <p:sp>
        <p:nvSpPr>
          <p:cNvPr id="2" name="Content Placeholder 2">
            <a:extLst>
              <a:ext uri="{FF2B5EF4-FFF2-40B4-BE49-F238E27FC236}">
                <a16:creationId xmlns:a16="http://schemas.microsoft.com/office/drawing/2014/main" id="{33C8DD06-2D99-DAD9-0309-30004B9AC860}"/>
              </a:ext>
            </a:extLst>
          </p:cNvPr>
          <p:cNvSpPr>
            <a:spLocks noGrp="1"/>
          </p:cNvSpPr>
          <p:nvPr>
            <p:ph idx="12"/>
          </p:nvPr>
        </p:nvSpPr>
        <p:spPr>
          <a:xfrm>
            <a:off x="6320183" y="1619803"/>
            <a:ext cx="5201227" cy="3732068"/>
          </a:xfrm>
          <a:prstGeom prst="rect">
            <a:avLst/>
          </a:prstGeom>
        </p:spPr>
        <p:txBody>
          <a:bodyPr>
            <a:normAutofit/>
          </a:bodyPr>
          <a:lstStyle>
            <a:lvl1pPr>
              <a:defRPr sz="2400">
                <a:solidFill>
                  <a:schemeClr val="bg1"/>
                </a:solidFill>
              </a:defRPr>
            </a:lvl1pPr>
            <a:lvl2pPr marL="180000" indent="-176213">
              <a:buClr>
                <a:schemeClr val="accent1"/>
              </a:buClr>
              <a:buFont typeface="Arial" panose="020B0604020202020204" pitchFamily="34" charset="0"/>
              <a:buChar char="•"/>
              <a:defRPr sz="1600">
                <a:solidFill>
                  <a:schemeClr val="bg1"/>
                </a:solidFill>
              </a:defRPr>
            </a:lvl2pPr>
            <a:lvl3pPr marL="360000" indent="-176213">
              <a:buClr>
                <a:schemeClr val="accent1"/>
              </a:buClr>
              <a:buFont typeface="System Font Regular"/>
              <a:buChar char="-"/>
              <a:defRPr sz="1600">
                <a:solidFill>
                  <a:schemeClr val="bg1"/>
                </a:solidFill>
              </a:defRPr>
            </a:lvl3pPr>
            <a:lvl4pPr marL="540000" indent="-176213">
              <a:buClr>
                <a:schemeClr val="accent1"/>
              </a:buClr>
              <a:buFont typeface="Arial" panose="020B0604020202020204" pitchFamily="34" charset="0"/>
              <a:buChar char="•"/>
              <a:defRPr sz="1600">
                <a:solidFill>
                  <a:schemeClr val="bg1"/>
                </a:solidFill>
              </a:defRPr>
            </a:lvl4pPr>
            <a:lvl5pPr marL="720000" indent="-176213">
              <a:buClr>
                <a:schemeClr val="accent1"/>
              </a:buClr>
              <a:buFont typeface="System Font Regular"/>
              <a:buChar char="-"/>
              <a:defRPr sz="1600">
                <a:solidFill>
                  <a:schemeClr val="bg1"/>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50334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953E05-4FEC-729D-CA30-2C2C9BA4EE9C}"/>
              </a:ext>
            </a:extLst>
          </p:cNvPr>
          <p:cNvSpPr/>
          <p:nvPr userDrawn="1"/>
        </p:nvSpPr>
        <p:spPr>
          <a:xfrm>
            <a:off x="10558914" y="5736657"/>
            <a:ext cx="837398" cy="837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957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p>
            <a:r>
              <a:rPr lang="en-GB"/>
              <a:t>Click to edit Master title style</a:t>
            </a:r>
          </a:p>
        </p:txBody>
      </p:sp>
      <p:sp>
        <p:nvSpPr>
          <p:cNvPr id="7" name="Footer Placeholder 4">
            <a:extLst>
              <a:ext uri="{FF2B5EF4-FFF2-40B4-BE49-F238E27FC236}">
                <a16:creationId xmlns:a16="http://schemas.microsoft.com/office/drawing/2014/main" id="{58709D87-BA1C-72DE-952F-21C692F1E6B9}"/>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a:p>
        </p:txBody>
      </p:sp>
      <p:sp>
        <p:nvSpPr>
          <p:cNvPr id="3" name="Content Placeholder 2">
            <a:extLst>
              <a:ext uri="{FF2B5EF4-FFF2-40B4-BE49-F238E27FC236}">
                <a16:creationId xmlns:a16="http://schemas.microsoft.com/office/drawing/2014/main" id="{7A3A9427-C886-3512-4C7D-C43D5222DEC4}"/>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bg2"/>
              </a:buClr>
              <a:buFont typeface="Arial" panose="020B0604020202020204" pitchFamily="34" charset="0"/>
              <a:buChar char="•"/>
              <a:defRPr>
                <a:latin typeface="Quicksand" pitchFamily="2" charset="0"/>
              </a:defRPr>
            </a:lvl2pPr>
            <a:lvl3pPr marL="684000" indent="-182563">
              <a:buClr>
                <a:schemeClr val="bg2"/>
              </a:buClr>
              <a:buFont typeface="System Font Regular"/>
              <a:buChar char="-"/>
              <a:defRPr>
                <a:latin typeface="Quicksand" pitchFamily="2" charset="0"/>
              </a:defRPr>
            </a:lvl3pPr>
            <a:lvl4pPr marL="1368000" indent="-182563">
              <a:buClr>
                <a:schemeClr val="bg2"/>
              </a:buClr>
              <a:buFont typeface="Arial" panose="020B0604020202020204" pitchFamily="34" charset="0"/>
              <a:buChar char="•"/>
              <a:defRPr>
                <a:latin typeface="Quicksand" pitchFamily="2" charset="0"/>
              </a:defRPr>
            </a:lvl4pPr>
            <a:lvl5pPr marL="2052000" indent="-182563">
              <a:buClr>
                <a:schemeClr val="bg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0042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741680" y="6311900"/>
            <a:ext cx="8900160" cy="365125"/>
          </a:xfrm>
          <a:prstGeom prst="rect">
            <a:avLst/>
          </a:prstGeom>
        </p:spPr>
        <p:txBody>
          <a:bodyPr/>
          <a:lstStyle/>
          <a:p>
            <a:endParaRPr lang="en-GB"/>
          </a:p>
        </p:txBody>
      </p:sp>
    </p:spTree>
    <p:extLst>
      <p:ext uri="{BB962C8B-B14F-4D97-AF65-F5344CB8AC3E}">
        <p14:creationId xmlns:p14="http://schemas.microsoft.com/office/powerpoint/2010/main" val="2681114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602DFDE-91C8-1198-84C9-6B47DF32E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4"/>
            <a:ext cx="12191999" cy="6859908"/>
          </a:xfrm>
          <a:prstGeom prst="rect">
            <a:avLst/>
          </a:prstGeom>
        </p:spPr>
      </p:pic>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8" y="1589518"/>
            <a:ext cx="6950801" cy="1655762"/>
          </a:xfrm>
        </p:spPr>
        <p:txBody>
          <a:bodyPr anchor="b">
            <a:normAutofit/>
          </a:bodyPr>
          <a:lstStyle>
            <a:lvl1pPr algn="l">
              <a:defRPr sz="4400">
                <a:solidFill>
                  <a:schemeClr val="tx1"/>
                </a:solidFill>
                <a:latin typeface="Quicksand"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7034432" cy="1127847"/>
          </a:xfrm>
        </p:spPr>
        <p:txBody>
          <a:bodyPr/>
          <a:lstStyle>
            <a:lvl1pPr marL="0" indent="0" algn="l">
              <a:buNone/>
              <a:defRPr sz="2400">
                <a:solidFill>
                  <a:schemeClr val="bg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a:extLst>
              <a:ext uri="{FF2B5EF4-FFF2-40B4-BE49-F238E27FC236}">
                <a16:creationId xmlns:a16="http://schemas.microsoft.com/office/drawing/2014/main" id="{6EE016D5-6D8A-ABCA-3F32-19AB5ECD7A09}"/>
              </a:ext>
            </a:extLst>
          </p:cNvPr>
          <p:cNvSpPr>
            <a:spLocks noGrp="1"/>
          </p:cNvSpPr>
          <p:nvPr>
            <p:ph type="ftr" sz="quarter" idx="11"/>
          </p:nvPr>
        </p:nvSpPr>
        <p:spPr>
          <a:xfrm>
            <a:off x="1406931" y="334197"/>
            <a:ext cx="6975069" cy="365125"/>
          </a:xfrm>
          <a:prstGeom prst="rect">
            <a:avLst/>
          </a:prstGeom>
        </p:spPr>
        <p:txBody>
          <a:bodyPr/>
          <a:lstStyle>
            <a:lvl1pPr>
              <a:defRPr sz="1400">
                <a:solidFill>
                  <a:schemeClr val="accent1"/>
                </a:solidFill>
              </a:defRPr>
            </a:lvl1pPr>
          </a:lstStyle>
          <a:p>
            <a:endParaRPr lang="en-GB" dirty="0"/>
          </a:p>
        </p:txBody>
      </p:sp>
      <p:pic>
        <p:nvPicPr>
          <p:cNvPr id="26" name="Picture 25" descr="Logo&#10;&#10;Description automatically generated with low confidence">
            <a:extLst>
              <a:ext uri="{FF2B5EF4-FFF2-40B4-BE49-F238E27FC236}">
                <a16:creationId xmlns:a16="http://schemas.microsoft.com/office/drawing/2014/main" id="{E1FC5BD7-8732-ADEF-9F81-3F0DADD8D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115" y="5178055"/>
            <a:ext cx="2299500" cy="1509823"/>
          </a:xfrm>
          <a:prstGeom prst="rect">
            <a:avLst/>
          </a:prstGeom>
        </p:spPr>
      </p:pic>
      <p:pic>
        <p:nvPicPr>
          <p:cNvPr id="4" name="Picture 3" descr="Icon&#10;&#10;Description automatically generated">
            <a:extLst>
              <a:ext uri="{FF2B5EF4-FFF2-40B4-BE49-F238E27FC236}">
                <a16:creationId xmlns:a16="http://schemas.microsoft.com/office/drawing/2014/main" id="{1CE2EB7D-E6D8-D651-917B-6F4DAA818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4"/>
            <a:ext cx="12191999" cy="6859908"/>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87C71A39-E53F-2AFE-2A17-24E38856D4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93115" y="5178055"/>
            <a:ext cx="2299500" cy="1509823"/>
          </a:xfrm>
          <a:prstGeom prst="rect">
            <a:avLst/>
          </a:prstGeom>
        </p:spPr>
      </p:pic>
    </p:spTree>
    <p:extLst>
      <p:ext uri="{BB962C8B-B14F-4D97-AF65-F5344CB8AC3E}">
        <p14:creationId xmlns:p14="http://schemas.microsoft.com/office/powerpoint/2010/main" val="2982616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602DFDE-91C8-1198-84C9-6B47DF32E1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4"/>
            <a:ext cx="12191999" cy="6859908"/>
          </a:xfrm>
          <a:prstGeom prst="rect">
            <a:avLst/>
          </a:prstGeom>
        </p:spPr>
      </p:pic>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8" y="1589518"/>
            <a:ext cx="6950801" cy="1655762"/>
          </a:xfrm>
        </p:spPr>
        <p:txBody>
          <a:bodyPr anchor="b">
            <a:normAutofit/>
          </a:bodyPr>
          <a:lstStyle>
            <a:lvl1pPr algn="l">
              <a:defRPr sz="4400">
                <a:solidFill>
                  <a:schemeClr val="tx1"/>
                </a:solidFill>
                <a:latin typeface="Quicksand"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7034432" cy="1127847"/>
          </a:xfrm>
        </p:spPr>
        <p:txBody>
          <a:bodyPr/>
          <a:lstStyle>
            <a:lvl1pPr marL="0" indent="0" algn="l">
              <a:buNone/>
              <a:defRPr sz="2400">
                <a:solidFill>
                  <a:schemeClr val="bg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6EE016D5-6D8A-ABCA-3F32-19AB5ECD7A09}"/>
              </a:ext>
            </a:extLst>
          </p:cNvPr>
          <p:cNvSpPr>
            <a:spLocks noGrp="1"/>
          </p:cNvSpPr>
          <p:nvPr>
            <p:ph type="ftr" sz="quarter" idx="11"/>
          </p:nvPr>
        </p:nvSpPr>
        <p:spPr>
          <a:xfrm>
            <a:off x="1406931" y="334197"/>
            <a:ext cx="6975069" cy="365125"/>
          </a:xfrm>
          <a:prstGeom prst="rect">
            <a:avLst/>
          </a:prstGeom>
        </p:spPr>
        <p:txBody>
          <a:bodyPr/>
          <a:lstStyle>
            <a:lvl1pPr>
              <a:defRPr sz="1400">
                <a:solidFill>
                  <a:schemeClr val="accent1"/>
                </a:solidFill>
              </a:defRPr>
            </a:lvl1pPr>
          </a:lstStyle>
          <a:p>
            <a:endParaRPr lang="en-GB" dirty="0"/>
          </a:p>
        </p:txBody>
      </p:sp>
      <p:pic>
        <p:nvPicPr>
          <p:cNvPr id="26" name="Picture 25" descr="Logo&#10;&#10;Description automatically generated with low confidence">
            <a:extLst>
              <a:ext uri="{FF2B5EF4-FFF2-40B4-BE49-F238E27FC236}">
                <a16:creationId xmlns:a16="http://schemas.microsoft.com/office/drawing/2014/main" id="{E1FC5BD7-8732-ADEF-9F81-3F0DADD8D5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93115" y="5178055"/>
            <a:ext cx="2299500" cy="1509823"/>
          </a:xfrm>
          <a:prstGeom prst="rect">
            <a:avLst/>
          </a:prstGeom>
        </p:spPr>
      </p:pic>
    </p:spTree>
    <p:extLst>
      <p:ext uri="{BB962C8B-B14F-4D97-AF65-F5344CB8AC3E}">
        <p14:creationId xmlns:p14="http://schemas.microsoft.com/office/powerpoint/2010/main" val="205427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58709D87-BA1C-72DE-952F-21C692F1E6B9}"/>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316398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marL="182563" indent="-182563">
              <a:buClr>
                <a:schemeClr val="accent1"/>
              </a:buClr>
              <a:buFont typeface="Arial" panose="020B0604020202020204" pitchFamily="34" charset="0"/>
              <a:buChar char="•"/>
              <a:defRPr>
                <a:latin typeface="Quicksand" pitchFamily="2" charset="0"/>
              </a:defRPr>
            </a:lvl2pPr>
            <a:lvl3pPr marL="182563" indent="-182563">
              <a:buClr>
                <a:schemeClr val="accent1"/>
              </a:buClr>
              <a:buFont typeface="Arial" panose="020B0604020202020204" pitchFamily="34" charset="0"/>
              <a:buChar char="•"/>
              <a:defRPr>
                <a:latin typeface="Quicksand" pitchFamily="2" charset="0"/>
              </a:defRPr>
            </a:lvl3pPr>
            <a:lvl4pPr marL="182563" indent="-182563">
              <a:buClr>
                <a:schemeClr val="accent1"/>
              </a:buClr>
              <a:buFont typeface="Arial" panose="020B0604020202020204" pitchFamily="34" charset="0"/>
              <a:buChar char="•"/>
              <a:defRPr>
                <a:latin typeface="Quicksand" pitchFamily="2" charset="0"/>
              </a:defRPr>
            </a:lvl4pPr>
            <a:lvl5pPr marL="182563" indent="-182563">
              <a:buClr>
                <a:schemeClr val="accent1"/>
              </a:buClr>
              <a:buFont typeface="Arial" panose="020B0604020202020204" pitchFamily="34" charset="0"/>
              <a:buChar char="•"/>
              <a:defRPr>
                <a:latin typeface="Quicksand" pitchFamily="2" charset="0"/>
              </a:defRPr>
            </a:lvl5p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D12CE7DC-3D38-24CE-2865-100D1D0D32C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3327259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3"/>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922701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EBB3160-CA27-C8B6-D23F-CD3FF6DEF018}"/>
              </a:ext>
            </a:extLst>
          </p:cNvPr>
          <p:cNvSpPr/>
          <p:nvPr userDrawn="1"/>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6" name="object 41">
            <a:extLst>
              <a:ext uri="{FF2B5EF4-FFF2-40B4-BE49-F238E27FC236}">
                <a16:creationId xmlns:a16="http://schemas.microsoft.com/office/drawing/2014/main" id="{1F265747-21F4-F8D5-7000-0C7551B15B3B}"/>
              </a:ext>
            </a:extLst>
          </p:cNvPr>
          <p:cNvGrpSpPr/>
          <p:nvPr userDrawn="1"/>
        </p:nvGrpSpPr>
        <p:grpSpPr>
          <a:xfrm>
            <a:off x="10681097" y="5820975"/>
            <a:ext cx="651156" cy="708550"/>
            <a:chOff x="5598848" y="1620229"/>
            <a:chExt cx="2190115" cy="2383155"/>
          </a:xfrm>
        </p:grpSpPr>
        <p:pic>
          <p:nvPicPr>
            <p:cNvPr id="7" name="object 42">
              <a:extLst>
                <a:ext uri="{FF2B5EF4-FFF2-40B4-BE49-F238E27FC236}">
                  <a16:creationId xmlns:a16="http://schemas.microsoft.com/office/drawing/2014/main" id="{E1D2DE1E-9BDB-B3F5-F4EF-84B8C6E76140}"/>
                </a:ext>
              </a:extLst>
            </p:cNvPr>
            <p:cNvPicPr/>
            <p:nvPr/>
          </p:nvPicPr>
          <p:blipFill>
            <a:blip r:embed="rId2" cstate="print"/>
            <a:stretch>
              <a:fillRect/>
            </a:stretch>
          </p:blipFill>
          <p:spPr>
            <a:xfrm>
              <a:off x="7161630" y="1899091"/>
              <a:ext cx="113817" cy="115671"/>
            </a:xfrm>
            <a:prstGeom prst="rect">
              <a:avLst/>
            </a:prstGeom>
          </p:spPr>
        </p:pic>
        <p:pic>
          <p:nvPicPr>
            <p:cNvPr id="8" name="object 43">
              <a:extLst>
                <a:ext uri="{FF2B5EF4-FFF2-40B4-BE49-F238E27FC236}">
                  <a16:creationId xmlns:a16="http://schemas.microsoft.com/office/drawing/2014/main" id="{5D372F6C-7566-B498-043D-AF7E960D8B59}"/>
                </a:ext>
              </a:extLst>
            </p:cNvPr>
            <p:cNvPicPr/>
            <p:nvPr/>
          </p:nvPicPr>
          <p:blipFill>
            <a:blip r:embed="rId3" cstate="print"/>
            <a:stretch>
              <a:fillRect/>
            </a:stretch>
          </p:blipFill>
          <p:spPr>
            <a:xfrm>
              <a:off x="5598848" y="1620229"/>
              <a:ext cx="2189904" cy="2382902"/>
            </a:xfrm>
            <a:prstGeom prst="rect">
              <a:avLst/>
            </a:prstGeom>
          </p:spPr>
        </p:pic>
        <p:pic>
          <p:nvPicPr>
            <p:cNvPr id="9" name="object 44">
              <a:extLst>
                <a:ext uri="{FF2B5EF4-FFF2-40B4-BE49-F238E27FC236}">
                  <a16:creationId xmlns:a16="http://schemas.microsoft.com/office/drawing/2014/main" id="{1E0FB701-E23F-08F2-0FF8-429E562EFBA0}"/>
                </a:ext>
              </a:extLst>
            </p:cNvPr>
            <p:cNvPicPr/>
            <p:nvPr/>
          </p:nvPicPr>
          <p:blipFill>
            <a:blip r:embed="rId4" cstate="print"/>
            <a:stretch>
              <a:fillRect/>
            </a:stretch>
          </p:blipFill>
          <p:spPr>
            <a:xfrm>
              <a:off x="6871611" y="1669224"/>
              <a:ext cx="175945" cy="178803"/>
            </a:xfrm>
            <a:prstGeom prst="rect">
              <a:avLst/>
            </a:prstGeom>
          </p:spPr>
        </p:pic>
      </p:grpSp>
      <p:sp>
        <p:nvSpPr>
          <p:cNvPr id="10" name="bg object 22">
            <a:extLst>
              <a:ext uri="{FF2B5EF4-FFF2-40B4-BE49-F238E27FC236}">
                <a16:creationId xmlns:a16="http://schemas.microsoft.com/office/drawing/2014/main" id="{E49E1922-67A9-AF82-FCD4-D491460A739C}"/>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1" name="Group 10">
            <a:extLst>
              <a:ext uri="{FF2B5EF4-FFF2-40B4-BE49-F238E27FC236}">
                <a16:creationId xmlns:a16="http://schemas.microsoft.com/office/drawing/2014/main" id="{01179DA6-2F44-5B6F-989D-DAE932BB98EB}"/>
              </a:ext>
            </a:extLst>
          </p:cNvPr>
          <p:cNvGrpSpPr/>
          <p:nvPr userDrawn="1"/>
        </p:nvGrpSpPr>
        <p:grpSpPr>
          <a:xfrm>
            <a:off x="0" y="4184585"/>
            <a:ext cx="2767043" cy="2671139"/>
            <a:chOff x="0" y="4184585"/>
            <a:chExt cx="2767043" cy="2671139"/>
          </a:xfrm>
        </p:grpSpPr>
        <p:sp>
          <p:nvSpPr>
            <p:cNvPr id="12" name="bg object 23">
              <a:extLst>
                <a:ext uri="{FF2B5EF4-FFF2-40B4-BE49-F238E27FC236}">
                  <a16:creationId xmlns:a16="http://schemas.microsoft.com/office/drawing/2014/main" id="{012FF536-9F0D-1AF8-B975-16A4030FE206}"/>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3" name="bg object 24">
              <a:extLst>
                <a:ext uri="{FF2B5EF4-FFF2-40B4-BE49-F238E27FC236}">
                  <a16:creationId xmlns:a16="http://schemas.microsoft.com/office/drawing/2014/main" id="{DC9193E7-CBF6-B6CC-E025-5DABC39F5ECA}"/>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4" name="bg object 25">
              <a:extLst>
                <a:ext uri="{FF2B5EF4-FFF2-40B4-BE49-F238E27FC236}">
                  <a16:creationId xmlns:a16="http://schemas.microsoft.com/office/drawing/2014/main" id="{C1499BA4-E8C7-3B13-EB73-D7E5A024F6F1}"/>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5" name="bg object 26">
              <a:extLst>
                <a:ext uri="{FF2B5EF4-FFF2-40B4-BE49-F238E27FC236}">
                  <a16:creationId xmlns:a16="http://schemas.microsoft.com/office/drawing/2014/main" id="{BAF2F270-F520-5256-1A13-88753B966785}"/>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6" name="bg object 27">
              <a:extLst>
                <a:ext uri="{FF2B5EF4-FFF2-40B4-BE49-F238E27FC236}">
                  <a16:creationId xmlns:a16="http://schemas.microsoft.com/office/drawing/2014/main" id="{8680BA9C-5F31-C21D-A980-22CC149FCB08}"/>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7" name="bg object 28">
              <a:extLst>
                <a:ext uri="{FF2B5EF4-FFF2-40B4-BE49-F238E27FC236}">
                  <a16:creationId xmlns:a16="http://schemas.microsoft.com/office/drawing/2014/main" id="{764DA62F-52BC-833A-C4DD-A842EB4C2F92}"/>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8" name="bg object 29">
              <a:extLst>
                <a:ext uri="{FF2B5EF4-FFF2-40B4-BE49-F238E27FC236}">
                  <a16:creationId xmlns:a16="http://schemas.microsoft.com/office/drawing/2014/main" id="{3E3A813A-BC09-90A1-0126-A506AD1F20D3}"/>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9" name="bg object 30">
              <a:extLst>
                <a:ext uri="{FF2B5EF4-FFF2-40B4-BE49-F238E27FC236}">
                  <a16:creationId xmlns:a16="http://schemas.microsoft.com/office/drawing/2014/main" id="{D80260F0-006F-80ED-A187-F278F9CDEA7B}"/>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0" name="bg object 31">
              <a:extLst>
                <a:ext uri="{FF2B5EF4-FFF2-40B4-BE49-F238E27FC236}">
                  <a16:creationId xmlns:a16="http://schemas.microsoft.com/office/drawing/2014/main" id="{E23A1099-90BC-41AF-13CD-F62E1BE0DB67}"/>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id="{2D70901D-0772-6483-D106-1C6C5F3B0F1C}"/>
              </a:ext>
            </a:extLst>
          </p:cNvPr>
          <p:cNvSpPr>
            <a:spLocks noGrp="1"/>
          </p:cNvSpPr>
          <p:nvPr>
            <p:ph type="ftr" sz="quarter" idx="11"/>
          </p:nvPr>
        </p:nvSpPr>
        <p:spPr>
          <a:xfrm>
            <a:off x="777696" y="6114954"/>
            <a:ext cx="8878211" cy="365125"/>
          </a:xfrm>
          <a:prstGeom prst="rect">
            <a:avLst/>
          </a:prstGeom>
        </p:spPr>
        <p:txBody>
          <a:bodyPr/>
          <a:lstStyle>
            <a:lvl1pPr>
              <a:defRPr>
                <a:solidFill>
                  <a:schemeClr val="tx2"/>
                </a:solidFill>
              </a:defRPr>
            </a:lvl1pPr>
          </a:lstStyle>
          <a:p>
            <a:endParaRPr lang="en-GB" dirty="0"/>
          </a:p>
        </p:txBody>
      </p:sp>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a:xfrm>
            <a:off x="738653" y="365125"/>
            <a:ext cx="8547587" cy="1325563"/>
          </a:xfrm>
        </p:spPr>
        <p:txBody>
          <a:bodyPr>
            <a:normAutofit/>
          </a:bodyPr>
          <a:lstStyle>
            <a:lvl1pPr>
              <a:defRPr sz="4400">
                <a:solidFill>
                  <a:schemeClr val="bg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a:xfrm>
            <a:off x="738652" y="1825625"/>
            <a:ext cx="8547587" cy="3772535"/>
          </a:xfrm>
        </p:spPr>
        <p:txBody>
          <a:bodyPr>
            <a:normAutofit/>
          </a:bodyPr>
          <a:lstStyle>
            <a:lvl1pPr marL="182563" indent="-182563">
              <a:buClr>
                <a:schemeClr val="tx2"/>
              </a:buClr>
              <a:buFont typeface="Arial" panose="020B0604020202020204" pitchFamily="34" charset="0"/>
              <a:buChar char="•"/>
              <a:defRPr sz="2000">
                <a:solidFill>
                  <a:schemeClr val="bg1"/>
                </a:solidFill>
                <a:latin typeface="Quicksand" pitchFamily="2" charset="0"/>
              </a:defRPr>
            </a:lvl1pPr>
            <a:lvl2pPr marL="182563" indent="-182563">
              <a:buClr>
                <a:schemeClr val="tx2"/>
              </a:buClr>
              <a:buFont typeface="Arial" panose="020B0604020202020204" pitchFamily="34" charset="0"/>
              <a:buChar char="•"/>
              <a:defRPr sz="2000">
                <a:solidFill>
                  <a:schemeClr val="bg1"/>
                </a:solidFill>
                <a:latin typeface="Quicksand" pitchFamily="2" charset="0"/>
              </a:defRPr>
            </a:lvl2pPr>
            <a:lvl3pPr marL="182563" indent="-182563">
              <a:buClr>
                <a:schemeClr val="tx2"/>
              </a:buClr>
              <a:buFont typeface="Arial" panose="020B0604020202020204" pitchFamily="34" charset="0"/>
              <a:buChar char="•"/>
              <a:defRPr sz="2000">
                <a:solidFill>
                  <a:schemeClr val="bg1"/>
                </a:solidFill>
                <a:latin typeface="Quicksand" pitchFamily="2" charset="0"/>
              </a:defRPr>
            </a:lvl3pPr>
            <a:lvl4pPr marL="182563" indent="-182563">
              <a:buClr>
                <a:schemeClr val="tx2"/>
              </a:buClr>
              <a:buFont typeface="Arial" panose="020B0604020202020204" pitchFamily="34" charset="0"/>
              <a:buChar char="•"/>
              <a:defRPr sz="2000">
                <a:solidFill>
                  <a:schemeClr val="bg1"/>
                </a:solidFill>
                <a:latin typeface="Quicksand" pitchFamily="2" charset="0"/>
              </a:defRPr>
            </a:lvl4pPr>
            <a:lvl5pPr marL="182563" indent="-182563">
              <a:buClr>
                <a:schemeClr val="tx2"/>
              </a:buClr>
              <a:buFont typeface="Arial" panose="020B0604020202020204" pitchFamily="34" charset="0"/>
              <a:buChar char="•"/>
              <a:defRPr sz="2000">
                <a:solidFill>
                  <a:schemeClr val="bg1"/>
                </a:solidFill>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2" name="Picture 21" descr="A picture containing text&#10;&#10;Description automatically generated">
            <a:extLst>
              <a:ext uri="{FF2B5EF4-FFF2-40B4-BE49-F238E27FC236}">
                <a16:creationId xmlns:a16="http://schemas.microsoft.com/office/drawing/2014/main" id="{2FB7BBB5-8E7B-2C74-9A01-95D1F0F194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Tree>
    <p:extLst>
      <p:ext uri="{BB962C8B-B14F-4D97-AF65-F5344CB8AC3E}">
        <p14:creationId xmlns:p14="http://schemas.microsoft.com/office/powerpoint/2010/main" val="4034160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B1B0B9-AB91-426F-92D7-F2F806F72554}"/>
              </a:ext>
            </a:extLst>
          </p:cNvPr>
          <p:cNvSpPr>
            <a:spLocks noGrp="1"/>
          </p:cNvSpPr>
          <p:nvPr>
            <p:ph sz="half" idx="1"/>
          </p:nvPr>
        </p:nvSpPr>
        <p:spPr>
          <a:xfrm>
            <a:off x="751840" y="1825625"/>
            <a:ext cx="5267959" cy="3619212"/>
          </a:xfrm>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6172201" y="1825625"/>
            <a:ext cx="5282789" cy="3619212"/>
          </a:xfrm>
        </p:spPr>
        <p:txBody>
          <a:bodyPr anchor="ctr"/>
          <a:lstStyle>
            <a:lvl1pPr algn="ctr">
              <a:defRPr/>
            </a:lvl1pPr>
          </a:lstStyle>
          <a:p>
            <a:r>
              <a:rPr lang="en-US" dirty="0"/>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19269175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751839" y="1825625"/>
            <a:ext cx="10703151" cy="3858202"/>
          </a:xfrm>
        </p:spPr>
        <p:txBody>
          <a:bodyPr anchor="ctr"/>
          <a:lstStyle>
            <a:lvl1pPr algn="ctr">
              <a:defRPr/>
            </a:lvl1pPr>
          </a:lstStyle>
          <a:p>
            <a:r>
              <a:rPr lang="en-US" dirty="0"/>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38" y="6114954"/>
            <a:ext cx="8904069"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3285895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7"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110153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1"/>
              </a:buClr>
              <a:buFont typeface="Arial" panose="020B0604020202020204" pitchFamily="34" charset="0"/>
              <a:buChar char="•"/>
              <a:defRPr>
                <a:latin typeface="Quicksand" pitchFamily="2" charset="0"/>
              </a:defRPr>
            </a:lvl2pPr>
            <a:lvl3pPr marL="684000" indent="-182563">
              <a:buClr>
                <a:schemeClr val="accent1"/>
              </a:buClr>
              <a:buFont typeface="System Font Regular"/>
              <a:buChar char="-"/>
              <a:defRPr>
                <a:latin typeface="Quicksand" pitchFamily="2" charset="0"/>
              </a:defRPr>
            </a:lvl3pPr>
            <a:lvl4pPr marL="1368000" indent="-182563">
              <a:buClr>
                <a:schemeClr val="accent1"/>
              </a:buClr>
              <a:buFont typeface="Arial" panose="020B0604020202020204" pitchFamily="34" charset="0"/>
              <a:buChar char="•"/>
              <a:defRPr>
                <a:latin typeface="Quicksand" pitchFamily="2" charset="0"/>
              </a:defRPr>
            </a:lvl4pPr>
            <a:lvl5pPr marL="2052000" indent="-182563">
              <a:buClr>
                <a:schemeClr val="accent1"/>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Footer Placeholder 4">
            <a:extLst>
              <a:ext uri="{FF2B5EF4-FFF2-40B4-BE49-F238E27FC236}">
                <a16:creationId xmlns:a16="http://schemas.microsoft.com/office/drawing/2014/main" id="{D12CE7DC-3D38-24CE-2865-100D1D0D32C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a:p>
        </p:txBody>
      </p:sp>
    </p:spTree>
    <p:extLst>
      <p:ext uri="{BB962C8B-B14F-4D97-AF65-F5344CB8AC3E}">
        <p14:creationId xmlns:p14="http://schemas.microsoft.com/office/powerpoint/2010/main" val="1342530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AFFF"/>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7795390" y="0"/>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21" name="Group 20">
            <a:extLst>
              <a:ext uri="{FF2B5EF4-FFF2-40B4-BE49-F238E27FC236}">
                <a16:creationId xmlns:a16="http://schemas.microsoft.com/office/drawing/2014/main" id="{59489945-D82B-16EA-87F9-4DB1AC09BCAB}"/>
              </a:ext>
            </a:extLst>
          </p:cNvPr>
          <p:cNvGrpSpPr/>
          <p:nvPr userDrawn="1"/>
        </p:nvGrpSpPr>
        <p:grpSpPr>
          <a:xfrm>
            <a:off x="9598" y="4557616"/>
            <a:ext cx="3097294" cy="2298207"/>
            <a:chOff x="9598" y="4557616"/>
            <a:chExt cx="3097294" cy="2298207"/>
          </a:xfrm>
        </p:grpSpPr>
        <p:sp>
          <p:nvSpPr>
            <p:cNvPr id="22" name="object 4">
              <a:extLst>
                <a:ext uri="{FF2B5EF4-FFF2-40B4-BE49-F238E27FC236}">
                  <a16:creationId xmlns:a16="http://schemas.microsoft.com/office/drawing/2014/main" id="{863EF05D-4F3C-2EAC-0BD4-17EC180015FD}"/>
                </a:ext>
              </a:extLst>
            </p:cNvPr>
            <p:cNvSpPr/>
            <p:nvPr/>
          </p:nvSpPr>
          <p:spPr>
            <a:xfrm>
              <a:off x="1316370" y="6327748"/>
              <a:ext cx="614398" cy="528026"/>
            </a:xfrm>
            <a:custGeom>
              <a:avLst/>
              <a:gdLst/>
              <a:ahLst/>
              <a:cxnLst/>
              <a:rect l="l" t="t" r="r" b="b"/>
              <a:pathLst>
                <a:path w="677544" h="582295">
                  <a:moveTo>
                    <a:pt x="166528" y="0"/>
                  </a:moveTo>
                  <a:lnTo>
                    <a:pt x="120868" y="10089"/>
                  </a:lnTo>
                  <a:lnTo>
                    <a:pt x="78669" y="31774"/>
                  </a:lnTo>
                  <a:lnTo>
                    <a:pt x="42356" y="64816"/>
                  </a:lnTo>
                  <a:lnTo>
                    <a:pt x="16032" y="106257"/>
                  </a:lnTo>
                  <a:lnTo>
                    <a:pt x="1987" y="151637"/>
                  </a:lnTo>
                  <a:lnTo>
                    <a:pt x="0" y="198494"/>
                  </a:lnTo>
                  <a:lnTo>
                    <a:pt x="9847" y="244368"/>
                  </a:lnTo>
                  <a:lnTo>
                    <a:pt x="31309" y="286798"/>
                  </a:lnTo>
                  <a:lnTo>
                    <a:pt x="64161" y="323324"/>
                  </a:lnTo>
                  <a:lnTo>
                    <a:pt x="72492" y="330740"/>
                  </a:lnTo>
                  <a:lnTo>
                    <a:pt x="89603" y="347032"/>
                  </a:lnTo>
                  <a:lnTo>
                    <a:pt x="143984" y="405507"/>
                  </a:lnTo>
                  <a:lnTo>
                    <a:pt x="178162" y="447320"/>
                  </a:lnTo>
                  <a:lnTo>
                    <a:pt x="214937" y="497272"/>
                  </a:lnTo>
                  <a:lnTo>
                    <a:pt x="252764" y="555177"/>
                  </a:lnTo>
                  <a:lnTo>
                    <a:pt x="267956" y="581905"/>
                  </a:lnTo>
                  <a:lnTo>
                    <a:pt x="676956" y="581905"/>
                  </a:lnTo>
                  <a:lnTo>
                    <a:pt x="654079" y="529010"/>
                  </a:lnTo>
                  <a:lnTo>
                    <a:pt x="630400" y="479497"/>
                  </a:lnTo>
                  <a:lnTo>
                    <a:pt x="605823" y="432480"/>
                  </a:lnTo>
                  <a:lnTo>
                    <a:pt x="580604" y="387985"/>
                  </a:lnTo>
                  <a:lnTo>
                    <a:pt x="555000" y="346039"/>
                  </a:lnTo>
                  <a:lnTo>
                    <a:pt x="529267" y="306670"/>
                  </a:lnTo>
                  <a:lnTo>
                    <a:pt x="503664" y="269906"/>
                  </a:lnTo>
                  <a:lnTo>
                    <a:pt x="478447" y="235772"/>
                  </a:lnTo>
                  <a:lnTo>
                    <a:pt x="453872" y="204296"/>
                  </a:lnTo>
                  <a:lnTo>
                    <a:pt x="407680" y="149427"/>
                  </a:lnTo>
                  <a:lnTo>
                    <a:pt x="367144" y="105516"/>
                  </a:lnTo>
                  <a:lnTo>
                    <a:pt x="334319" y="72781"/>
                  </a:lnTo>
                  <a:lnTo>
                    <a:pt x="300026" y="41702"/>
                  </a:lnTo>
                  <a:lnTo>
                    <a:pt x="258532" y="15566"/>
                  </a:lnTo>
                  <a:lnTo>
                    <a:pt x="213224" y="1745"/>
                  </a:lnTo>
                  <a:lnTo>
                    <a:pt x="166528" y="0"/>
                  </a:lnTo>
                  <a:close/>
                </a:path>
              </a:pathLst>
            </a:custGeom>
            <a:solidFill>
              <a:srgbClr val="0E5C77">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B05B7DE-D1A8-92D2-6742-E486186D58AC}"/>
                </a:ext>
              </a:extLst>
            </p:cNvPr>
            <p:cNvSpPr/>
            <p:nvPr/>
          </p:nvSpPr>
          <p:spPr>
            <a:xfrm>
              <a:off x="809301" y="61720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B42D0B40-8726-CFF6-45C8-D6DD9073ADC5}"/>
                </a:ext>
              </a:extLst>
            </p:cNvPr>
            <p:cNvSpPr/>
            <p:nvPr/>
          </p:nvSpPr>
          <p:spPr>
            <a:xfrm>
              <a:off x="1879928" y="6007961"/>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94932D03-1DB6-8192-A37F-9BC1EC4AD97E}"/>
                </a:ext>
              </a:extLst>
            </p:cNvPr>
            <p:cNvSpPr/>
            <p:nvPr/>
          </p:nvSpPr>
          <p:spPr>
            <a:xfrm>
              <a:off x="1755210" y="5407218"/>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870B1266-3B19-111C-D391-A0174B1E3628}"/>
                </a:ext>
              </a:extLst>
            </p:cNvPr>
            <p:cNvSpPr/>
            <p:nvPr/>
          </p:nvSpPr>
          <p:spPr>
            <a:xfrm>
              <a:off x="1088618" y="5550074"/>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27" name="object 9">
              <a:extLst>
                <a:ext uri="{FF2B5EF4-FFF2-40B4-BE49-F238E27FC236}">
                  <a16:creationId xmlns:a16="http://schemas.microsoft.com/office/drawing/2014/main" id="{A1B8B559-FDDD-3768-BE13-48E60B67B738}"/>
                </a:ext>
              </a:extLst>
            </p:cNvPr>
            <p:cNvSpPr/>
            <p:nvPr/>
          </p:nvSpPr>
          <p:spPr>
            <a:xfrm>
              <a:off x="2464854" y="6493633"/>
              <a:ext cx="642038" cy="362190"/>
            </a:xfrm>
            <a:custGeom>
              <a:avLst/>
              <a:gdLst/>
              <a:ahLst/>
              <a:cxnLst/>
              <a:rect l="l" t="t" r="r" b="b"/>
              <a:pathLst>
                <a:path w="708025" h="39941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2602" y="398971"/>
                  </a:lnTo>
                  <a:lnTo>
                    <a:pt x="705193" y="398971"/>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E5C77">
                <a:alpha val="23999"/>
              </a:srgbClr>
            </a:solidFill>
          </p:spPr>
          <p:txBody>
            <a:bodyPr wrap="square" lIns="0" tIns="0" rIns="0" bIns="0" rtlCol="0"/>
            <a:lstStyle/>
            <a:p>
              <a:endParaRPr/>
            </a:p>
          </p:txBody>
        </p:sp>
        <p:sp>
          <p:nvSpPr>
            <p:cNvPr id="28" name="object 10">
              <a:extLst>
                <a:ext uri="{FF2B5EF4-FFF2-40B4-BE49-F238E27FC236}">
                  <a16:creationId xmlns:a16="http://schemas.microsoft.com/office/drawing/2014/main" id="{9412B5DB-583A-8967-5D35-7E8CFCA6F004}"/>
                </a:ext>
              </a:extLst>
            </p:cNvPr>
            <p:cNvSpPr/>
            <p:nvPr/>
          </p:nvSpPr>
          <p:spPr>
            <a:xfrm>
              <a:off x="871644" y="47069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29" name="object 11">
              <a:extLst>
                <a:ext uri="{FF2B5EF4-FFF2-40B4-BE49-F238E27FC236}">
                  <a16:creationId xmlns:a16="http://schemas.microsoft.com/office/drawing/2014/main" id="{357063B8-8F24-016B-ED8E-8A23E93B516A}"/>
                </a:ext>
              </a:extLst>
            </p:cNvPr>
            <p:cNvSpPr/>
            <p:nvPr/>
          </p:nvSpPr>
          <p:spPr>
            <a:xfrm>
              <a:off x="9598" y="4557616"/>
              <a:ext cx="660464" cy="2298092"/>
            </a:xfrm>
            <a:custGeom>
              <a:avLst/>
              <a:gdLst/>
              <a:ahLst/>
              <a:cxnLst/>
              <a:rect l="l" t="t" r="r" b="b"/>
              <a:pathLst>
                <a:path w="728345" h="2534284">
                  <a:moveTo>
                    <a:pt x="339378" y="1250138"/>
                  </a:moveTo>
                  <a:lnTo>
                    <a:pt x="0" y="1250138"/>
                  </a:lnTo>
                  <a:lnTo>
                    <a:pt x="0" y="1503516"/>
                  </a:lnTo>
                  <a:lnTo>
                    <a:pt x="293099" y="1503516"/>
                  </a:lnTo>
                  <a:lnTo>
                    <a:pt x="275124" y="1549292"/>
                  </a:lnTo>
                  <a:lnTo>
                    <a:pt x="255196" y="1595118"/>
                  </a:lnTo>
                  <a:lnTo>
                    <a:pt x="233381" y="1640986"/>
                  </a:lnTo>
                  <a:lnTo>
                    <a:pt x="209742" y="1686883"/>
                  </a:lnTo>
                  <a:lnTo>
                    <a:pt x="184347" y="1732802"/>
                  </a:lnTo>
                  <a:lnTo>
                    <a:pt x="157259" y="1778731"/>
                  </a:lnTo>
                  <a:lnTo>
                    <a:pt x="128545" y="1824661"/>
                  </a:lnTo>
                  <a:lnTo>
                    <a:pt x="0" y="1824661"/>
                  </a:lnTo>
                  <a:lnTo>
                    <a:pt x="0" y="2533969"/>
                  </a:lnTo>
                  <a:lnTo>
                    <a:pt x="37168" y="2533969"/>
                  </a:lnTo>
                  <a:lnTo>
                    <a:pt x="53615" y="2516081"/>
                  </a:lnTo>
                  <a:lnTo>
                    <a:pt x="88081" y="2477894"/>
                  </a:lnTo>
                  <a:lnTo>
                    <a:pt x="121975" y="2439592"/>
                  </a:lnTo>
                  <a:lnTo>
                    <a:pt x="155266" y="2401172"/>
                  </a:lnTo>
                  <a:lnTo>
                    <a:pt x="187926" y="2362631"/>
                  </a:lnTo>
                  <a:lnTo>
                    <a:pt x="219923" y="2323966"/>
                  </a:lnTo>
                  <a:lnTo>
                    <a:pt x="251229" y="2285174"/>
                  </a:lnTo>
                  <a:lnTo>
                    <a:pt x="281814" y="2246251"/>
                  </a:lnTo>
                  <a:lnTo>
                    <a:pt x="311647" y="2207195"/>
                  </a:lnTo>
                  <a:lnTo>
                    <a:pt x="340699" y="2168003"/>
                  </a:lnTo>
                  <a:lnTo>
                    <a:pt x="368940" y="2128671"/>
                  </a:lnTo>
                  <a:lnTo>
                    <a:pt x="396340" y="2089196"/>
                  </a:lnTo>
                  <a:lnTo>
                    <a:pt x="422870" y="2049575"/>
                  </a:lnTo>
                  <a:lnTo>
                    <a:pt x="448500" y="2009806"/>
                  </a:lnTo>
                  <a:lnTo>
                    <a:pt x="473199" y="1969884"/>
                  </a:lnTo>
                  <a:lnTo>
                    <a:pt x="496938" y="1929807"/>
                  </a:lnTo>
                  <a:lnTo>
                    <a:pt x="519688" y="1889572"/>
                  </a:lnTo>
                  <a:lnTo>
                    <a:pt x="541417" y="1849176"/>
                  </a:lnTo>
                  <a:lnTo>
                    <a:pt x="562098" y="1808615"/>
                  </a:lnTo>
                  <a:lnTo>
                    <a:pt x="581699" y="1767887"/>
                  </a:lnTo>
                  <a:lnTo>
                    <a:pt x="600190" y="1726988"/>
                  </a:lnTo>
                  <a:lnTo>
                    <a:pt x="617543" y="1685916"/>
                  </a:lnTo>
                  <a:lnTo>
                    <a:pt x="633727" y="1644667"/>
                  </a:lnTo>
                  <a:lnTo>
                    <a:pt x="648713" y="1603237"/>
                  </a:lnTo>
                  <a:lnTo>
                    <a:pt x="662470" y="1561625"/>
                  </a:lnTo>
                  <a:lnTo>
                    <a:pt x="674969" y="1519827"/>
                  </a:lnTo>
                  <a:lnTo>
                    <a:pt x="686180" y="1477840"/>
                  </a:lnTo>
                  <a:lnTo>
                    <a:pt x="696072" y="1435660"/>
                  </a:lnTo>
                  <a:lnTo>
                    <a:pt x="704618" y="1393285"/>
                  </a:lnTo>
                  <a:lnTo>
                    <a:pt x="711785" y="1350711"/>
                  </a:lnTo>
                  <a:lnTo>
                    <a:pt x="717546" y="1307936"/>
                  </a:lnTo>
                  <a:lnTo>
                    <a:pt x="722689" y="1252323"/>
                  </a:lnTo>
                  <a:lnTo>
                    <a:pt x="353602" y="1252323"/>
                  </a:lnTo>
                  <a:lnTo>
                    <a:pt x="346541" y="1251103"/>
                  </a:lnTo>
                  <a:lnTo>
                    <a:pt x="339378" y="1250138"/>
                  </a:lnTo>
                  <a:close/>
                </a:path>
                <a:path w="728345" h="2534284">
                  <a:moveTo>
                    <a:pt x="109487" y="0"/>
                  </a:moveTo>
                  <a:lnTo>
                    <a:pt x="63837" y="10091"/>
                  </a:lnTo>
                  <a:lnTo>
                    <a:pt x="21648" y="31783"/>
                  </a:lnTo>
                  <a:lnTo>
                    <a:pt x="37" y="51456"/>
                  </a:lnTo>
                  <a:lnTo>
                    <a:pt x="0" y="315397"/>
                  </a:lnTo>
                  <a:lnTo>
                    <a:pt x="7146" y="323343"/>
                  </a:lnTo>
                  <a:lnTo>
                    <a:pt x="15476" y="330759"/>
                  </a:lnTo>
                  <a:lnTo>
                    <a:pt x="32587" y="347051"/>
                  </a:lnTo>
                  <a:lnTo>
                    <a:pt x="86967" y="405526"/>
                  </a:lnTo>
                  <a:lnTo>
                    <a:pt x="121144" y="447339"/>
                  </a:lnTo>
                  <a:lnTo>
                    <a:pt x="157917" y="497291"/>
                  </a:lnTo>
                  <a:lnTo>
                    <a:pt x="195742" y="555196"/>
                  </a:lnTo>
                  <a:lnTo>
                    <a:pt x="233071" y="620872"/>
                  </a:lnTo>
                  <a:lnTo>
                    <a:pt x="268359" y="694132"/>
                  </a:lnTo>
                  <a:lnTo>
                    <a:pt x="0" y="694132"/>
                  </a:lnTo>
                  <a:lnTo>
                    <a:pt x="0" y="947497"/>
                  </a:lnTo>
                  <a:lnTo>
                    <a:pt x="344547" y="947497"/>
                  </a:lnTo>
                  <a:lnTo>
                    <a:pt x="351547" y="994539"/>
                  </a:lnTo>
                  <a:lnTo>
                    <a:pt x="356566" y="1043098"/>
                  </a:lnTo>
                  <a:lnTo>
                    <a:pt x="359442" y="1093166"/>
                  </a:lnTo>
                  <a:lnTo>
                    <a:pt x="360014" y="1144733"/>
                  </a:lnTo>
                  <a:lnTo>
                    <a:pt x="358121" y="1197788"/>
                  </a:lnTo>
                  <a:lnTo>
                    <a:pt x="353602" y="1252323"/>
                  </a:lnTo>
                  <a:lnTo>
                    <a:pt x="722689" y="1252323"/>
                  </a:lnTo>
                  <a:lnTo>
                    <a:pt x="724699" y="1230596"/>
                  </a:lnTo>
                  <a:lnTo>
                    <a:pt x="727870" y="1155425"/>
                  </a:lnTo>
                  <a:lnTo>
                    <a:pt x="727315" y="1082452"/>
                  </a:lnTo>
                  <a:lnTo>
                    <a:pt x="723292" y="1011702"/>
                  </a:lnTo>
                  <a:lnTo>
                    <a:pt x="716057" y="943204"/>
                  </a:lnTo>
                  <a:lnTo>
                    <a:pt x="705867" y="876984"/>
                  </a:lnTo>
                  <a:lnTo>
                    <a:pt x="692980" y="813069"/>
                  </a:lnTo>
                  <a:lnTo>
                    <a:pt x="677652" y="751487"/>
                  </a:lnTo>
                  <a:lnTo>
                    <a:pt x="660140" y="692264"/>
                  </a:lnTo>
                  <a:lnTo>
                    <a:pt x="640702" y="635429"/>
                  </a:lnTo>
                  <a:lnTo>
                    <a:pt x="619593" y="581007"/>
                  </a:lnTo>
                  <a:lnTo>
                    <a:pt x="597072" y="529026"/>
                  </a:lnTo>
                  <a:lnTo>
                    <a:pt x="573395" y="479514"/>
                  </a:lnTo>
                  <a:lnTo>
                    <a:pt x="548819" y="432497"/>
                  </a:lnTo>
                  <a:lnTo>
                    <a:pt x="523601" y="388002"/>
                  </a:lnTo>
                  <a:lnTo>
                    <a:pt x="497998" y="346057"/>
                  </a:lnTo>
                  <a:lnTo>
                    <a:pt x="472267" y="306688"/>
                  </a:lnTo>
                  <a:lnTo>
                    <a:pt x="446665" y="269924"/>
                  </a:lnTo>
                  <a:lnTo>
                    <a:pt x="421449" y="235790"/>
                  </a:lnTo>
                  <a:lnTo>
                    <a:pt x="396875" y="204314"/>
                  </a:lnTo>
                  <a:lnTo>
                    <a:pt x="350685" y="149446"/>
                  </a:lnTo>
                  <a:lnTo>
                    <a:pt x="310151" y="105535"/>
                  </a:lnTo>
                  <a:lnTo>
                    <a:pt x="277327" y="72800"/>
                  </a:lnTo>
                  <a:lnTo>
                    <a:pt x="247047" y="45123"/>
                  </a:lnTo>
                  <a:lnTo>
                    <a:pt x="201504" y="15575"/>
                  </a:lnTo>
                  <a:lnTo>
                    <a:pt x="156182" y="1748"/>
                  </a:lnTo>
                  <a:lnTo>
                    <a:pt x="109487" y="0"/>
                  </a:lnTo>
                  <a:close/>
                </a:path>
              </a:pathLst>
            </a:custGeom>
            <a:solidFill>
              <a:srgbClr val="0E5C77">
                <a:alpha val="23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2346" y="593213"/>
            <a:ext cx="8915844" cy="752109"/>
          </a:xfrm>
        </p:spPr>
        <p:txBody>
          <a:bodyPr anchor="b">
            <a:normAutofit/>
          </a:bodyPr>
          <a:lstStyle>
            <a:lvl1pPr>
              <a:defRPr sz="4400">
                <a:solidFill>
                  <a:schemeClr val="bg1"/>
                </a:solidFill>
                <a:latin typeface="Quicksand" pitchFamily="2"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25996" y="1882770"/>
            <a:ext cx="8915844"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spTree>
    <p:extLst>
      <p:ext uri="{BB962C8B-B14F-4D97-AF65-F5344CB8AC3E}">
        <p14:creationId xmlns:p14="http://schemas.microsoft.com/office/powerpoint/2010/main" val="3178105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16" name="object 9">
            <a:extLst>
              <a:ext uri="{FF2B5EF4-FFF2-40B4-BE49-F238E27FC236}">
                <a16:creationId xmlns:a16="http://schemas.microsoft.com/office/drawing/2014/main" id="{74EB452A-3F34-E4BC-36A1-B9E06407DD9D}"/>
              </a:ext>
            </a:extLst>
          </p:cNvPr>
          <p:cNvSpPr/>
          <p:nvPr/>
        </p:nvSpPr>
        <p:spPr>
          <a:xfrm rot="10800000">
            <a:off x="8177366" y="3758779"/>
            <a:ext cx="3694477" cy="4834083"/>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dirty="0"/>
          </a:p>
        </p:txBody>
      </p:sp>
      <p:sp>
        <p:nvSpPr>
          <p:cNvPr id="17" name="object 10">
            <a:extLst>
              <a:ext uri="{FF2B5EF4-FFF2-40B4-BE49-F238E27FC236}">
                <a16:creationId xmlns:a16="http://schemas.microsoft.com/office/drawing/2014/main" id="{2691EC91-92A9-2DFD-4EDA-F8644AAFDF47}"/>
              </a:ext>
            </a:extLst>
          </p:cNvPr>
          <p:cNvSpPr/>
          <p:nvPr/>
        </p:nvSpPr>
        <p:spPr>
          <a:xfrm rot="10800000">
            <a:off x="7677415" y="6480079"/>
            <a:ext cx="765566" cy="796245"/>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2" name="object 12">
            <a:extLst>
              <a:ext uri="{FF2B5EF4-FFF2-40B4-BE49-F238E27FC236}">
                <a16:creationId xmlns:a16="http://schemas.microsoft.com/office/drawing/2014/main" id="{4849155B-A9DE-EE8A-9AF8-81425A554348}"/>
              </a:ext>
            </a:extLst>
          </p:cNvPr>
          <p:cNvSpPr/>
          <p:nvPr/>
        </p:nvSpPr>
        <p:spPr>
          <a:xfrm rot="10800000">
            <a:off x="11530830" y="6395080"/>
            <a:ext cx="638498" cy="334033"/>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grpSp>
        <p:nvGrpSpPr>
          <p:cNvPr id="8" name="Group 7">
            <a:extLst>
              <a:ext uri="{FF2B5EF4-FFF2-40B4-BE49-F238E27FC236}">
                <a16:creationId xmlns:a16="http://schemas.microsoft.com/office/drawing/2014/main" id="{CE177F1D-8B04-881D-29E5-088E64B385E9}"/>
              </a:ext>
            </a:extLst>
          </p:cNvPr>
          <p:cNvGrpSpPr/>
          <p:nvPr userDrawn="1"/>
        </p:nvGrpSpPr>
        <p:grpSpPr>
          <a:xfrm>
            <a:off x="9597" y="0"/>
            <a:ext cx="4329657" cy="4281798"/>
            <a:chOff x="9597" y="0"/>
            <a:chExt cx="4329657" cy="4281798"/>
          </a:xfrm>
        </p:grpSpPr>
        <p:sp>
          <p:nvSpPr>
            <p:cNvPr id="9" name="object 9">
              <a:extLst>
                <a:ext uri="{FF2B5EF4-FFF2-40B4-BE49-F238E27FC236}">
                  <a16:creationId xmlns:a16="http://schemas.microsoft.com/office/drawing/2014/main" id="{D7A29DDB-840F-FC84-9103-E3E5B573BF40}"/>
                </a:ext>
              </a:extLst>
            </p:cNvPr>
            <p:cNvSpPr/>
            <p:nvPr/>
          </p:nvSpPr>
          <p:spPr>
            <a:xfrm>
              <a:off x="108938" y="11"/>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0" name="object 10">
              <a:extLst>
                <a:ext uri="{FF2B5EF4-FFF2-40B4-BE49-F238E27FC236}">
                  <a16:creationId xmlns:a16="http://schemas.microsoft.com/office/drawing/2014/main" id="{5D0CF7AA-5EBE-7C05-F897-4819BD7C555D}"/>
                </a:ext>
              </a:extLst>
            </p:cNvPr>
            <p:cNvSpPr/>
            <p:nvPr/>
          </p:nvSpPr>
          <p:spPr>
            <a:xfrm>
              <a:off x="3624663" y="653716"/>
              <a:ext cx="714591" cy="726107"/>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11" name="object 11">
              <a:extLst>
                <a:ext uri="{FF2B5EF4-FFF2-40B4-BE49-F238E27FC236}">
                  <a16:creationId xmlns:a16="http://schemas.microsoft.com/office/drawing/2014/main" id="{25DD953B-F14D-071F-E4DD-C54031B4394C}"/>
                </a:ext>
              </a:extLst>
            </p:cNvPr>
            <p:cNvSpPr/>
            <p:nvPr/>
          </p:nvSpPr>
          <p:spPr>
            <a:xfrm>
              <a:off x="9597" y="0"/>
              <a:ext cx="210750" cy="1356629"/>
            </a:xfrm>
            <a:custGeom>
              <a:avLst/>
              <a:gdLst/>
              <a:ahLst/>
              <a:cxnLst/>
              <a:rect l="l" t="t" r="r" b="b"/>
              <a:pathLst>
                <a:path w="232410" h="1496060">
                  <a:moveTo>
                    <a:pt x="105352" y="1242277"/>
                  </a:moveTo>
                  <a:lnTo>
                    <a:pt x="0" y="1242277"/>
                  </a:lnTo>
                  <a:lnTo>
                    <a:pt x="0" y="1495642"/>
                  </a:lnTo>
                  <a:lnTo>
                    <a:pt x="105352" y="1495642"/>
                  </a:lnTo>
                  <a:lnTo>
                    <a:pt x="154663" y="1485686"/>
                  </a:lnTo>
                  <a:lnTo>
                    <a:pt x="194930" y="1458537"/>
                  </a:lnTo>
                  <a:lnTo>
                    <a:pt x="222079" y="1418269"/>
                  </a:lnTo>
                  <a:lnTo>
                    <a:pt x="232035" y="1368959"/>
                  </a:lnTo>
                  <a:lnTo>
                    <a:pt x="222079" y="1319649"/>
                  </a:lnTo>
                  <a:lnTo>
                    <a:pt x="194930" y="1279381"/>
                  </a:lnTo>
                  <a:lnTo>
                    <a:pt x="154663" y="1252232"/>
                  </a:lnTo>
                  <a:lnTo>
                    <a:pt x="105352" y="1242277"/>
                  </a:lnTo>
                  <a:close/>
                </a:path>
                <a:path w="232410" h="1496060">
                  <a:moveTo>
                    <a:pt x="4730" y="660413"/>
                  </a:moveTo>
                  <a:lnTo>
                    <a:pt x="0" y="660413"/>
                  </a:lnTo>
                  <a:lnTo>
                    <a:pt x="0" y="913778"/>
                  </a:lnTo>
                  <a:lnTo>
                    <a:pt x="4730" y="913778"/>
                  </a:lnTo>
                  <a:lnTo>
                    <a:pt x="54035" y="903821"/>
                  </a:lnTo>
                  <a:lnTo>
                    <a:pt x="94303" y="876669"/>
                  </a:lnTo>
                  <a:lnTo>
                    <a:pt x="121456" y="836401"/>
                  </a:lnTo>
                  <a:lnTo>
                    <a:pt x="131413" y="787096"/>
                  </a:lnTo>
                  <a:lnTo>
                    <a:pt x="121456" y="737786"/>
                  </a:lnTo>
                  <a:lnTo>
                    <a:pt x="94303" y="697518"/>
                  </a:lnTo>
                  <a:lnTo>
                    <a:pt x="54035" y="670369"/>
                  </a:lnTo>
                  <a:lnTo>
                    <a:pt x="4730" y="660413"/>
                  </a:lnTo>
                  <a:close/>
                </a:path>
                <a:path w="232410" h="1496060">
                  <a:moveTo>
                    <a:pt x="6762" y="0"/>
                  </a:moveTo>
                  <a:lnTo>
                    <a:pt x="0" y="0"/>
                  </a:lnTo>
                  <a:lnTo>
                    <a:pt x="0" y="6232"/>
                  </a:lnTo>
                  <a:lnTo>
                    <a:pt x="6762" y="0"/>
                  </a:lnTo>
                  <a:close/>
                </a:path>
              </a:pathLst>
            </a:custGeom>
            <a:solidFill>
              <a:srgbClr val="0E5C77">
                <a:alpha val="19999"/>
              </a:srgbClr>
            </a:solidFill>
          </p:spPr>
          <p:txBody>
            <a:bodyPr wrap="square" lIns="0" tIns="0" rIns="0" bIns="0" rtlCol="0"/>
            <a:lstStyle/>
            <a:p>
              <a:endParaRPr/>
            </a:p>
          </p:txBody>
        </p:sp>
        <p:sp>
          <p:nvSpPr>
            <p:cNvPr id="12" name="object 12">
              <a:extLst>
                <a:ext uri="{FF2B5EF4-FFF2-40B4-BE49-F238E27FC236}">
                  <a16:creationId xmlns:a16="http://schemas.microsoft.com/office/drawing/2014/main" id="{0789B18E-19FB-CD65-207B-43C48EBE5A69}"/>
                </a:ext>
              </a:extLst>
            </p:cNvPr>
            <p:cNvSpPr/>
            <p:nvPr/>
          </p:nvSpPr>
          <p:spPr>
            <a:xfrm>
              <a:off x="9598" y="1623705"/>
              <a:ext cx="399042" cy="229752"/>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13" name="object 13">
              <a:extLst>
                <a:ext uri="{FF2B5EF4-FFF2-40B4-BE49-F238E27FC236}">
                  <a16:creationId xmlns:a16="http://schemas.microsoft.com/office/drawing/2014/main" id="{E815F2B0-E8A3-E494-B8FD-FEAD7DDF456A}"/>
                </a:ext>
              </a:extLst>
            </p:cNvPr>
            <p:cNvSpPr/>
            <p:nvPr/>
          </p:nvSpPr>
          <p:spPr>
            <a:xfrm>
              <a:off x="304371" y="530626"/>
              <a:ext cx="347219" cy="35240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14" name="object 14">
              <a:extLst>
                <a:ext uri="{FF2B5EF4-FFF2-40B4-BE49-F238E27FC236}">
                  <a16:creationId xmlns:a16="http://schemas.microsoft.com/office/drawing/2014/main" id="{C1CF5157-7353-D424-0299-651CBB82B636}"/>
                </a:ext>
              </a:extLst>
            </p:cNvPr>
            <p:cNvSpPr/>
            <p:nvPr/>
          </p:nvSpPr>
          <p:spPr>
            <a:xfrm>
              <a:off x="508301" y="1080912"/>
              <a:ext cx="292516" cy="2971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800">
                <a:solidFill>
                  <a:schemeClr val="bg1"/>
                </a:solidFill>
                <a:latin typeface="Quicksand" pitchFamily="2" charset="0"/>
              </a:defRPr>
            </a:lvl1pPr>
          </a:lstStyle>
          <a:p>
            <a:r>
              <a:rPr lang="en-US" dirty="0"/>
              <a:t>Click to edit Master title style</a:t>
            </a:r>
            <a:endParaRPr lang="en-GB" dirty="0"/>
          </a:p>
        </p:txBody>
      </p:sp>
      <p:sp>
        <p:nvSpPr>
          <p:cNvPr id="35" name="object 10">
            <a:extLst>
              <a:ext uri="{FF2B5EF4-FFF2-40B4-BE49-F238E27FC236}">
                <a16:creationId xmlns:a16="http://schemas.microsoft.com/office/drawing/2014/main" id="{A0C72F04-F457-6AB5-12E0-833F45AA60AC}"/>
              </a:ext>
            </a:extLst>
          </p:cNvPr>
          <p:cNvSpPr/>
          <p:nvPr userDrawn="1"/>
        </p:nvSpPr>
        <p:spPr>
          <a:xfrm rot="10800000">
            <a:off x="11929385" y="3918569"/>
            <a:ext cx="767112" cy="726458"/>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6" name="object 12">
            <a:extLst>
              <a:ext uri="{FF2B5EF4-FFF2-40B4-BE49-F238E27FC236}">
                <a16:creationId xmlns:a16="http://schemas.microsoft.com/office/drawing/2014/main" id="{BED36AC7-786D-8EDD-B9F6-31DD1F862F88}"/>
              </a:ext>
            </a:extLst>
          </p:cNvPr>
          <p:cNvSpPr/>
          <p:nvPr userDrawn="1"/>
        </p:nvSpPr>
        <p:spPr>
          <a:xfrm rot="10800000">
            <a:off x="11955863" y="5877240"/>
            <a:ext cx="638498" cy="334035"/>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1042107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44122" y="593213"/>
            <a:ext cx="8904068" cy="752109"/>
          </a:xfrm>
        </p:spPr>
        <p:txBody>
          <a:bodyPr anchor="b">
            <a:normAutofit/>
          </a:bodyPr>
          <a:lstStyle>
            <a:lvl1pPr>
              <a:defRPr sz="4400">
                <a:solidFill>
                  <a:schemeClr val="accent1"/>
                </a:solidFill>
                <a:latin typeface="Quicksand" pitchFamily="2" charset="0"/>
              </a:defRPr>
            </a:lvl1pPr>
          </a:lstStyle>
          <a:p>
            <a:r>
              <a:rPr lang="en-US" dirty="0"/>
              <a:t>Click to edit Master title style</a:t>
            </a:r>
            <a:endParaRPr lang="en-GB" dirty="0"/>
          </a:p>
        </p:txBody>
      </p:sp>
      <p:grpSp>
        <p:nvGrpSpPr>
          <p:cNvPr id="4" name="object 41">
            <a:extLst>
              <a:ext uri="{FF2B5EF4-FFF2-40B4-BE49-F238E27FC236}">
                <a16:creationId xmlns:a16="http://schemas.microsoft.com/office/drawing/2014/main" id="{FBC006D3-0A54-93B6-4CCC-16B74A7470A7}"/>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3DC9DC2C-26DF-CC61-5EF9-0D16A177B12B}"/>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DE522677-B305-5913-4089-A926AF11D491}"/>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54E2F8A9-7845-E09E-8B79-723848C5AA1D}"/>
                </a:ext>
              </a:extLst>
            </p:cNvPr>
            <p:cNvPicPr/>
            <p:nvPr/>
          </p:nvPicPr>
          <p:blipFill>
            <a:blip r:embed="rId4" cstate="print"/>
            <a:stretch>
              <a:fillRect/>
            </a:stretch>
          </p:blipFill>
          <p:spPr>
            <a:xfrm>
              <a:off x="6871611" y="1669224"/>
              <a:ext cx="175945" cy="178803"/>
            </a:xfrm>
            <a:prstGeom prst="rect">
              <a:avLst/>
            </a:prstGeom>
          </p:spPr>
        </p:pic>
      </p:grpSp>
      <p:grpSp>
        <p:nvGrpSpPr>
          <p:cNvPr id="8" name="Group 7">
            <a:extLst>
              <a:ext uri="{FF2B5EF4-FFF2-40B4-BE49-F238E27FC236}">
                <a16:creationId xmlns:a16="http://schemas.microsoft.com/office/drawing/2014/main" id="{1FBF597C-A0FC-EE2B-C75A-6AFEBEC69750}"/>
              </a:ext>
            </a:extLst>
          </p:cNvPr>
          <p:cNvGrpSpPr/>
          <p:nvPr userDrawn="1"/>
        </p:nvGrpSpPr>
        <p:grpSpPr>
          <a:xfrm>
            <a:off x="9598" y="4391414"/>
            <a:ext cx="3729812" cy="2464571"/>
            <a:chOff x="9598" y="4391414"/>
            <a:chExt cx="3729812" cy="2464571"/>
          </a:xfrm>
        </p:grpSpPr>
        <p:sp>
          <p:nvSpPr>
            <p:cNvPr id="9" name="object 3">
              <a:extLst>
                <a:ext uri="{FF2B5EF4-FFF2-40B4-BE49-F238E27FC236}">
                  <a16:creationId xmlns:a16="http://schemas.microsoft.com/office/drawing/2014/main" id="{8FECB771-16CA-A0E5-0DFE-DEA5D2B1B8F4}"/>
                </a:ext>
              </a:extLst>
            </p:cNvPr>
            <p:cNvSpPr/>
            <p:nvPr/>
          </p:nvSpPr>
          <p:spPr>
            <a:xfrm>
              <a:off x="1102322" y="6790972"/>
              <a:ext cx="599427" cy="64492"/>
            </a:xfrm>
            <a:custGeom>
              <a:avLst/>
              <a:gdLst/>
              <a:ahLst/>
              <a:cxnLst/>
              <a:rect l="l" t="t" r="r" b="b"/>
              <a:pathLst>
                <a:path w="661035" h="71120">
                  <a:moveTo>
                    <a:pt x="547984" y="0"/>
                  </a:moveTo>
                  <a:lnTo>
                    <a:pt x="112463" y="0"/>
                  </a:lnTo>
                  <a:lnTo>
                    <a:pt x="63146" y="9955"/>
                  </a:lnTo>
                  <a:lnTo>
                    <a:pt x="22888" y="37104"/>
                  </a:lnTo>
                  <a:lnTo>
                    <a:pt x="0" y="71071"/>
                  </a:lnTo>
                  <a:lnTo>
                    <a:pt x="660448" y="71071"/>
                  </a:lnTo>
                  <a:lnTo>
                    <a:pt x="637559" y="37104"/>
                  </a:lnTo>
                  <a:lnTo>
                    <a:pt x="597301" y="9955"/>
                  </a:lnTo>
                  <a:lnTo>
                    <a:pt x="547984" y="0"/>
                  </a:lnTo>
                  <a:close/>
                </a:path>
              </a:pathLst>
            </a:custGeom>
            <a:solidFill>
              <a:srgbClr val="00AFFF">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D3CA8ECF-9710-8720-2CD0-DA636B54B0B5}"/>
                </a:ext>
              </a:extLst>
            </p:cNvPr>
            <p:cNvSpPr/>
            <p:nvPr/>
          </p:nvSpPr>
          <p:spPr>
            <a:xfrm>
              <a:off x="1847987" y="6161548"/>
              <a:ext cx="770445" cy="694437"/>
            </a:xfrm>
            <a:custGeom>
              <a:avLst/>
              <a:gdLst/>
              <a:ahLst/>
              <a:cxnLst/>
              <a:rect l="l" t="t" r="r" b="b"/>
              <a:pathLst>
                <a:path w="849630" h="765809">
                  <a:moveTo>
                    <a:pt x="277797" y="0"/>
                  </a:moveTo>
                  <a:lnTo>
                    <a:pt x="232138" y="10089"/>
                  </a:lnTo>
                  <a:lnTo>
                    <a:pt x="189939" y="31774"/>
                  </a:lnTo>
                  <a:lnTo>
                    <a:pt x="153625" y="64816"/>
                  </a:lnTo>
                  <a:lnTo>
                    <a:pt x="127301" y="106257"/>
                  </a:lnTo>
                  <a:lnTo>
                    <a:pt x="113256" y="151637"/>
                  </a:lnTo>
                  <a:lnTo>
                    <a:pt x="111269" y="198494"/>
                  </a:lnTo>
                  <a:lnTo>
                    <a:pt x="121117" y="244368"/>
                  </a:lnTo>
                  <a:lnTo>
                    <a:pt x="142578" y="286798"/>
                  </a:lnTo>
                  <a:lnTo>
                    <a:pt x="175431" y="323324"/>
                  </a:lnTo>
                  <a:lnTo>
                    <a:pt x="183761" y="330740"/>
                  </a:lnTo>
                  <a:lnTo>
                    <a:pt x="200872" y="347032"/>
                  </a:lnTo>
                  <a:lnTo>
                    <a:pt x="255253" y="405507"/>
                  </a:lnTo>
                  <a:lnTo>
                    <a:pt x="289431" y="447320"/>
                  </a:lnTo>
                  <a:lnTo>
                    <a:pt x="326206" y="497272"/>
                  </a:lnTo>
                  <a:lnTo>
                    <a:pt x="364033" y="555177"/>
                  </a:lnTo>
                  <a:lnTo>
                    <a:pt x="401365" y="620853"/>
                  </a:lnTo>
                  <a:lnTo>
                    <a:pt x="436657" y="694113"/>
                  </a:lnTo>
                  <a:lnTo>
                    <a:pt x="112464" y="694113"/>
                  </a:lnTo>
                  <a:lnTo>
                    <a:pt x="63147" y="704069"/>
                  </a:lnTo>
                  <a:lnTo>
                    <a:pt x="22889" y="731218"/>
                  </a:lnTo>
                  <a:lnTo>
                    <a:pt x="0" y="765186"/>
                  </a:lnTo>
                  <a:lnTo>
                    <a:pt x="849346" y="765186"/>
                  </a:lnTo>
                  <a:lnTo>
                    <a:pt x="828420" y="692250"/>
                  </a:lnTo>
                  <a:lnTo>
                    <a:pt x="808980" y="635413"/>
                  </a:lnTo>
                  <a:lnTo>
                    <a:pt x="787871" y="580991"/>
                  </a:lnTo>
                  <a:lnTo>
                    <a:pt x="765348" y="529010"/>
                  </a:lnTo>
                  <a:lnTo>
                    <a:pt x="741670" y="479497"/>
                  </a:lnTo>
                  <a:lnTo>
                    <a:pt x="717092" y="432480"/>
                  </a:lnTo>
                  <a:lnTo>
                    <a:pt x="691873" y="387985"/>
                  </a:lnTo>
                  <a:lnTo>
                    <a:pt x="666269" y="346039"/>
                  </a:lnTo>
                  <a:lnTo>
                    <a:pt x="640536" y="306670"/>
                  </a:lnTo>
                  <a:lnTo>
                    <a:pt x="614933" y="269906"/>
                  </a:lnTo>
                  <a:lnTo>
                    <a:pt x="589716" y="235772"/>
                  </a:lnTo>
                  <a:lnTo>
                    <a:pt x="565141" y="204296"/>
                  </a:lnTo>
                  <a:lnTo>
                    <a:pt x="518949" y="149427"/>
                  </a:lnTo>
                  <a:lnTo>
                    <a:pt x="478413" y="105516"/>
                  </a:lnTo>
                  <a:lnTo>
                    <a:pt x="445588" y="72781"/>
                  </a:lnTo>
                  <a:lnTo>
                    <a:pt x="411295" y="41702"/>
                  </a:lnTo>
                  <a:lnTo>
                    <a:pt x="369801" y="15566"/>
                  </a:lnTo>
                  <a:lnTo>
                    <a:pt x="324493" y="1745"/>
                  </a:lnTo>
                  <a:lnTo>
                    <a:pt x="277797" y="0"/>
                  </a:lnTo>
                  <a:close/>
                </a:path>
              </a:pathLst>
            </a:custGeom>
            <a:solidFill>
              <a:srgbClr val="00AFFF">
                <a:alpha val="23999"/>
              </a:srgbClr>
            </a:solidFill>
          </p:spPr>
          <p:txBody>
            <a:bodyPr wrap="square" lIns="0" tIns="0" rIns="0" bIns="0" rtlCol="0"/>
            <a:lstStyle/>
            <a:p>
              <a:endParaRPr/>
            </a:p>
          </p:txBody>
        </p:sp>
        <p:sp>
          <p:nvSpPr>
            <p:cNvPr id="11" name="object 5">
              <a:extLst>
                <a:ext uri="{FF2B5EF4-FFF2-40B4-BE49-F238E27FC236}">
                  <a16:creationId xmlns:a16="http://schemas.microsoft.com/office/drawing/2014/main" id="{2862B2D7-BDD5-F2B2-3968-D2FDB60BD32C}"/>
                </a:ext>
              </a:extLst>
            </p:cNvPr>
            <p:cNvSpPr/>
            <p:nvPr/>
          </p:nvSpPr>
          <p:spPr>
            <a:xfrm>
              <a:off x="1441820" y="60058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2" name="object 6">
              <a:extLst>
                <a:ext uri="{FF2B5EF4-FFF2-40B4-BE49-F238E27FC236}">
                  <a16:creationId xmlns:a16="http://schemas.microsoft.com/office/drawing/2014/main" id="{2D450728-55B2-39CD-7B12-8A800D0D1A22}"/>
                </a:ext>
              </a:extLst>
            </p:cNvPr>
            <p:cNvSpPr/>
            <p:nvPr/>
          </p:nvSpPr>
          <p:spPr>
            <a:xfrm>
              <a:off x="2512448" y="5841762"/>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3999"/>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14B3E2E4-7B25-7179-7814-2E18247203F3}"/>
                </a:ext>
              </a:extLst>
            </p:cNvPr>
            <p:cNvSpPr/>
            <p:nvPr/>
          </p:nvSpPr>
          <p:spPr>
            <a:xfrm>
              <a:off x="2387729" y="5241019"/>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4" name="object 8">
              <a:extLst>
                <a:ext uri="{FF2B5EF4-FFF2-40B4-BE49-F238E27FC236}">
                  <a16:creationId xmlns:a16="http://schemas.microsoft.com/office/drawing/2014/main" id="{2CFC7019-072F-B9FC-DA69-CEFBC5ABD001}"/>
                </a:ext>
              </a:extLst>
            </p:cNvPr>
            <p:cNvSpPr/>
            <p:nvPr/>
          </p:nvSpPr>
          <p:spPr>
            <a:xfrm>
              <a:off x="1721136" y="5383874"/>
              <a:ext cx="415741"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3999"/>
              </a:srgbClr>
            </a:solidFill>
          </p:spPr>
          <p:txBody>
            <a:bodyPr wrap="square" lIns="0" tIns="0" rIns="0" bIns="0" rtlCol="0"/>
            <a:lstStyle/>
            <a:p>
              <a:endParaRPr/>
            </a:p>
          </p:txBody>
        </p:sp>
        <p:sp>
          <p:nvSpPr>
            <p:cNvPr id="15" name="object 9">
              <a:extLst>
                <a:ext uri="{FF2B5EF4-FFF2-40B4-BE49-F238E27FC236}">
                  <a16:creationId xmlns:a16="http://schemas.microsoft.com/office/drawing/2014/main" id="{EA3EC4CC-0D07-2030-5906-D47FB104B0F3}"/>
                </a:ext>
              </a:extLst>
            </p:cNvPr>
            <p:cNvSpPr/>
            <p:nvPr/>
          </p:nvSpPr>
          <p:spPr>
            <a:xfrm>
              <a:off x="3097372" y="6327434"/>
              <a:ext cx="642038" cy="528026"/>
            </a:xfrm>
            <a:custGeom>
              <a:avLst/>
              <a:gdLst/>
              <a:ahLst/>
              <a:cxnLst/>
              <a:rect l="l" t="t" r="r" b="b"/>
              <a:pathLst>
                <a:path w="708025" h="58229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76190" y="582253"/>
                  </a:lnTo>
                  <a:lnTo>
                    <a:pt x="631605" y="582253"/>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3999"/>
              </a:srgbClr>
            </a:solidFill>
          </p:spPr>
          <p:txBody>
            <a:bodyPr wrap="square" lIns="0" tIns="0" rIns="0" bIns="0" rtlCol="0"/>
            <a:lstStyle/>
            <a:p>
              <a:endParaRPr/>
            </a:p>
          </p:txBody>
        </p:sp>
        <p:sp>
          <p:nvSpPr>
            <p:cNvPr id="16" name="object 10">
              <a:extLst>
                <a:ext uri="{FF2B5EF4-FFF2-40B4-BE49-F238E27FC236}">
                  <a16:creationId xmlns:a16="http://schemas.microsoft.com/office/drawing/2014/main" id="{DB3AFB29-2CA1-6E61-DF86-C2BFC5F2BB0C}"/>
                </a:ext>
              </a:extLst>
            </p:cNvPr>
            <p:cNvSpPr/>
            <p:nvPr/>
          </p:nvSpPr>
          <p:spPr>
            <a:xfrm>
              <a:off x="1504163" y="45407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3999"/>
              </a:srgbClr>
            </a:solidFill>
          </p:spPr>
          <p:txBody>
            <a:bodyPr wrap="square" lIns="0" tIns="0" rIns="0" bIns="0" rtlCol="0"/>
            <a:lstStyle/>
            <a:p>
              <a:endParaRPr/>
            </a:p>
          </p:txBody>
        </p:sp>
        <p:sp>
          <p:nvSpPr>
            <p:cNvPr id="17" name="object 11">
              <a:extLst>
                <a:ext uri="{FF2B5EF4-FFF2-40B4-BE49-F238E27FC236}">
                  <a16:creationId xmlns:a16="http://schemas.microsoft.com/office/drawing/2014/main" id="{A1D57932-C3DE-E260-FEA6-803480C75E84}"/>
                </a:ext>
              </a:extLst>
            </p:cNvPr>
            <p:cNvSpPr/>
            <p:nvPr/>
          </p:nvSpPr>
          <p:spPr>
            <a:xfrm>
              <a:off x="9598" y="4391414"/>
              <a:ext cx="1292713" cy="2464504"/>
            </a:xfrm>
            <a:custGeom>
              <a:avLst/>
              <a:gdLst/>
              <a:ahLst/>
              <a:cxnLst/>
              <a:rect l="l" t="t" r="r" b="b"/>
              <a:pathLst>
                <a:path w="1425575" h="2717800">
                  <a:moveTo>
                    <a:pt x="1036905" y="1250138"/>
                  </a:moveTo>
                  <a:lnTo>
                    <a:pt x="7697" y="1250138"/>
                  </a:lnTo>
                  <a:lnTo>
                    <a:pt x="0" y="1251693"/>
                  </a:lnTo>
                  <a:lnTo>
                    <a:pt x="0" y="1501962"/>
                  </a:lnTo>
                  <a:lnTo>
                    <a:pt x="7697" y="1503516"/>
                  </a:lnTo>
                  <a:lnTo>
                    <a:pt x="990626" y="1503516"/>
                  </a:lnTo>
                  <a:lnTo>
                    <a:pt x="972652" y="1549292"/>
                  </a:lnTo>
                  <a:lnTo>
                    <a:pt x="952724" y="1595118"/>
                  </a:lnTo>
                  <a:lnTo>
                    <a:pt x="930908" y="1640986"/>
                  </a:lnTo>
                  <a:lnTo>
                    <a:pt x="907270" y="1686883"/>
                  </a:lnTo>
                  <a:lnTo>
                    <a:pt x="881874" y="1732802"/>
                  </a:lnTo>
                  <a:lnTo>
                    <a:pt x="854786" y="1778731"/>
                  </a:lnTo>
                  <a:lnTo>
                    <a:pt x="826072" y="1824661"/>
                  </a:lnTo>
                  <a:lnTo>
                    <a:pt x="63298" y="1824661"/>
                  </a:lnTo>
                  <a:lnTo>
                    <a:pt x="13987" y="1834618"/>
                  </a:lnTo>
                  <a:lnTo>
                    <a:pt x="0" y="1844050"/>
                  </a:lnTo>
                  <a:lnTo>
                    <a:pt x="0" y="2058640"/>
                  </a:lnTo>
                  <a:lnTo>
                    <a:pt x="13987" y="2068070"/>
                  </a:lnTo>
                  <a:lnTo>
                    <a:pt x="63298" y="2078026"/>
                  </a:lnTo>
                  <a:lnTo>
                    <a:pt x="641478" y="2078026"/>
                  </a:lnTo>
                  <a:lnTo>
                    <a:pt x="610598" y="2115724"/>
                  </a:lnTo>
                  <a:lnTo>
                    <a:pt x="578977" y="2153368"/>
                  </a:lnTo>
                  <a:lnTo>
                    <a:pt x="546654" y="2190951"/>
                  </a:lnTo>
                  <a:lnTo>
                    <a:pt x="513670" y="2228468"/>
                  </a:lnTo>
                  <a:lnTo>
                    <a:pt x="480063" y="2265912"/>
                  </a:lnTo>
                  <a:lnTo>
                    <a:pt x="445873" y="2303278"/>
                  </a:lnTo>
                  <a:lnTo>
                    <a:pt x="411141" y="2340559"/>
                  </a:lnTo>
                  <a:lnTo>
                    <a:pt x="375907" y="2377749"/>
                  </a:lnTo>
                  <a:lnTo>
                    <a:pt x="340209" y="2414843"/>
                  </a:lnTo>
                  <a:lnTo>
                    <a:pt x="304089" y="2451835"/>
                  </a:lnTo>
                  <a:lnTo>
                    <a:pt x="267585" y="2488718"/>
                  </a:lnTo>
                  <a:lnTo>
                    <a:pt x="230738" y="2525486"/>
                  </a:lnTo>
                  <a:lnTo>
                    <a:pt x="193588" y="2562134"/>
                  </a:lnTo>
                  <a:lnTo>
                    <a:pt x="118536" y="2635044"/>
                  </a:lnTo>
                  <a:lnTo>
                    <a:pt x="32318" y="2717250"/>
                  </a:lnTo>
                  <a:lnTo>
                    <a:pt x="559514" y="2717250"/>
                  </a:lnTo>
                  <a:lnTo>
                    <a:pt x="608152" y="2667742"/>
                  </a:lnTo>
                  <a:lnTo>
                    <a:pt x="644609" y="2629983"/>
                  </a:lnTo>
                  <a:lnTo>
                    <a:pt x="680613" y="2592122"/>
                  </a:lnTo>
                  <a:lnTo>
                    <a:pt x="716134" y="2554156"/>
                  </a:lnTo>
                  <a:lnTo>
                    <a:pt x="751143" y="2516081"/>
                  </a:lnTo>
                  <a:lnTo>
                    <a:pt x="785608" y="2477894"/>
                  </a:lnTo>
                  <a:lnTo>
                    <a:pt x="819502" y="2439592"/>
                  </a:lnTo>
                  <a:lnTo>
                    <a:pt x="852793" y="2401172"/>
                  </a:lnTo>
                  <a:lnTo>
                    <a:pt x="885453" y="2362631"/>
                  </a:lnTo>
                  <a:lnTo>
                    <a:pt x="917450" y="2323966"/>
                  </a:lnTo>
                  <a:lnTo>
                    <a:pt x="948756" y="2285174"/>
                  </a:lnTo>
                  <a:lnTo>
                    <a:pt x="979341" y="2246251"/>
                  </a:lnTo>
                  <a:lnTo>
                    <a:pt x="1009174" y="2207195"/>
                  </a:lnTo>
                  <a:lnTo>
                    <a:pt x="1038226" y="2168003"/>
                  </a:lnTo>
                  <a:lnTo>
                    <a:pt x="1066467" y="2128671"/>
                  </a:lnTo>
                  <a:lnTo>
                    <a:pt x="1093868" y="2089196"/>
                  </a:lnTo>
                  <a:lnTo>
                    <a:pt x="1120397" y="2049575"/>
                  </a:lnTo>
                  <a:lnTo>
                    <a:pt x="1146027" y="2009806"/>
                  </a:lnTo>
                  <a:lnTo>
                    <a:pt x="1170726" y="1969884"/>
                  </a:lnTo>
                  <a:lnTo>
                    <a:pt x="1194466" y="1929807"/>
                  </a:lnTo>
                  <a:lnTo>
                    <a:pt x="1217215" y="1889572"/>
                  </a:lnTo>
                  <a:lnTo>
                    <a:pt x="1238945" y="1849176"/>
                  </a:lnTo>
                  <a:lnTo>
                    <a:pt x="1259625" y="1808615"/>
                  </a:lnTo>
                  <a:lnTo>
                    <a:pt x="1279226" y="1767887"/>
                  </a:lnTo>
                  <a:lnTo>
                    <a:pt x="1297718" y="1726988"/>
                  </a:lnTo>
                  <a:lnTo>
                    <a:pt x="1315070" y="1685916"/>
                  </a:lnTo>
                  <a:lnTo>
                    <a:pt x="1331255" y="1644667"/>
                  </a:lnTo>
                  <a:lnTo>
                    <a:pt x="1346240" y="1603237"/>
                  </a:lnTo>
                  <a:lnTo>
                    <a:pt x="1359997" y="1561625"/>
                  </a:lnTo>
                  <a:lnTo>
                    <a:pt x="1372496" y="1519827"/>
                  </a:lnTo>
                  <a:lnTo>
                    <a:pt x="1383707" y="1477840"/>
                  </a:lnTo>
                  <a:lnTo>
                    <a:pt x="1393600" y="1435660"/>
                  </a:lnTo>
                  <a:lnTo>
                    <a:pt x="1402145" y="1393285"/>
                  </a:lnTo>
                  <a:lnTo>
                    <a:pt x="1409313" y="1350711"/>
                  </a:lnTo>
                  <a:lnTo>
                    <a:pt x="1415073" y="1307936"/>
                  </a:lnTo>
                  <a:lnTo>
                    <a:pt x="1420217" y="1252323"/>
                  </a:lnTo>
                  <a:lnTo>
                    <a:pt x="1051129" y="1252323"/>
                  </a:lnTo>
                  <a:lnTo>
                    <a:pt x="1044068" y="1251103"/>
                  </a:lnTo>
                  <a:lnTo>
                    <a:pt x="1036905" y="1250138"/>
                  </a:lnTo>
                  <a:close/>
                </a:path>
                <a:path w="1425575" h="2717800">
                  <a:moveTo>
                    <a:pt x="807014" y="0"/>
                  </a:moveTo>
                  <a:lnTo>
                    <a:pt x="761364" y="10091"/>
                  </a:lnTo>
                  <a:lnTo>
                    <a:pt x="719176" y="31783"/>
                  </a:lnTo>
                  <a:lnTo>
                    <a:pt x="682867" y="64835"/>
                  </a:lnTo>
                  <a:lnTo>
                    <a:pt x="656535" y="106276"/>
                  </a:lnTo>
                  <a:lnTo>
                    <a:pt x="642490" y="151656"/>
                  </a:lnTo>
                  <a:lnTo>
                    <a:pt x="640506" y="198513"/>
                  </a:lnTo>
                  <a:lnTo>
                    <a:pt x="650359" y="244387"/>
                  </a:lnTo>
                  <a:lnTo>
                    <a:pt x="671823" y="286817"/>
                  </a:lnTo>
                  <a:lnTo>
                    <a:pt x="704673" y="323343"/>
                  </a:lnTo>
                  <a:lnTo>
                    <a:pt x="713003" y="330759"/>
                  </a:lnTo>
                  <a:lnTo>
                    <a:pt x="730114" y="347051"/>
                  </a:lnTo>
                  <a:lnTo>
                    <a:pt x="784494" y="405526"/>
                  </a:lnTo>
                  <a:lnTo>
                    <a:pt x="818671" y="447339"/>
                  </a:lnTo>
                  <a:lnTo>
                    <a:pt x="855445" y="497291"/>
                  </a:lnTo>
                  <a:lnTo>
                    <a:pt x="893269" y="555196"/>
                  </a:lnTo>
                  <a:lnTo>
                    <a:pt x="930598" y="620872"/>
                  </a:lnTo>
                  <a:lnTo>
                    <a:pt x="965887" y="694132"/>
                  </a:lnTo>
                  <a:lnTo>
                    <a:pt x="394272" y="694132"/>
                  </a:lnTo>
                  <a:lnTo>
                    <a:pt x="344967" y="704088"/>
                  </a:lnTo>
                  <a:lnTo>
                    <a:pt x="304699" y="731237"/>
                  </a:lnTo>
                  <a:lnTo>
                    <a:pt x="277547" y="771504"/>
                  </a:lnTo>
                  <a:lnTo>
                    <a:pt x="267590" y="820815"/>
                  </a:lnTo>
                  <a:lnTo>
                    <a:pt x="277547" y="870120"/>
                  </a:lnTo>
                  <a:lnTo>
                    <a:pt x="304699" y="910388"/>
                  </a:lnTo>
                  <a:lnTo>
                    <a:pt x="344967" y="937540"/>
                  </a:lnTo>
                  <a:lnTo>
                    <a:pt x="394272" y="947497"/>
                  </a:lnTo>
                  <a:lnTo>
                    <a:pt x="1042074" y="947497"/>
                  </a:lnTo>
                  <a:lnTo>
                    <a:pt x="1049074" y="994539"/>
                  </a:lnTo>
                  <a:lnTo>
                    <a:pt x="1054093" y="1043098"/>
                  </a:lnTo>
                  <a:lnTo>
                    <a:pt x="1056969" y="1093166"/>
                  </a:lnTo>
                  <a:lnTo>
                    <a:pt x="1057542" y="1144733"/>
                  </a:lnTo>
                  <a:lnTo>
                    <a:pt x="1055648" y="1197788"/>
                  </a:lnTo>
                  <a:lnTo>
                    <a:pt x="1051129" y="1252323"/>
                  </a:lnTo>
                  <a:lnTo>
                    <a:pt x="1420217" y="1252323"/>
                  </a:lnTo>
                  <a:lnTo>
                    <a:pt x="1422226" y="1230596"/>
                  </a:lnTo>
                  <a:lnTo>
                    <a:pt x="1425397" y="1155425"/>
                  </a:lnTo>
                  <a:lnTo>
                    <a:pt x="1424842" y="1082452"/>
                  </a:lnTo>
                  <a:lnTo>
                    <a:pt x="1420819" y="1011702"/>
                  </a:lnTo>
                  <a:lnTo>
                    <a:pt x="1413584" y="943204"/>
                  </a:lnTo>
                  <a:lnTo>
                    <a:pt x="1403395" y="876984"/>
                  </a:lnTo>
                  <a:lnTo>
                    <a:pt x="1390507" y="813069"/>
                  </a:lnTo>
                  <a:lnTo>
                    <a:pt x="1375179" y="751487"/>
                  </a:lnTo>
                  <a:lnTo>
                    <a:pt x="1357668" y="692264"/>
                  </a:lnTo>
                  <a:lnTo>
                    <a:pt x="1338229" y="635429"/>
                  </a:lnTo>
                  <a:lnTo>
                    <a:pt x="1317120" y="581007"/>
                  </a:lnTo>
                  <a:lnTo>
                    <a:pt x="1294599" y="529026"/>
                  </a:lnTo>
                  <a:lnTo>
                    <a:pt x="1270922" y="479514"/>
                  </a:lnTo>
                  <a:lnTo>
                    <a:pt x="1246346" y="432497"/>
                  </a:lnTo>
                  <a:lnTo>
                    <a:pt x="1221128" y="388002"/>
                  </a:lnTo>
                  <a:lnTo>
                    <a:pt x="1195525" y="346057"/>
                  </a:lnTo>
                  <a:lnTo>
                    <a:pt x="1169794" y="306688"/>
                  </a:lnTo>
                  <a:lnTo>
                    <a:pt x="1144192" y="269924"/>
                  </a:lnTo>
                  <a:lnTo>
                    <a:pt x="1118976" y="235790"/>
                  </a:lnTo>
                  <a:lnTo>
                    <a:pt x="1094403" y="204314"/>
                  </a:lnTo>
                  <a:lnTo>
                    <a:pt x="1048213" y="149446"/>
                  </a:lnTo>
                  <a:lnTo>
                    <a:pt x="1007678" y="105535"/>
                  </a:lnTo>
                  <a:lnTo>
                    <a:pt x="974854" y="72800"/>
                  </a:lnTo>
                  <a:lnTo>
                    <a:pt x="944574" y="45123"/>
                  </a:lnTo>
                  <a:lnTo>
                    <a:pt x="899031" y="15575"/>
                  </a:lnTo>
                  <a:lnTo>
                    <a:pt x="853709" y="1748"/>
                  </a:lnTo>
                  <a:lnTo>
                    <a:pt x="807014" y="0"/>
                  </a:lnTo>
                  <a:close/>
                </a:path>
              </a:pathLst>
            </a:custGeom>
            <a:solidFill>
              <a:srgbClr val="00AFFF">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60962" y="1882771"/>
            <a:ext cx="9449837" cy="3654430"/>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tx2"/>
                </a:solidFill>
              </a:defRPr>
            </a:lvl1pPr>
          </a:lstStyle>
          <a:p>
            <a:endParaRPr lang="en-GB" dirty="0"/>
          </a:p>
        </p:txBody>
      </p:sp>
    </p:spTree>
    <p:extLst>
      <p:ext uri="{BB962C8B-B14F-4D97-AF65-F5344CB8AC3E}">
        <p14:creationId xmlns:p14="http://schemas.microsoft.com/office/powerpoint/2010/main" val="9671894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0724100" y="6405519"/>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3" y="6114954"/>
            <a:ext cx="8909745" cy="365125"/>
          </a:xfrm>
          <a:prstGeom prst="rect">
            <a:avLst/>
          </a:prstGeom>
        </p:spPr>
        <p:txBody>
          <a:bodyPr/>
          <a:lstStyle>
            <a:lvl1pPr>
              <a:defRPr sz="1400">
                <a:solidFill>
                  <a:schemeClr val="bg1"/>
                </a:solidFill>
              </a:defRPr>
            </a:lvl1pPr>
          </a:lstStyle>
          <a:p>
            <a:endParaRPr lang="en-GB" dirty="0"/>
          </a:p>
        </p:txBody>
      </p:sp>
      <p:sp>
        <p:nvSpPr>
          <p:cNvPr id="4" name="object 3">
            <a:extLst>
              <a:ext uri="{FF2B5EF4-FFF2-40B4-BE49-F238E27FC236}">
                <a16:creationId xmlns:a16="http://schemas.microsoft.com/office/drawing/2014/main" id="{20B4B95D-64D5-9E5B-BAC5-0B7670771DF2}"/>
              </a:ext>
            </a:extLst>
          </p:cNvPr>
          <p:cNvSpPr/>
          <p:nvPr userDrawn="1"/>
        </p:nvSpPr>
        <p:spPr>
          <a:xfrm>
            <a:off x="9598" y="0"/>
            <a:ext cx="3603472" cy="4812692"/>
          </a:xfrm>
          <a:custGeom>
            <a:avLst/>
            <a:gdLst/>
            <a:ahLst/>
            <a:cxnLst/>
            <a:rect l="l" t="t" r="r" b="b"/>
            <a:pathLst>
              <a:path w="3973829" h="5307330">
                <a:moveTo>
                  <a:pt x="71374" y="1940839"/>
                </a:moveTo>
                <a:lnTo>
                  <a:pt x="65620" y="1897291"/>
                </a:lnTo>
                <a:lnTo>
                  <a:pt x="49364" y="1858149"/>
                </a:lnTo>
                <a:lnTo>
                  <a:pt x="24168" y="1824990"/>
                </a:lnTo>
                <a:lnTo>
                  <a:pt x="0" y="1806016"/>
                </a:lnTo>
                <a:lnTo>
                  <a:pt x="0" y="2075662"/>
                </a:lnTo>
                <a:lnTo>
                  <a:pt x="24168" y="2056688"/>
                </a:lnTo>
                <a:lnTo>
                  <a:pt x="49364" y="2023529"/>
                </a:lnTo>
                <a:lnTo>
                  <a:pt x="65620" y="1984387"/>
                </a:lnTo>
                <a:lnTo>
                  <a:pt x="71374" y="1940839"/>
                </a:lnTo>
                <a:close/>
              </a:path>
              <a:path w="3973829" h="5307330">
                <a:moveTo>
                  <a:pt x="184327" y="5114302"/>
                </a:moveTo>
                <a:lnTo>
                  <a:pt x="176174" y="5068062"/>
                </a:lnTo>
                <a:lnTo>
                  <a:pt x="156235" y="5024856"/>
                </a:lnTo>
                <a:lnTo>
                  <a:pt x="124650" y="4987137"/>
                </a:lnTo>
                <a:lnTo>
                  <a:pt x="116395" y="4979378"/>
                </a:lnTo>
                <a:lnTo>
                  <a:pt x="100291" y="4963541"/>
                </a:lnTo>
                <a:lnTo>
                  <a:pt x="77470" y="4939919"/>
                </a:lnTo>
                <a:lnTo>
                  <a:pt x="49022" y="4908791"/>
                </a:lnTo>
                <a:lnTo>
                  <a:pt x="16103" y="4870462"/>
                </a:lnTo>
                <a:lnTo>
                  <a:pt x="0" y="4850384"/>
                </a:lnTo>
                <a:lnTo>
                  <a:pt x="0" y="5306657"/>
                </a:lnTo>
                <a:lnTo>
                  <a:pt x="38061" y="5302923"/>
                </a:lnTo>
                <a:lnTo>
                  <a:pt x="107365" y="5272710"/>
                </a:lnTo>
                <a:lnTo>
                  <a:pt x="136918" y="5246446"/>
                </a:lnTo>
                <a:lnTo>
                  <a:pt x="164833" y="5205958"/>
                </a:lnTo>
                <a:lnTo>
                  <a:pt x="180594" y="5161089"/>
                </a:lnTo>
                <a:lnTo>
                  <a:pt x="184327" y="5114302"/>
                </a:lnTo>
                <a:close/>
              </a:path>
              <a:path w="3973829" h="5307330">
                <a:moveTo>
                  <a:pt x="293878" y="645617"/>
                </a:moveTo>
                <a:lnTo>
                  <a:pt x="285864" y="595109"/>
                </a:lnTo>
                <a:lnTo>
                  <a:pt x="263537" y="551243"/>
                </a:lnTo>
                <a:lnTo>
                  <a:pt x="229501" y="516661"/>
                </a:lnTo>
                <a:lnTo>
                  <a:pt x="186334" y="493979"/>
                </a:lnTo>
                <a:lnTo>
                  <a:pt x="136639" y="485825"/>
                </a:lnTo>
                <a:lnTo>
                  <a:pt x="86944" y="493979"/>
                </a:lnTo>
                <a:lnTo>
                  <a:pt x="43776" y="516661"/>
                </a:lnTo>
                <a:lnTo>
                  <a:pt x="9740" y="551243"/>
                </a:lnTo>
                <a:lnTo>
                  <a:pt x="0" y="570395"/>
                </a:lnTo>
                <a:lnTo>
                  <a:pt x="0" y="720839"/>
                </a:lnTo>
                <a:lnTo>
                  <a:pt x="9740" y="739990"/>
                </a:lnTo>
                <a:lnTo>
                  <a:pt x="43776" y="774585"/>
                </a:lnTo>
                <a:lnTo>
                  <a:pt x="86944" y="797267"/>
                </a:lnTo>
                <a:lnTo>
                  <a:pt x="136639" y="805408"/>
                </a:lnTo>
                <a:lnTo>
                  <a:pt x="186334" y="797267"/>
                </a:lnTo>
                <a:lnTo>
                  <a:pt x="229501" y="774585"/>
                </a:lnTo>
                <a:lnTo>
                  <a:pt x="263537" y="739990"/>
                </a:lnTo>
                <a:lnTo>
                  <a:pt x="285864" y="696125"/>
                </a:lnTo>
                <a:lnTo>
                  <a:pt x="293878" y="645617"/>
                </a:lnTo>
                <a:close/>
              </a:path>
              <a:path w="3973829" h="5307330">
                <a:moveTo>
                  <a:pt x="503135" y="1213459"/>
                </a:moveTo>
                <a:lnTo>
                  <a:pt x="498081" y="1168908"/>
                </a:lnTo>
                <a:lnTo>
                  <a:pt x="483692" y="1128014"/>
                </a:lnTo>
                <a:lnTo>
                  <a:pt x="461124" y="1091933"/>
                </a:lnTo>
                <a:lnTo>
                  <a:pt x="431520" y="1061834"/>
                </a:lnTo>
                <a:lnTo>
                  <a:pt x="396011" y="1038898"/>
                </a:lnTo>
                <a:lnTo>
                  <a:pt x="355777" y="1024280"/>
                </a:lnTo>
                <a:lnTo>
                  <a:pt x="311937" y="1019149"/>
                </a:lnTo>
                <a:lnTo>
                  <a:pt x="268097" y="1024280"/>
                </a:lnTo>
                <a:lnTo>
                  <a:pt x="227850" y="1038898"/>
                </a:lnTo>
                <a:lnTo>
                  <a:pt x="192354" y="1061834"/>
                </a:lnTo>
                <a:lnTo>
                  <a:pt x="162737" y="1091933"/>
                </a:lnTo>
                <a:lnTo>
                  <a:pt x="140169" y="1128014"/>
                </a:lnTo>
                <a:lnTo>
                  <a:pt x="125780" y="1168908"/>
                </a:lnTo>
                <a:lnTo>
                  <a:pt x="120738" y="1213459"/>
                </a:lnTo>
                <a:lnTo>
                  <a:pt x="125780" y="1258011"/>
                </a:lnTo>
                <a:lnTo>
                  <a:pt x="140169" y="1298917"/>
                </a:lnTo>
                <a:lnTo>
                  <a:pt x="162737" y="1334985"/>
                </a:lnTo>
                <a:lnTo>
                  <a:pt x="192354" y="1365084"/>
                </a:lnTo>
                <a:lnTo>
                  <a:pt x="227850" y="1388021"/>
                </a:lnTo>
                <a:lnTo>
                  <a:pt x="268097" y="1402638"/>
                </a:lnTo>
                <a:lnTo>
                  <a:pt x="311937" y="1407769"/>
                </a:lnTo>
                <a:lnTo>
                  <a:pt x="355777" y="1402638"/>
                </a:lnTo>
                <a:lnTo>
                  <a:pt x="396011" y="1388021"/>
                </a:lnTo>
                <a:lnTo>
                  <a:pt x="431520" y="1365084"/>
                </a:lnTo>
                <a:lnTo>
                  <a:pt x="461124" y="1334985"/>
                </a:lnTo>
                <a:lnTo>
                  <a:pt x="483692" y="1298917"/>
                </a:lnTo>
                <a:lnTo>
                  <a:pt x="498081" y="1258011"/>
                </a:lnTo>
                <a:lnTo>
                  <a:pt x="503135" y="1213459"/>
                </a:lnTo>
                <a:close/>
              </a:path>
              <a:path w="3973829" h="5307330">
                <a:moveTo>
                  <a:pt x="545719" y="4454322"/>
                </a:moveTo>
                <a:lnTo>
                  <a:pt x="535774" y="4405007"/>
                </a:lnTo>
                <a:lnTo>
                  <a:pt x="508635" y="4364736"/>
                </a:lnTo>
                <a:lnTo>
                  <a:pt x="468376" y="4337596"/>
                </a:lnTo>
                <a:lnTo>
                  <a:pt x="419061" y="4327639"/>
                </a:lnTo>
                <a:lnTo>
                  <a:pt x="0" y="4327639"/>
                </a:lnTo>
                <a:lnTo>
                  <a:pt x="0" y="4581004"/>
                </a:lnTo>
                <a:lnTo>
                  <a:pt x="419061" y="4581004"/>
                </a:lnTo>
                <a:lnTo>
                  <a:pt x="468376" y="4571047"/>
                </a:lnTo>
                <a:lnTo>
                  <a:pt x="508635" y="4543895"/>
                </a:lnTo>
                <a:lnTo>
                  <a:pt x="535774" y="4503623"/>
                </a:lnTo>
                <a:lnTo>
                  <a:pt x="545719" y="4454322"/>
                </a:lnTo>
                <a:close/>
              </a:path>
              <a:path w="3973829" h="5307330">
                <a:moveTo>
                  <a:pt x="929068" y="3906012"/>
                </a:moveTo>
                <a:lnTo>
                  <a:pt x="919124" y="3856710"/>
                </a:lnTo>
                <a:lnTo>
                  <a:pt x="891984" y="3816439"/>
                </a:lnTo>
                <a:lnTo>
                  <a:pt x="851725" y="3789286"/>
                </a:lnTo>
                <a:lnTo>
                  <a:pt x="802411" y="3779329"/>
                </a:lnTo>
                <a:lnTo>
                  <a:pt x="0" y="3779329"/>
                </a:lnTo>
                <a:lnTo>
                  <a:pt x="0" y="4032694"/>
                </a:lnTo>
                <a:lnTo>
                  <a:pt x="802411" y="4032694"/>
                </a:lnTo>
                <a:lnTo>
                  <a:pt x="851725" y="4022737"/>
                </a:lnTo>
                <a:lnTo>
                  <a:pt x="891984" y="3995585"/>
                </a:lnTo>
                <a:lnTo>
                  <a:pt x="919124" y="3955326"/>
                </a:lnTo>
                <a:lnTo>
                  <a:pt x="929068" y="3906012"/>
                </a:lnTo>
                <a:close/>
              </a:path>
              <a:path w="3973829" h="5307330">
                <a:moveTo>
                  <a:pt x="1123670" y="73621"/>
                </a:moveTo>
                <a:lnTo>
                  <a:pt x="1113713" y="24307"/>
                </a:lnTo>
                <a:lnTo>
                  <a:pt x="1097343" y="0"/>
                </a:lnTo>
                <a:lnTo>
                  <a:pt x="461149" y="0"/>
                </a:lnTo>
                <a:lnTo>
                  <a:pt x="444779" y="24307"/>
                </a:lnTo>
                <a:lnTo>
                  <a:pt x="434835" y="73621"/>
                </a:lnTo>
                <a:lnTo>
                  <a:pt x="444779" y="122936"/>
                </a:lnTo>
                <a:lnTo>
                  <a:pt x="471906" y="163195"/>
                </a:lnTo>
                <a:lnTo>
                  <a:pt x="512165" y="190347"/>
                </a:lnTo>
                <a:lnTo>
                  <a:pt x="561492" y="200304"/>
                </a:lnTo>
                <a:lnTo>
                  <a:pt x="997013" y="200304"/>
                </a:lnTo>
                <a:lnTo>
                  <a:pt x="1046327" y="190347"/>
                </a:lnTo>
                <a:lnTo>
                  <a:pt x="1086586" y="163195"/>
                </a:lnTo>
                <a:lnTo>
                  <a:pt x="1113713" y="122936"/>
                </a:lnTo>
                <a:lnTo>
                  <a:pt x="1123670" y="73621"/>
                </a:lnTo>
                <a:close/>
              </a:path>
              <a:path w="3973829" h="5307330">
                <a:moveTo>
                  <a:pt x="1418945" y="3321431"/>
                </a:moveTo>
                <a:lnTo>
                  <a:pt x="1413903" y="3276879"/>
                </a:lnTo>
                <a:lnTo>
                  <a:pt x="1399514" y="3235972"/>
                </a:lnTo>
                <a:lnTo>
                  <a:pt x="1376946" y="3199904"/>
                </a:lnTo>
                <a:lnTo>
                  <a:pt x="1347343" y="3169805"/>
                </a:lnTo>
                <a:lnTo>
                  <a:pt x="1311833" y="3146869"/>
                </a:lnTo>
                <a:lnTo>
                  <a:pt x="1271587" y="3132251"/>
                </a:lnTo>
                <a:lnTo>
                  <a:pt x="1227747" y="3127121"/>
                </a:lnTo>
                <a:lnTo>
                  <a:pt x="1183906" y="3132251"/>
                </a:lnTo>
                <a:lnTo>
                  <a:pt x="1143660" y="3146869"/>
                </a:lnTo>
                <a:lnTo>
                  <a:pt x="1108163" y="3169805"/>
                </a:lnTo>
                <a:lnTo>
                  <a:pt x="1078560" y="3199904"/>
                </a:lnTo>
                <a:lnTo>
                  <a:pt x="1055979" y="3235972"/>
                </a:lnTo>
                <a:lnTo>
                  <a:pt x="1041603" y="3276879"/>
                </a:lnTo>
                <a:lnTo>
                  <a:pt x="1036548" y="3321431"/>
                </a:lnTo>
                <a:lnTo>
                  <a:pt x="1041603" y="3365982"/>
                </a:lnTo>
                <a:lnTo>
                  <a:pt x="1055979" y="3406876"/>
                </a:lnTo>
                <a:lnTo>
                  <a:pt x="1078560" y="3442957"/>
                </a:lnTo>
                <a:lnTo>
                  <a:pt x="1108163" y="3473056"/>
                </a:lnTo>
                <a:lnTo>
                  <a:pt x="1143660" y="3495992"/>
                </a:lnTo>
                <a:lnTo>
                  <a:pt x="1183906" y="3510610"/>
                </a:lnTo>
                <a:lnTo>
                  <a:pt x="1227747" y="3515741"/>
                </a:lnTo>
                <a:lnTo>
                  <a:pt x="1271587" y="3510610"/>
                </a:lnTo>
                <a:lnTo>
                  <a:pt x="1311833" y="3495992"/>
                </a:lnTo>
                <a:lnTo>
                  <a:pt x="1347343" y="3473056"/>
                </a:lnTo>
                <a:lnTo>
                  <a:pt x="1376946" y="3442957"/>
                </a:lnTo>
                <a:lnTo>
                  <a:pt x="1399514" y="3406876"/>
                </a:lnTo>
                <a:lnTo>
                  <a:pt x="1413903" y="3365982"/>
                </a:lnTo>
                <a:lnTo>
                  <a:pt x="1418945" y="3321431"/>
                </a:lnTo>
                <a:close/>
              </a:path>
              <a:path w="3973829" h="5307330">
                <a:moveTo>
                  <a:pt x="1624139" y="3898176"/>
                </a:moveTo>
                <a:lnTo>
                  <a:pt x="1619084" y="3853624"/>
                </a:lnTo>
                <a:lnTo>
                  <a:pt x="1604708" y="3812730"/>
                </a:lnTo>
                <a:lnTo>
                  <a:pt x="1582140" y="3776649"/>
                </a:lnTo>
                <a:lnTo>
                  <a:pt x="1552524" y="3746550"/>
                </a:lnTo>
                <a:lnTo>
                  <a:pt x="1517027" y="3723614"/>
                </a:lnTo>
                <a:lnTo>
                  <a:pt x="1476781" y="3708997"/>
                </a:lnTo>
                <a:lnTo>
                  <a:pt x="1432941" y="3703866"/>
                </a:lnTo>
                <a:lnTo>
                  <a:pt x="1389100" y="3708997"/>
                </a:lnTo>
                <a:lnTo>
                  <a:pt x="1348854" y="3723614"/>
                </a:lnTo>
                <a:lnTo>
                  <a:pt x="1313357" y="3746550"/>
                </a:lnTo>
                <a:lnTo>
                  <a:pt x="1283741" y="3776649"/>
                </a:lnTo>
                <a:lnTo>
                  <a:pt x="1261173" y="3812730"/>
                </a:lnTo>
                <a:lnTo>
                  <a:pt x="1246784" y="3853624"/>
                </a:lnTo>
                <a:lnTo>
                  <a:pt x="1241742" y="3898176"/>
                </a:lnTo>
                <a:lnTo>
                  <a:pt x="1246784" y="3942727"/>
                </a:lnTo>
                <a:lnTo>
                  <a:pt x="1261173" y="3983634"/>
                </a:lnTo>
                <a:lnTo>
                  <a:pt x="1283741" y="4019702"/>
                </a:lnTo>
                <a:lnTo>
                  <a:pt x="1313357" y="4049801"/>
                </a:lnTo>
                <a:lnTo>
                  <a:pt x="1348854" y="4072737"/>
                </a:lnTo>
                <a:lnTo>
                  <a:pt x="1389100" y="4087355"/>
                </a:lnTo>
                <a:lnTo>
                  <a:pt x="1432941" y="4092486"/>
                </a:lnTo>
                <a:lnTo>
                  <a:pt x="1476781" y="4087355"/>
                </a:lnTo>
                <a:lnTo>
                  <a:pt x="1517027" y="4072737"/>
                </a:lnTo>
                <a:lnTo>
                  <a:pt x="1552524" y="4049801"/>
                </a:lnTo>
                <a:lnTo>
                  <a:pt x="1582140" y="4019702"/>
                </a:lnTo>
                <a:lnTo>
                  <a:pt x="1604708" y="3983634"/>
                </a:lnTo>
                <a:lnTo>
                  <a:pt x="1619084" y="3942727"/>
                </a:lnTo>
                <a:lnTo>
                  <a:pt x="1624139" y="3898176"/>
                </a:lnTo>
                <a:close/>
              </a:path>
              <a:path w="3973829" h="5307330">
                <a:moveTo>
                  <a:pt x="1860181" y="2541765"/>
                </a:moveTo>
                <a:lnTo>
                  <a:pt x="1856193" y="2496591"/>
                </a:lnTo>
                <a:lnTo>
                  <a:pt x="1844713" y="2454059"/>
                </a:lnTo>
                <a:lnTo>
                  <a:pt x="1826412" y="2414905"/>
                </a:lnTo>
                <a:lnTo>
                  <a:pt x="1802015" y="2379827"/>
                </a:lnTo>
                <a:lnTo>
                  <a:pt x="1772208" y="2349538"/>
                </a:lnTo>
                <a:lnTo>
                  <a:pt x="1737690" y="2324735"/>
                </a:lnTo>
                <a:lnTo>
                  <a:pt x="1699158" y="2306142"/>
                </a:lnTo>
                <a:lnTo>
                  <a:pt x="1657324" y="2294471"/>
                </a:lnTo>
                <a:lnTo>
                  <a:pt x="1612861" y="2290419"/>
                </a:lnTo>
                <a:lnTo>
                  <a:pt x="1568411" y="2294471"/>
                </a:lnTo>
                <a:lnTo>
                  <a:pt x="1526565" y="2306142"/>
                </a:lnTo>
                <a:lnTo>
                  <a:pt x="1488033" y="2324735"/>
                </a:lnTo>
                <a:lnTo>
                  <a:pt x="1453515" y="2349538"/>
                </a:lnTo>
                <a:lnTo>
                  <a:pt x="1423708" y="2379827"/>
                </a:lnTo>
                <a:lnTo>
                  <a:pt x="1399311" y="2414905"/>
                </a:lnTo>
                <a:lnTo>
                  <a:pt x="1381023" y="2454059"/>
                </a:lnTo>
                <a:lnTo>
                  <a:pt x="1369529" y="2496591"/>
                </a:lnTo>
                <a:lnTo>
                  <a:pt x="1365542" y="2541765"/>
                </a:lnTo>
                <a:lnTo>
                  <a:pt x="1369529" y="2586939"/>
                </a:lnTo>
                <a:lnTo>
                  <a:pt x="1381023" y="2629471"/>
                </a:lnTo>
                <a:lnTo>
                  <a:pt x="1399311" y="2668625"/>
                </a:lnTo>
                <a:lnTo>
                  <a:pt x="1423708" y="2703703"/>
                </a:lnTo>
                <a:lnTo>
                  <a:pt x="1453515" y="2733992"/>
                </a:lnTo>
                <a:lnTo>
                  <a:pt x="1488033" y="2758795"/>
                </a:lnTo>
                <a:lnTo>
                  <a:pt x="1526565" y="2777388"/>
                </a:lnTo>
                <a:lnTo>
                  <a:pt x="1568411" y="2789059"/>
                </a:lnTo>
                <a:lnTo>
                  <a:pt x="1612861" y="2793111"/>
                </a:lnTo>
                <a:lnTo>
                  <a:pt x="1657324" y="2789059"/>
                </a:lnTo>
                <a:lnTo>
                  <a:pt x="1699158" y="2777388"/>
                </a:lnTo>
                <a:lnTo>
                  <a:pt x="1737690" y="2758795"/>
                </a:lnTo>
                <a:lnTo>
                  <a:pt x="1772208" y="2733992"/>
                </a:lnTo>
                <a:lnTo>
                  <a:pt x="1802015" y="2703703"/>
                </a:lnTo>
                <a:lnTo>
                  <a:pt x="1826412" y="2668625"/>
                </a:lnTo>
                <a:lnTo>
                  <a:pt x="1844713" y="2629471"/>
                </a:lnTo>
                <a:lnTo>
                  <a:pt x="1856193" y="2586939"/>
                </a:lnTo>
                <a:lnTo>
                  <a:pt x="1860181" y="2541765"/>
                </a:lnTo>
                <a:close/>
              </a:path>
              <a:path w="3973829" h="5307330">
                <a:moveTo>
                  <a:pt x="2167483" y="408241"/>
                </a:moveTo>
                <a:lnTo>
                  <a:pt x="2166924" y="335267"/>
                </a:lnTo>
                <a:lnTo>
                  <a:pt x="2162899" y="264515"/>
                </a:lnTo>
                <a:lnTo>
                  <a:pt x="2155672" y="196011"/>
                </a:lnTo>
                <a:lnTo>
                  <a:pt x="2145474" y="129794"/>
                </a:lnTo>
                <a:lnTo>
                  <a:pt x="2132596" y="65874"/>
                </a:lnTo>
                <a:lnTo>
                  <a:pt x="2117267" y="4292"/>
                </a:lnTo>
                <a:lnTo>
                  <a:pt x="2115997" y="12"/>
                </a:lnTo>
                <a:lnTo>
                  <a:pt x="1283462" y="12"/>
                </a:lnTo>
                <a:lnTo>
                  <a:pt x="1267079" y="24307"/>
                </a:lnTo>
                <a:lnTo>
                  <a:pt x="1257134" y="73621"/>
                </a:lnTo>
                <a:lnTo>
                  <a:pt x="1267079" y="122936"/>
                </a:lnTo>
                <a:lnTo>
                  <a:pt x="1294218" y="163195"/>
                </a:lnTo>
                <a:lnTo>
                  <a:pt x="1334477" y="190347"/>
                </a:lnTo>
                <a:lnTo>
                  <a:pt x="1383792" y="200304"/>
                </a:lnTo>
                <a:lnTo>
                  <a:pt x="1784172" y="200304"/>
                </a:lnTo>
                <a:lnTo>
                  <a:pt x="1791182" y="247345"/>
                </a:lnTo>
                <a:lnTo>
                  <a:pt x="1796199" y="295897"/>
                </a:lnTo>
                <a:lnTo>
                  <a:pt x="1799069" y="345973"/>
                </a:lnTo>
                <a:lnTo>
                  <a:pt x="1799653" y="397535"/>
                </a:lnTo>
                <a:lnTo>
                  <a:pt x="1797761" y="450596"/>
                </a:lnTo>
                <a:lnTo>
                  <a:pt x="1793240" y="505142"/>
                </a:lnTo>
                <a:lnTo>
                  <a:pt x="1786153" y="503910"/>
                </a:lnTo>
                <a:lnTo>
                  <a:pt x="1778977" y="502945"/>
                </a:lnTo>
                <a:lnTo>
                  <a:pt x="749782" y="502945"/>
                </a:lnTo>
                <a:lnTo>
                  <a:pt x="700468" y="512902"/>
                </a:lnTo>
                <a:lnTo>
                  <a:pt x="660209" y="540054"/>
                </a:lnTo>
                <a:lnTo>
                  <a:pt x="633069" y="580326"/>
                </a:lnTo>
                <a:lnTo>
                  <a:pt x="623125" y="629627"/>
                </a:lnTo>
                <a:lnTo>
                  <a:pt x="633069" y="678942"/>
                </a:lnTo>
                <a:lnTo>
                  <a:pt x="660209" y="719213"/>
                </a:lnTo>
                <a:lnTo>
                  <a:pt x="700468" y="746366"/>
                </a:lnTo>
                <a:lnTo>
                  <a:pt x="749782" y="756323"/>
                </a:lnTo>
                <a:lnTo>
                  <a:pt x="1732711" y="756323"/>
                </a:lnTo>
                <a:lnTo>
                  <a:pt x="1714741" y="802106"/>
                </a:lnTo>
                <a:lnTo>
                  <a:pt x="1694802" y="847928"/>
                </a:lnTo>
                <a:lnTo>
                  <a:pt x="1672983" y="893800"/>
                </a:lnTo>
                <a:lnTo>
                  <a:pt x="1649349" y="939711"/>
                </a:lnTo>
                <a:lnTo>
                  <a:pt x="1623949" y="985634"/>
                </a:lnTo>
                <a:lnTo>
                  <a:pt x="1596847" y="1031557"/>
                </a:lnTo>
                <a:lnTo>
                  <a:pt x="1568132" y="1077493"/>
                </a:lnTo>
                <a:lnTo>
                  <a:pt x="805383" y="1077493"/>
                </a:lnTo>
                <a:lnTo>
                  <a:pt x="756069" y="1087450"/>
                </a:lnTo>
                <a:lnTo>
                  <a:pt x="715810" y="1114602"/>
                </a:lnTo>
                <a:lnTo>
                  <a:pt x="688670" y="1154874"/>
                </a:lnTo>
                <a:lnTo>
                  <a:pt x="678726" y="1204175"/>
                </a:lnTo>
                <a:lnTo>
                  <a:pt x="688670" y="1253490"/>
                </a:lnTo>
                <a:lnTo>
                  <a:pt x="715810" y="1293749"/>
                </a:lnTo>
                <a:lnTo>
                  <a:pt x="756069" y="1320901"/>
                </a:lnTo>
                <a:lnTo>
                  <a:pt x="805383" y="1330858"/>
                </a:lnTo>
                <a:lnTo>
                  <a:pt x="1383538" y="1330858"/>
                </a:lnTo>
                <a:lnTo>
                  <a:pt x="1352664" y="1368552"/>
                </a:lnTo>
                <a:lnTo>
                  <a:pt x="1321041" y="1406194"/>
                </a:lnTo>
                <a:lnTo>
                  <a:pt x="1288719" y="1443786"/>
                </a:lnTo>
                <a:lnTo>
                  <a:pt x="1255737" y="1481302"/>
                </a:lnTo>
                <a:lnTo>
                  <a:pt x="1222133" y="1518742"/>
                </a:lnTo>
                <a:lnTo>
                  <a:pt x="1187945" y="1556105"/>
                </a:lnTo>
                <a:lnTo>
                  <a:pt x="1153210" y="1593380"/>
                </a:lnTo>
                <a:lnTo>
                  <a:pt x="1117981" y="1630578"/>
                </a:lnTo>
                <a:lnTo>
                  <a:pt x="1082281" y="1667675"/>
                </a:lnTo>
                <a:lnTo>
                  <a:pt x="1046162" y="1704657"/>
                </a:lnTo>
                <a:lnTo>
                  <a:pt x="1009662" y="1741538"/>
                </a:lnTo>
                <a:lnTo>
                  <a:pt x="972807" y="1778304"/>
                </a:lnTo>
                <a:lnTo>
                  <a:pt x="935659" y="1814957"/>
                </a:lnTo>
                <a:lnTo>
                  <a:pt x="898245" y="1851469"/>
                </a:lnTo>
                <a:lnTo>
                  <a:pt x="822794" y="1924113"/>
                </a:lnTo>
                <a:lnTo>
                  <a:pt x="708621" y="2031961"/>
                </a:lnTo>
                <a:lnTo>
                  <a:pt x="351548" y="2362314"/>
                </a:lnTo>
                <a:lnTo>
                  <a:pt x="183464" y="2519527"/>
                </a:lnTo>
                <a:lnTo>
                  <a:pt x="101993" y="2597442"/>
                </a:lnTo>
                <a:lnTo>
                  <a:pt x="62052" y="2636240"/>
                </a:lnTo>
                <a:lnTo>
                  <a:pt x="22707" y="2674924"/>
                </a:lnTo>
                <a:lnTo>
                  <a:pt x="0" y="2697581"/>
                </a:lnTo>
                <a:lnTo>
                  <a:pt x="0" y="3450831"/>
                </a:lnTo>
                <a:lnTo>
                  <a:pt x="701814" y="3450831"/>
                </a:lnTo>
                <a:lnTo>
                  <a:pt x="751128" y="3440874"/>
                </a:lnTo>
                <a:lnTo>
                  <a:pt x="791387" y="3413722"/>
                </a:lnTo>
                <a:lnTo>
                  <a:pt x="818527" y="3373450"/>
                </a:lnTo>
                <a:lnTo>
                  <a:pt x="828471" y="3324148"/>
                </a:lnTo>
                <a:lnTo>
                  <a:pt x="818527" y="3274834"/>
                </a:lnTo>
                <a:lnTo>
                  <a:pt x="791387" y="3234563"/>
                </a:lnTo>
                <a:lnTo>
                  <a:pt x="751128" y="3207423"/>
                </a:lnTo>
                <a:lnTo>
                  <a:pt x="701814" y="3197466"/>
                </a:lnTo>
                <a:lnTo>
                  <a:pt x="32537" y="3197466"/>
                </a:lnTo>
                <a:lnTo>
                  <a:pt x="62763" y="3163379"/>
                </a:lnTo>
                <a:lnTo>
                  <a:pt x="93967" y="3129026"/>
                </a:lnTo>
                <a:lnTo>
                  <a:pt x="126098" y="3094444"/>
                </a:lnTo>
                <a:lnTo>
                  <a:pt x="159143" y="3059607"/>
                </a:lnTo>
                <a:lnTo>
                  <a:pt x="193014" y="3024543"/>
                </a:lnTo>
                <a:lnTo>
                  <a:pt x="227698" y="2989262"/>
                </a:lnTo>
                <a:lnTo>
                  <a:pt x="263118" y="2953753"/>
                </a:lnTo>
                <a:lnTo>
                  <a:pt x="299250" y="2918041"/>
                </a:lnTo>
                <a:lnTo>
                  <a:pt x="336042" y="2882125"/>
                </a:lnTo>
                <a:lnTo>
                  <a:pt x="411391" y="2809697"/>
                </a:lnTo>
                <a:lnTo>
                  <a:pt x="528180" y="2699715"/>
                </a:lnTo>
                <a:lnTo>
                  <a:pt x="967320" y="2293175"/>
                </a:lnTo>
                <a:lnTo>
                  <a:pt x="1084859" y="2182253"/>
                </a:lnTo>
                <a:lnTo>
                  <a:pt x="1162202" y="2107908"/>
                </a:lnTo>
                <a:lnTo>
                  <a:pt x="1200480" y="2070620"/>
                </a:lnTo>
                <a:lnTo>
                  <a:pt x="1238440" y="2033244"/>
                </a:lnTo>
                <a:lnTo>
                  <a:pt x="1276083" y="1995766"/>
                </a:lnTo>
                <a:lnTo>
                  <a:pt x="1313357" y="1958213"/>
                </a:lnTo>
                <a:lnTo>
                  <a:pt x="1350238" y="1920544"/>
                </a:lnTo>
                <a:lnTo>
                  <a:pt x="1386687" y="1882787"/>
                </a:lnTo>
                <a:lnTo>
                  <a:pt x="1422692" y="1844929"/>
                </a:lnTo>
                <a:lnTo>
                  <a:pt x="1458214" y="1806968"/>
                </a:lnTo>
                <a:lnTo>
                  <a:pt x="1493227" y="1768894"/>
                </a:lnTo>
                <a:lnTo>
                  <a:pt x="1527695" y="1730705"/>
                </a:lnTo>
                <a:lnTo>
                  <a:pt x="1561579" y="1692402"/>
                </a:lnTo>
                <a:lnTo>
                  <a:pt x="1594878" y="1653984"/>
                </a:lnTo>
                <a:lnTo>
                  <a:pt x="1627530" y="1615440"/>
                </a:lnTo>
                <a:lnTo>
                  <a:pt x="1659534" y="1576781"/>
                </a:lnTo>
                <a:lnTo>
                  <a:pt x="1690839" y="1537982"/>
                </a:lnTo>
                <a:lnTo>
                  <a:pt x="1721421" y="1499057"/>
                </a:lnTo>
                <a:lnTo>
                  <a:pt x="1751253" y="1460004"/>
                </a:lnTo>
                <a:lnTo>
                  <a:pt x="1780311" y="1420812"/>
                </a:lnTo>
                <a:lnTo>
                  <a:pt x="1808543" y="1381480"/>
                </a:lnTo>
                <a:lnTo>
                  <a:pt x="1835950" y="1342009"/>
                </a:lnTo>
                <a:lnTo>
                  <a:pt x="1862480" y="1302385"/>
                </a:lnTo>
                <a:lnTo>
                  <a:pt x="1888109" y="1262621"/>
                </a:lnTo>
                <a:lnTo>
                  <a:pt x="1912810" y="1222692"/>
                </a:lnTo>
                <a:lnTo>
                  <a:pt x="1936546" y="1182624"/>
                </a:lnTo>
                <a:lnTo>
                  <a:pt x="1959292" y="1142390"/>
                </a:lnTo>
                <a:lnTo>
                  <a:pt x="1981022" y="1101991"/>
                </a:lnTo>
                <a:lnTo>
                  <a:pt x="2001710" y="1061427"/>
                </a:lnTo>
                <a:lnTo>
                  <a:pt x="2021306" y="1020699"/>
                </a:lnTo>
                <a:lnTo>
                  <a:pt x="2039797" y="979805"/>
                </a:lnTo>
                <a:lnTo>
                  <a:pt x="2057158" y="938733"/>
                </a:lnTo>
                <a:lnTo>
                  <a:pt x="2073338" y="897483"/>
                </a:lnTo>
                <a:lnTo>
                  <a:pt x="2088324" y="856056"/>
                </a:lnTo>
                <a:lnTo>
                  <a:pt x="2102078" y="814438"/>
                </a:lnTo>
                <a:lnTo>
                  <a:pt x="2114588" y="772642"/>
                </a:lnTo>
                <a:lnTo>
                  <a:pt x="2125789" y="730656"/>
                </a:lnTo>
                <a:lnTo>
                  <a:pt x="2135682" y="688479"/>
                </a:lnTo>
                <a:lnTo>
                  <a:pt x="2144230" y="646099"/>
                </a:lnTo>
                <a:lnTo>
                  <a:pt x="2151405" y="603529"/>
                </a:lnTo>
                <a:lnTo>
                  <a:pt x="2157158" y="560755"/>
                </a:lnTo>
                <a:lnTo>
                  <a:pt x="2162302" y="505142"/>
                </a:lnTo>
                <a:lnTo>
                  <a:pt x="2164308" y="483412"/>
                </a:lnTo>
                <a:lnTo>
                  <a:pt x="2167483" y="408241"/>
                </a:lnTo>
                <a:close/>
              </a:path>
              <a:path w="3973829" h="5307330">
                <a:moveTo>
                  <a:pt x="2815323" y="1929345"/>
                </a:moveTo>
                <a:lnTo>
                  <a:pt x="2811945" y="1882635"/>
                </a:lnTo>
                <a:lnTo>
                  <a:pt x="2802153" y="1838058"/>
                </a:lnTo>
                <a:lnTo>
                  <a:pt x="2786405" y="1796097"/>
                </a:lnTo>
                <a:lnTo>
                  <a:pt x="2765209" y="1757235"/>
                </a:lnTo>
                <a:lnTo>
                  <a:pt x="2739021" y="1721967"/>
                </a:lnTo>
                <a:lnTo>
                  <a:pt x="2708338" y="1690789"/>
                </a:lnTo>
                <a:lnTo>
                  <a:pt x="2673642" y="1664182"/>
                </a:lnTo>
                <a:lnTo>
                  <a:pt x="2635402" y="1642643"/>
                </a:lnTo>
                <a:lnTo>
                  <a:pt x="2594114" y="1626641"/>
                </a:lnTo>
                <a:lnTo>
                  <a:pt x="2550249" y="1616684"/>
                </a:lnTo>
                <a:lnTo>
                  <a:pt x="2504287" y="1613255"/>
                </a:lnTo>
                <a:lnTo>
                  <a:pt x="2458326" y="1616684"/>
                </a:lnTo>
                <a:lnTo>
                  <a:pt x="2414447" y="1626641"/>
                </a:lnTo>
                <a:lnTo>
                  <a:pt x="2373160" y="1642643"/>
                </a:lnTo>
                <a:lnTo>
                  <a:pt x="2334920" y="1664182"/>
                </a:lnTo>
                <a:lnTo>
                  <a:pt x="2300224" y="1690789"/>
                </a:lnTo>
                <a:lnTo>
                  <a:pt x="2269540" y="1721967"/>
                </a:lnTo>
                <a:lnTo>
                  <a:pt x="2243353" y="1757235"/>
                </a:lnTo>
                <a:lnTo>
                  <a:pt x="2222157" y="1796097"/>
                </a:lnTo>
                <a:lnTo>
                  <a:pt x="2206421" y="1838058"/>
                </a:lnTo>
                <a:lnTo>
                  <a:pt x="2196617" y="1882635"/>
                </a:lnTo>
                <a:lnTo>
                  <a:pt x="2193252" y="1929345"/>
                </a:lnTo>
                <a:lnTo>
                  <a:pt x="2196617" y="1976056"/>
                </a:lnTo>
                <a:lnTo>
                  <a:pt x="2206421" y="2020646"/>
                </a:lnTo>
                <a:lnTo>
                  <a:pt x="2222157" y="2062607"/>
                </a:lnTo>
                <a:lnTo>
                  <a:pt x="2243353" y="2101469"/>
                </a:lnTo>
                <a:lnTo>
                  <a:pt x="2269540" y="2136724"/>
                </a:lnTo>
                <a:lnTo>
                  <a:pt x="2300224" y="2167915"/>
                </a:lnTo>
                <a:lnTo>
                  <a:pt x="2334920" y="2194522"/>
                </a:lnTo>
                <a:lnTo>
                  <a:pt x="2373160" y="2216061"/>
                </a:lnTo>
                <a:lnTo>
                  <a:pt x="2414447" y="2232063"/>
                </a:lnTo>
                <a:lnTo>
                  <a:pt x="2458326" y="2242020"/>
                </a:lnTo>
                <a:lnTo>
                  <a:pt x="2504287" y="2245436"/>
                </a:lnTo>
                <a:lnTo>
                  <a:pt x="2550249" y="2242020"/>
                </a:lnTo>
                <a:lnTo>
                  <a:pt x="2594114" y="2232063"/>
                </a:lnTo>
                <a:lnTo>
                  <a:pt x="2635402" y="2216061"/>
                </a:lnTo>
                <a:lnTo>
                  <a:pt x="2673642" y="2194522"/>
                </a:lnTo>
                <a:lnTo>
                  <a:pt x="2708338" y="2167915"/>
                </a:lnTo>
                <a:lnTo>
                  <a:pt x="2739021" y="2136724"/>
                </a:lnTo>
                <a:lnTo>
                  <a:pt x="2765209" y="2101469"/>
                </a:lnTo>
                <a:lnTo>
                  <a:pt x="2786405" y="2062607"/>
                </a:lnTo>
                <a:lnTo>
                  <a:pt x="2802153" y="2020646"/>
                </a:lnTo>
                <a:lnTo>
                  <a:pt x="2811945" y="1976056"/>
                </a:lnTo>
                <a:lnTo>
                  <a:pt x="2815323" y="1929345"/>
                </a:lnTo>
                <a:close/>
              </a:path>
              <a:path w="3973829" h="5307330">
                <a:moveTo>
                  <a:pt x="2817076" y="3135579"/>
                </a:moveTo>
                <a:lnTo>
                  <a:pt x="2814421" y="3088868"/>
                </a:lnTo>
                <a:lnTo>
                  <a:pt x="2806662" y="3043745"/>
                </a:lnTo>
                <a:lnTo>
                  <a:pt x="2794089" y="3000489"/>
                </a:lnTo>
                <a:lnTo>
                  <a:pt x="2777007" y="2959430"/>
                </a:lnTo>
                <a:lnTo>
                  <a:pt x="2755709" y="2920847"/>
                </a:lnTo>
                <a:lnTo>
                  <a:pt x="2730487" y="2885059"/>
                </a:lnTo>
                <a:lnTo>
                  <a:pt x="2701633" y="2852343"/>
                </a:lnTo>
                <a:lnTo>
                  <a:pt x="2669438" y="2823019"/>
                </a:lnTo>
                <a:lnTo>
                  <a:pt x="2634221" y="2797391"/>
                </a:lnTo>
                <a:lnTo>
                  <a:pt x="2596261" y="2775737"/>
                </a:lnTo>
                <a:lnTo>
                  <a:pt x="2555849" y="2758376"/>
                </a:lnTo>
                <a:lnTo>
                  <a:pt x="2513304" y="2745600"/>
                </a:lnTo>
                <a:lnTo>
                  <a:pt x="2468892" y="2737726"/>
                </a:lnTo>
                <a:lnTo>
                  <a:pt x="2422931" y="2735021"/>
                </a:lnTo>
                <a:lnTo>
                  <a:pt x="2376957" y="2737726"/>
                </a:lnTo>
                <a:lnTo>
                  <a:pt x="2332558" y="2745600"/>
                </a:lnTo>
                <a:lnTo>
                  <a:pt x="2290000" y="2758376"/>
                </a:lnTo>
                <a:lnTo>
                  <a:pt x="2249589" y="2775737"/>
                </a:lnTo>
                <a:lnTo>
                  <a:pt x="2211628" y="2797391"/>
                </a:lnTo>
                <a:lnTo>
                  <a:pt x="2176411" y="2823019"/>
                </a:lnTo>
                <a:lnTo>
                  <a:pt x="2144230" y="2852343"/>
                </a:lnTo>
                <a:lnTo>
                  <a:pt x="2115375" y="2885059"/>
                </a:lnTo>
                <a:lnTo>
                  <a:pt x="2090153" y="2920847"/>
                </a:lnTo>
                <a:lnTo>
                  <a:pt x="2068842" y="2959430"/>
                </a:lnTo>
                <a:lnTo>
                  <a:pt x="2051761" y="3000489"/>
                </a:lnTo>
                <a:lnTo>
                  <a:pt x="2039188" y="3043745"/>
                </a:lnTo>
                <a:lnTo>
                  <a:pt x="2031428" y="3088868"/>
                </a:lnTo>
                <a:lnTo>
                  <a:pt x="2028786" y="3135579"/>
                </a:lnTo>
                <a:lnTo>
                  <a:pt x="2031428" y="3182302"/>
                </a:lnTo>
                <a:lnTo>
                  <a:pt x="2039188" y="3227425"/>
                </a:lnTo>
                <a:lnTo>
                  <a:pt x="2051761" y="3270681"/>
                </a:lnTo>
                <a:lnTo>
                  <a:pt x="2068842" y="3311741"/>
                </a:lnTo>
                <a:lnTo>
                  <a:pt x="2090153" y="3350323"/>
                </a:lnTo>
                <a:lnTo>
                  <a:pt x="2115375" y="3386112"/>
                </a:lnTo>
                <a:lnTo>
                  <a:pt x="2144230" y="3418827"/>
                </a:lnTo>
                <a:lnTo>
                  <a:pt x="2176411" y="3448139"/>
                </a:lnTo>
                <a:lnTo>
                  <a:pt x="2211628" y="3473780"/>
                </a:lnTo>
                <a:lnTo>
                  <a:pt x="2249589" y="3495433"/>
                </a:lnTo>
                <a:lnTo>
                  <a:pt x="2290000" y="3512794"/>
                </a:lnTo>
                <a:lnTo>
                  <a:pt x="2332558" y="3525558"/>
                </a:lnTo>
                <a:lnTo>
                  <a:pt x="2376957" y="3533444"/>
                </a:lnTo>
                <a:lnTo>
                  <a:pt x="2422931" y="3536137"/>
                </a:lnTo>
                <a:lnTo>
                  <a:pt x="2468892" y="3533444"/>
                </a:lnTo>
                <a:lnTo>
                  <a:pt x="2513304" y="3525558"/>
                </a:lnTo>
                <a:lnTo>
                  <a:pt x="2555849" y="3512794"/>
                </a:lnTo>
                <a:lnTo>
                  <a:pt x="2596261" y="3495433"/>
                </a:lnTo>
                <a:lnTo>
                  <a:pt x="2634221" y="3473780"/>
                </a:lnTo>
                <a:lnTo>
                  <a:pt x="2669438" y="3448139"/>
                </a:lnTo>
                <a:lnTo>
                  <a:pt x="2701633" y="3418827"/>
                </a:lnTo>
                <a:lnTo>
                  <a:pt x="2730487" y="3386112"/>
                </a:lnTo>
                <a:lnTo>
                  <a:pt x="2755709" y="3350323"/>
                </a:lnTo>
                <a:lnTo>
                  <a:pt x="2777007" y="3311741"/>
                </a:lnTo>
                <a:lnTo>
                  <a:pt x="2794089" y="3270681"/>
                </a:lnTo>
                <a:lnTo>
                  <a:pt x="2806662" y="3227425"/>
                </a:lnTo>
                <a:lnTo>
                  <a:pt x="2814421" y="3182302"/>
                </a:lnTo>
                <a:lnTo>
                  <a:pt x="2817076" y="3135579"/>
                </a:lnTo>
                <a:close/>
              </a:path>
              <a:path w="3973829" h="5307330">
                <a:moveTo>
                  <a:pt x="3001899" y="902957"/>
                </a:moveTo>
                <a:lnTo>
                  <a:pt x="2997568" y="853782"/>
                </a:lnTo>
                <a:lnTo>
                  <a:pt x="2985058" y="807504"/>
                </a:lnTo>
                <a:lnTo>
                  <a:pt x="2965145" y="764882"/>
                </a:lnTo>
                <a:lnTo>
                  <a:pt x="2938589" y="726706"/>
                </a:lnTo>
                <a:lnTo>
                  <a:pt x="2906141" y="693737"/>
                </a:lnTo>
                <a:lnTo>
                  <a:pt x="2868574" y="666750"/>
                </a:lnTo>
                <a:lnTo>
                  <a:pt x="2826639" y="646518"/>
                </a:lnTo>
                <a:lnTo>
                  <a:pt x="2781096" y="633806"/>
                </a:lnTo>
                <a:lnTo>
                  <a:pt x="2732709" y="629399"/>
                </a:lnTo>
                <a:lnTo>
                  <a:pt x="2684322" y="633806"/>
                </a:lnTo>
                <a:lnTo>
                  <a:pt x="2638780" y="646518"/>
                </a:lnTo>
                <a:lnTo>
                  <a:pt x="2596845" y="666750"/>
                </a:lnTo>
                <a:lnTo>
                  <a:pt x="2559278" y="693737"/>
                </a:lnTo>
                <a:lnTo>
                  <a:pt x="2526830" y="726706"/>
                </a:lnTo>
                <a:lnTo>
                  <a:pt x="2500274" y="764882"/>
                </a:lnTo>
                <a:lnTo>
                  <a:pt x="2480360" y="807504"/>
                </a:lnTo>
                <a:lnTo>
                  <a:pt x="2467864" y="853782"/>
                </a:lnTo>
                <a:lnTo>
                  <a:pt x="2463520" y="902957"/>
                </a:lnTo>
                <a:lnTo>
                  <a:pt x="2467864" y="952131"/>
                </a:lnTo>
                <a:lnTo>
                  <a:pt x="2480360" y="998410"/>
                </a:lnTo>
                <a:lnTo>
                  <a:pt x="2500274" y="1041031"/>
                </a:lnTo>
                <a:lnTo>
                  <a:pt x="2526830" y="1079220"/>
                </a:lnTo>
                <a:lnTo>
                  <a:pt x="2559278" y="1112189"/>
                </a:lnTo>
                <a:lnTo>
                  <a:pt x="2596845" y="1139177"/>
                </a:lnTo>
                <a:lnTo>
                  <a:pt x="2638780" y="1159408"/>
                </a:lnTo>
                <a:lnTo>
                  <a:pt x="2684322" y="1172121"/>
                </a:lnTo>
                <a:lnTo>
                  <a:pt x="2732709" y="1176528"/>
                </a:lnTo>
                <a:lnTo>
                  <a:pt x="2781096" y="1172121"/>
                </a:lnTo>
                <a:lnTo>
                  <a:pt x="2826639" y="1159408"/>
                </a:lnTo>
                <a:lnTo>
                  <a:pt x="2868574" y="1139177"/>
                </a:lnTo>
                <a:lnTo>
                  <a:pt x="2906141" y="1112189"/>
                </a:lnTo>
                <a:lnTo>
                  <a:pt x="2938589" y="1079220"/>
                </a:lnTo>
                <a:lnTo>
                  <a:pt x="2965145" y="1041031"/>
                </a:lnTo>
                <a:lnTo>
                  <a:pt x="2985058" y="998410"/>
                </a:lnTo>
                <a:lnTo>
                  <a:pt x="2997568" y="952131"/>
                </a:lnTo>
                <a:lnTo>
                  <a:pt x="3001899" y="902957"/>
                </a:lnTo>
                <a:close/>
              </a:path>
              <a:path w="3973829" h="5307330">
                <a:moveTo>
                  <a:pt x="3293262" y="0"/>
                </a:moveTo>
                <a:lnTo>
                  <a:pt x="2712770" y="0"/>
                </a:lnTo>
                <a:lnTo>
                  <a:pt x="2722854" y="15176"/>
                </a:lnTo>
                <a:lnTo>
                  <a:pt x="2752775" y="49720"/>
                </a:lnTo>
                <a:lnTo>
                  <a:pt x="2786761" y="80124"/>
                </a:lnTo>
                <a:lnTo>
                  <a:pt x="2824403" y="105956"/>
                </a:lnTo>
                <a:lnTo>
                  <a:pt x="2865259" y="126796"/>
                </a:lnTo>
                <a:lnTo>
                  <a:pt x="2908935" y="142214"/>
                </a:lnTo>
                <a:lnTo>
                  <a:pt x="2954998" y="151777"/>
                </a:lnTo>
                <a:lnTo>
                  <a:pt x="3003016" y="155054"/>
                </a:lnTo>
                <a:lnTo>
                  <a:pt x="3051035" y="151777"/>
                </a:lnTo>
                <a:lnTo>
                  <a:pt x="3097098" y="142214"/>
                </a:lnTo>
                <a:lnTo>
                  <a:pt x="3140773" y="126796"/>
                </a:lnTo>
                <a:lnTo>
                  <a:pt x="3181642" y="105956"/>
                </a:lnTo>
                <a:lnTo>
                  <a:pt x="3219272" y="80124"/>
                </a:lnTo>
                <a:lnTo>
                  <a:pt x="3253257" y="49720"/>
                </a:lnTo>
                <a:lnTo>
                  <a:pt x="3283178" y="15176"/>
                </a:lnTo>
                <a:lnTo>
                  <a:pt x="3293262" y="0"/>
                </a:lnTo>
                <a:close/>
              </a:path>
              <a:path w="3973829" h="5307330">
                <a:moveTo>
                  <a:pt x="3973512" y="1706270"/>
                </a:moveTo>
                <a:lnTo>
                  <a:pt x="3970858" y="1659585"/>
                </a:lnTo>
                <a:lnTo>
                  <a:pt x="3963111" y="1614474"/>
                </a:lnTo>
                <a:lnTo>
                  <a:pt x="3950551" y="1571244"/>
                </a:lnTo>
                <a:lnTo>
                  <a:pt x="3933469" y="1530210"/>
                </a:lnTo>
                <a:lnTo>
                  <a:pt x="3912184" y="1491640"/>
                </a:lnTo>
                <a:lnTo>
                  <a:pt x="3886962" y="1455864"/>
                </a:lnTo>
                <a:lnTo>
                  <a:pt x="3858133" y="1423174"/>
                </a:lnTo>
                <a:lnTo>
                  <a:pt x="3825964" y="1393863"/>
                </a:lnTo>
                <a:lnTo>
                  <a:pt x="3790759" y="1368247"/>
                </a:lnTo>
                <a:lnTo>
                  <a:pt x="3752812" y="1346606"/>
                </a:lnTo>
                <a:lnTo>
                  <a:pt x="3712426" y="1329245"/>
                </a:lnTo>
                <a:lnTo>
                  <a:pt x="3669893" y="1316482"/>
                </a:lnTo>
                <a:lnTo>
                  <a:pt x="3625507" y="1308608"/>
                </a:lnTo>
                <a:lnTo>
                  <a:pt x="3579558" y="1305902"/>
                </a:lnTo>
                <a:lnTo>
                  <a:pt x="3533610" y="1308608"/>
                </a:lnTo>
                <a:lnTo>
                  <a:pt x="3489223" y="1316482"/>
                </a:lnTo>
                <a:lnTo>
                  <a:pt x="3446691" y="1329245"/>
                </a:lnTo>
                <a:lnTo>
                  <a:pt x="3406305" y="1346606"/>
                </a:lnTo>
                <a:lnTo>
                  <a:pt x="3368370" y="1368247"/>
                </a:lnTo>
                <a:lnTo>
                  <a:pt x="3333165" y="1393863"/>
                </a:lnTo>
                <a:lnTo>
                  <a:pt x="3300996" y="1423174"/>
                </a:lnTo>
                <a:lnTo>
                  <a:pt x="3272155" y="1455864"/>
                </a:lnTo>
                <a:lnTo>
                  <a:pt x="3246945" y="1491640"/>
                </a:lnTo>
                <a:lnTo>
                  <a:pt x="3225647" y="1530210"/>
                </a:lnTo>
                <a:lnTo>
                  <a:pt x="3208578" y="1571244"/>
                </a:lnTo>
                <a:lnTo>
                  <a:pt x="3196005" y="1614474"/>
                </a:lnTo>
                <a:lnTo>
                  <a:pt x="3188258" y="1659585"/>
                </a:lnTo>
                <a:lnTo>
                  <a:pt x="3185604" y="1706270"/>
                </a:lnTo>
                <a:lnTo>
                  <a:pt x="3188258" y="1752968"/>
                </a:lnTo>
                <a:lnTo>
                  <a:pt x="3196005" y="1798078"/>
                </a:lnTo>
                <a:lnTo>
                  <a:pt x="3208578" y="1841296"/>
                </a:lnTo>
                <a:lnTo>
                  <a:pt x="3225647" y="1882343"/>
                </a:lnTo>
                <a:lnTo>
                  <a:pt x="3246945" y="1920900"/>
                </a:lnTo>
                <a:lnTo>
                  <a:pt x="3272155" y="1956676"/>
                </a:lnTo>
                <a:lnTo>
                  <a:pt x="3300996" y="1989366"/>
                </a:lnTo>
                <a:lnTo>
                  <a:pt x="3333165" y="2018677"/>
                </a:lnTo>
                <a:lnTo>
                  <a:pt x="3368370" y="2044306"/>
                </a:lnTo>
                <a:lnTo>
                  <a:pt x="3406305" y="2065934"/>
                </a:lnTo>
                <a:lnTo>
                  <a:pt x="3446691" y="2083295"/>
                </a:lnTo>
                <a:lnTo>
                  <a:pt x="3489223" y="2096058"/>
                </a:lnTo>
                <a:lnTo>
                  <a:pt x="3533610" y="2103932"/>
                </a:lnTo>
                <a:lnTo>
                  <a:pt x="3579558" y="2106625"/>
                </a:lnTo>
                <a:lnTo>
                  <a:pt x="3625507" y="2103932"/>
                </a:lnTo>
                <a:lnTo>
                  <a:pt x="3669893" y="2096058"/>
                </a:lnTo>
                <a:lnTo>
                  <a:pt x="3712426" y="2083295"/>
                </a:lnTo>
                <a:lnTo>
                  <a:pt x="3752812" y="2065934"/>
                </a:lnTo>
                <a:lnTo>
                  <a:pt x="3790759" y="2044306"/>
                </a:lnTo>
                <a:lnTo>
                  <a:pt x="3825964" y="2018677"/>
                </a:lnTo>
                <a:lnTo>
                  <a:pt x="3858133" y="1989366"/>
                </a:lnTo>
                <a:lnTo>
                  <a:pt x="3886962" y="1956676"/>
                </a:lnTo>
                <a:lnTo>
                  <a:pt x="3912184" y="1920900"/>
                </a:lnTo>
                <a:lnTo>
                  <a:pt x="3933469" y="1882343"/>
                </a:lnTo>
                <a:lnTo>
                  <a:pt x="3950551" y="1841296"/>
                </a:lnTo>
                <a:lnTo>
                  <a:pt x="3963111" y="1798078"/>
                </a:lnTo>
                <a:lnTo>
                  <a:pt x="3970858" y="1752968"/>
                </a:lnTo>
                <a:lnTo>
                  <a:pt x="3973512" y="170627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400">
                <a:solidFill>
                  <a:schemeClr val="tx2"/>
                </a:solidFill>
                <a:latin typeface="Quicksand" pitchFamily="2" charset="0"/>
              </a:defRPr>
            </a:lvl1pPr>
          </a:lstStyle>
          <a:p>
            <a:r>
              <a:rPr lang="en-US" dirty="0"/>
              <a:t>Click to edit Master title style</a:t>
            </a:r>
            <a:endParaRPr lang="en-GB" dirty="0"/>
          </a:p>
        </p:txBody>
      </p:sp>
      <p:grpSp>
        <p:nvGrpSpPr>
          <p:cNvPr id="5" name="Group 4">
            <a:extLst>
              <a:ext uri="{FF2B5EF4-FFF2-40B4-BE49-F238E27FC236}">
                <a16:creationId xmlns:a16="http://schemas.microsoft.com/office/drawing/2014/main" id="{33C1C7D2-8ED7-565E-4663-883D463CCEC2}"/>
              </a:ext>
            </a:extLst>
          </p:cNvPr>
          <p:cNvGrpSpPr/>
          <p:nvPr userDrawn="1"/>
        </p:nvGrpSpPr>
        <p:grpSpPr>
          <a:xfrm>
            <a:off x="9738785" y="5200448"/>
            <a:ext cx="2447458" cy="1655479"/>
            <a:chOff x="9738785" y="5200448"/>
            <a:chExt cx="2447458" cy="1655479"/>
          </a:xfrm>
        </p:grpSpPr>
        <p:sp>
          <p:nvSpPr>
            <p:cNvPr id="6" name="object 4">
              <a:extLst>
                <a:ext uri="{FF2B5EF4-FFF2-40B4-BE49-F238E27FC236}">
                  <a16:creationId xmlns:a16="http://schemas.microsoft.com/office/drawing/2014/main" id="{98C71A34-944C-2B51-8D33-55FE94CDC0ED}"/>
                </a:ext>
              </a:extLst>
            </p:cNvPr>
            <p:cNvSpPr/>
            <p:nvPr/>
          </p:nvSpPr>
          <p:spPr>
            <a:xfrm>
              <a:off x="11776260" y="5200448"/>
              <a:ext cx="409983" cy="1655479"/>
            </a:xfrm>
            <a:custGeom>
              <a:avLst/>
              <a:gdLst/>
              <a:ahLst/>
              <a:cxnLst/>
              <a:rect l="l" t="t" r="r" b="b"/>
              <a:pathLst>
                <a:path w="452119" h="1825625">
                  <a:moveTo>
                    <a:pt x="451948" y="0"/>
                  </a:moveTo>
                  <a:lnTo>
                    <a:pt x="423684" y="19055"/>
                  </a:lnTo>
                  <a:lnTo>
                    <a:pt x="396532" y="59323"/>
                  </a:lnTo>
                  <a:lnTo>
                    <a:pt x="386575" y="108633"/>
                  </a:lnTo>
                  <a:lnTo>
                    <a:pt x="396532" y="157938"/>
                  </a:lnTo>
                  <a:lnTo>
                    <a:pt x="423684" y="198206"/>
                  </a:lnTo>
                  <a:lnTo>
                    <a:pt x="451948" y="217264"/>
                  </a:lnTo>
                  <a:lnTo>
                    <a:pt x="451948" y="0"/>
                  </a:lnTo>
                  <a:close/>
                </a:path>
                <a:path w="452119" h="1825625">
                  <a:moveTo>
                    <a:pt x="451948" y="537956"/>
                  </a:moveTo>
                  <a:lnTo>
                    <a:pt x="126682" y="537956"/>
                  </a:lnTo>
                  <a:lnTo>
                    <a:pt x="77372" y="547914"/>
                  </a:lnTo>
                  <a:lnTo>
                    <a:pt x="37104" y="575066"/>
                  </a:lnTo>
                  <a:lnTo>
                    <a:pt x="9955" y="615334"/>
                  </a:lnTo>
                  <a:lnTo>
                    <a:pt x="0" y="664639"/>
                  </a:lnTo>
                  <a:lnTo>
                    <a:pt x="9955" y="713951"/>
                  </a:lnTo>
                  <a:lnTo>
                    <a:pt x="37104" y="754223"/>
                  </a:lnTo>
                  <a:lnTo>
                    <a:pt x="77372" y="781377"/>
                  </a:lnTo>
                  <a:lnTo>
                    <a:pt x="126682" y="791334"/>
                  </a:lnTo>
                  <a:lnTo>
                    <a:pt x="451948" y="791334"/>
                  </a:lnTo>
                  <a:lnTo>
                    <a:pt x="451948" y="537956"/>
                  </a:lnTo>
                  <a:close/>
                </a:path>
                <a:path w="452119" h="1825625">
                  <a:moveTo>
                    <a:pt x="451948" y="1112479"/>
                  </a:moveTo>
                  <a:lnTo>
                    <a:pt x="182283" y="1112479"/>
                  </a:lnTo>
                  <a:lnTo>
                    <a:pt x="132972" y="1122436"/>
                  </a:lnTo>
                  <a:lnTo>
                    <a:pt x="92705" y="1149588"/>
                  </a:lnTo>
                  <a:lnTo>
                    <a:pt x="65556" y="1189857"/>
                  </a:lnTo>
                  <a:lnTo>
                    <a:pt x="55600" y="1239162"/>
                  </a:lnTo>
                  <a:lnTo>
                    <a:pt x="65556" y="1288472"/>
                  </a:lnTo>
                  <a:lnTo>
                    <a:pt x="92705" y="1328739"/>
                  </a:lnTo>
                  <a:lnTo>
                    <a:pt x="132972" y="1355889"/>
                  </a:lnTo>
                  <a:lnTo>
                    <a:pt x="182283" y="1365844"/>
                  </a:lnTo>
                  <a:lnTo>
                    <a:pt x="451948" y="1365844"/>
                  </a:lnTo>
                  <a:lnTo>
                    <a:pt x="451948" y="1112479"/>
                  </a:lnTo>
                  <a:close/>
                </a:path>
                <a:path w="452119" h="1825625">
                  <a:moveTo>
                    <a:pt x="451948" y="1710089"/>
                  </a:moveTo>
                  <a:lnTo>
                    <a:pt x="423079" y="1739653"/>
                  </a:lnTo>
                  <a:lnTo>
                    <a:pt x="386576" y="1776536"/>
                  </a:lnTo>
                  <a:lnTo>
                    <a:pt x="349728" y="1813304"/>
                  </a:lnTo>
                  <a:lnTo>
                    <a:pt x="337804" y="1825067"/>
                  </a:lnTo>
                  <a:lnTo>
                    <a:pt x="451948" y="1825067"/>
                  </a:lnTo>
                  <a:lnTo>
                    <a:pt x="451948" y="1710089"/>
                  </a:lnTo>
                  <a:close/>
                </a:path>
              </a:pathLst>
            </a:custGeom>
            <a:solidFill>
              <a:srgbClr val="0E5C77">
                <a:alpha val="19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18C9DDA2-A716-EBE8-F34F-C40B6D8FCE79}"/>
                </a:ext>
              </a:extLst>
            </p:cNvPr>
            <p:cNvSpPr/>
            <p:nvPr/>
          </p:nvSpPr>
          <p:spPr>
            <a:xfrm>
              <a:off x="11026069" y="6723987"/>
              <a:ext cx="393860" cy="131862"/>
            </a:xfrm>
            <a:custGeom>
              <a:avLst/>
              <a:gdLst/>
              <a:ahLst/>
              <a:cxnLst/>
              <a:rect l="l" t="t" r="r" b="b"/>
              <a:pathLst>
                <a:path w="434340" h="145415">
                  <a:moveTo>
                    <a:pt x="216865" y="0"/>
                  </a:moveTo>
                  <a:lnTo>
                    <a:pt x="169224" y="4880"/>
                  </a:lnTo>
                  <a:lnTo>
                    <a:pt x="124850" y="18878"/>
                  </a:lnTo>
                  <a:lnTo>
                    <a:pt x="84694" y="41028"/>
                  </a:lnTo>
                  <a:lnTo>
                    <a:pt x="49708" y="70364"/>
                  </a:lnTo>
                  <a:lnTo>
                    <a:pt x="20841" y="105919"/>
                  </a:lnTo>
                  <a:lnTo>
                    <a:pt x="0" y="144942"/>
                  </a:lnTo>
                  <a:lnTo>
                    <a:pt x="433744" y="144942"/>
                  </a:lnTo>
                  <a:lnTo>
                    <a:pt x="412901" y="105919"/>
                  </a:lnTo>
                  <a:lnTo>
                    <a:pt x="384034" y="70364"/>
                  </a:lnTo>
                  <a:lnTo>
                    <a:pt x="349046" y="41028"/>
                  </a:lnTo>
                  <a:lnTo>
                    <a:pt x="308888" y="18878"/>
                  </a:lnTo>
                  <a:lnTo>
                    <a:pt x="264511" y="4880"/>
                  </a:lnTo>
                  <a:lnTo>
                    <a:pt x="216865" y="0"/>
                  </a:lnTo>
                  <a:close/>
                </a:path>
              </a:pathLst>
            </a:custGeom>
            <a:solidFill>
              <a:srgbClr val="0E5C77">
                <a:alpha val="19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FACD9CE7-8C7D-69FF-1D44-5F08A5F89086}"/>
                </a:ext>
              </a:extLst>
            </p:cNvPr>
            <p:cNvSpPr/>
            <p:nvPr/>
          </p:nvSpPr>
          <p:spPr>
            <a:xfrm>
              <a:off x="11333372" y="6158589"/>
              <a:ext cx="324186" cy="329368"/>
            </a:xfrm>
            <a:custGeom>
              <a:avLst/>
              <a:gdLst/>
              <a:ahLst/>
              <a:cxnLst/>
              <a:rect l="l" t="t" r="r" b="b"/>
              <a:pathLst>
                <a:path w="357504" h="363220">
                  <a:moveTo>
                    <a:pt x="178612" y="0"/>
                  </a:moveTo>
                  <a:lnTo>
                    <a:pt x="131127" y="6483"/>
                  </a:lnTo>
                  <a:lnTo>
                    <a:pt x="88459" y="24782"/>
                  </a:lnTo>
                  <a:lnTo>
                    <a:pt x="52311" y="53165"/>
                  </a:lnTo>
                  <a:lnTo>
                    <a:pt x="24384" y="89902"/>
                  </a:lnTo>
                  <a:lnTo>
                    <a:pt x="6379" y="133264"/>
                  </a:lnTo>
                  <a:lnTo>
                    <a:pt x="0" y="181521"/>
                  </a:lnTo>
                  <a:lnTo>
                    <a:pt x="6379" y="229772"/>
                  </a:lnTo>
                  <a:lnTo>
                    <a:pt x="24383" y="273130"/>
                  </a:lnTo>
                  <a:lnTo>
                    <a:pt x="52311" y="309865"/>
                  </a:lnTo>
                  <a:lnTo>
                    <a:pt x="88459" y="338247"/>
                  </a:lnTo>
                  <a:lnTo>
                    <a:pt x="131127" y="356545"/>
                  </a:lnTo>
                  <a:lnTo>
                    <a:pt x="178612" y="363029"/>
                  </a:lnTo>
                  <a:lnTo>
                    <a:pt x="226092" y="356545"/>
                  </a:lnTo>
                  <a:lnTo>
                    <a:pt x="268756" y="338247"/>
                  </a:lnTo>
                  <a:lnTo>
                    <a:pt x="304903" y="309865"/>
                  </a:lnTo>
                  <a:lnTo>
                    <a:pt x="332829" y="273130"/>
                  </a:lnTo>
                  <a:lnTo>
                    <a:pt x="350833" y="229772"/>
                  </a:lnTo>
                  <a:lnTo>
                    <a:pt x="357212" y="181521"/>
                  </a:lnTo>
                  <a:lnTo>
                    <a:pt x="350833" y="133264"/>
                  </a:lnTo>
                  <a:lnTo>
                    <a:pt x="332829" y="89902"/>
                  </a:lnTo>
                  <a:lnTo>
                    <a:pt x="304903" y="53165"/>
                  </a:lnTo>
                  <a:lnTo>
                    <a:pt x="268756" y="24782"/>
                  </a:lnTo>
                  <a:lnTo>
                    <a:pt x="226092" y="6483"/>
                  </a:lnTo>
                  <a:lnTo>
                    <a:pt x="178612" y="0"/>
                  </a:lnTo>
                  <a:close/>
                </a:path>
              </a:pathLst>
            </a:custGeom>
            <a:solidFill>
              <a:srgbClr val="0E5C77">
                <a:alpha val="19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9B6B4EDF-9602-7E47-156F-525A333E17AC}"/>
                </a:ext>
              </a:extLst>
            </p:cNvPr>
            <p:cNvSpPr/>
            <p:nvPr/>
          </p:nvSpPr>
          <p:spPr>
            <a:xfrm>
              <a:off x="9738785" y="6661239"/>
              <a:ext cx="593093" cy="194626"/>
            </a:xfrm>
            <a:custGeom>
              <a:avLst/>
              <a:gdLst/>
              <a:ahLst/>
              <a:cxnLst/>
              <a:rect l="l" t="t" r="r" b="b"/>
              <a:pathLst>
                <a:path w="654050" h="214629">
                  <a:moveTo>
                    <a:pt x="326761" y="0"/>
                  </a:moveTo>
                  <a:lnTo>
                    <a:pt x="277990" y="3334"/>
                  </a:lnTo>
                  <a:lnTo>
                    <a:pt x="231213" y="13046"/>
                  </a:lnTo>
                  <a:lnTo>
                    <a:pt x="186858" y="28702"/>
                  </a:lnTo>
                  <a:lnTo>
                    <a:pt x="145354" y="49867"/>
                  </a:lnTo>
                  <a:lnTo>
                    <a:pt x="107129" y="76104"/>
                  </a:lnTo>
                  <a:lnTo>
                    <a:pt x="72611" y="106980"/>
                  </a:lnTo>
                  <a:lnTo>
                    <a:pt x="42229" y="142058"/>
                  </a:lnTo>
                  <a:lnTo>
                    <a:pt x="16410" y="180904"/>
                  </a:lnTo>
                  <a:lnTo>
                    <a:pt x="0" y="214139"/>
                  </a:lnTo>
                  <a:lnTo>
                    <a:pt x="653522" y="214139"/>
                  </a:lnTo>
                  <a:lnTo>
                    <a:pt x="611292" y="142058"/>
                  </a:lnTo>
                  <a:lnTo>
                    <a:pt x="580910" y="106980"/>
                  </a:lnTo>
                  <a:lnTo>
                    <a:pt x="546392" y="76104"/>
                  </a:lnTo>
                  <a:lnTo>
                    <a:pt x="508167" y="49867"/>
                  </a:lnTo>
                  <a:lnTo>
                    <a:pt x="466663" y="28702"/>
                  </a:lnTo>
                  <a:lnTo>
                    <a:pt x="422308" y="13046"/>
                  </a:lnTo>
                  <a:lnTo>
                    <a:pt x="375532" y="3334"/>
                  </a:lnTo>
                  <a:lnTo>
                    <a:pt x="326761" y="0"/>
                  </a:lnTo>
                  <a:close/>
                </a:path>
              </a:pathLst>
            </a:custGeom>
            <a:solidFill>
              <a:srgbClr val="0E5C77">
                <a:alpha val="19999"/>
              </a:srgbClr>
            </a:solidFill>
          </p:spPr>
          <p:txBody>
            <a:bodyPr wrap="square" lIns="0" tIns="0" rIns="0" bIns="0" rtlCol="0"/>
            <a:lstStyle/>
            <a:p>
              <a:endParaRPr/>
            </a:p>
          </p:txBody>
        </p:sp>
      </p:grpSp>
      <p:sp>
        <p:nvSpPr>
          <p:cNvPr id="21" name="object 14">
            <a:extLst>
              <a:ext uri="{FF2B5EF4-FFF2-40B4-BE49-F238E27FC236}">
                <a16:creationId xmlns:a16="http://schemas.microsoft.com/office/drawing/2014/main" id="{E920B87E-EB30-C29A-7725-F098B0CD9403}"/>
              </a:ext>
            </a:extLst>
          </p:cNvPr>
          <p:cNvSpPr/>
          <p:nvPr userDrawn="1"/>
        </p:nvSpPr>
        <p:spPr>
          <a:xfrm rot="10800000">
            <a:off x="11050480" y="5292007"/>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1320834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8454618" y="-21266"/>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B5C08C7F-F671-37EF-FA4F-14868BE5D34B}"/>
              </a:ext>
            </a:extLst>
          </p:cNvPr>
          <p:cNvGrpSpPr/>
          <p:nvPr userDrawn="1"/>
        </p:nvGrpSpPr>
        <p:grpSpPr>
          <a:xfrm>
            <a:off x="391375" y="5191214"/>
            <a:ext cx="2957963" cy="1664692"/>
            <a:chOff x="391375" y="5191214"/>
            <a:chExt cx="2957963" cy="1664692"/>
          </a:xfrm>
        </p:grpSpPr>
        <p:sp>
          <p:nvSpPr>
            <p:cNvPr id="9" name="object 5">
              <a:extLst>
                <a:ext uri="{FF2B5EF4-FFF2-40B4-BE49-F238E27FC236}">
                  <a16:creationId xmlns:a16="http://schemas.microsoft.com/office/drawing/2014/main" id="{7CF38E78-8B18-E2DD-57F6-5A3EBF4CFBF8}"/>
                </a:ext>
              </a:extLst>
            </p:cNvPr>
            <p:cNvSpPr/>
            <p:nvPr/>
          </p:nvSpPr>
          <p:spPr>
            <a:xfrm>
              <a:off x="1985572" y="6805678"/>
              <a:ext cx="238965" cy="50095"/>
            </a:xfrm>
            <a:custGeom>
              <a:avLst/>
              <a:gdLst/>
              <a:ahLst/>
              <a:cxnLst/>
              <a:rect l="l" t="t" r="r" b="b"/>
              <a:pathLst>
                <a:path w="263525" h="55245">
                  <a:moveTo>
                    <a:pt x="131560" y="0"/>
                  </a:moveTo>
                  <a:lnTo>
                    <a:pt x="87719" y="5131"/>
                  </a:lnTo>
                  <a:lnTo>
                    <a:pt x="47474" y="19749"/>
                  </a:lnTo>
                  <a:lnTo>
                    <a:pt x="11974" y="42686"/>
                  </a:lnTo>
                  <a:lnTo>
                    <a:pt x="0" y="54855"/>
                  </a:lnTo>
                  <a:lnTo>
                    <a:pt x="263121" y="54855"/>
                  </a:lnTo>
                  <a:lnTo>
                    <a:pt x="251147" y="42686"/>
                  </a:lnTo>
                  <a:lnTo>
                    <a:pt x="215647" y="19749"/>
                  </a:lnTo>
                  <a:lnTo>
                    <a:pt x="175402" y="5131"/>
                  </a:lnTo>
                  <a:lnTo>
                    <a:pt x="131560" y="0"/>
                  </a:lnTo>
                  <a:close/>
                </a:path>
              </a:pathLst>
            </a:custGeom>
            <a:solidFill>
              <a:srgbClr val="0E5C77">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01B1EF4C-ACBC-8DF2-F98F-A520632D49A8}"/>
                </a:ext>
              </a:extLst>
            </p:cNvPr>
            <p:cNvSpPr/>
            <p:nvPr/>
          </p:nvSpPr>
          <p:spPr>
            <a:xfrm>
              <a:off x="3002119" y="6641559"/>
              <a:ext cx="347219" cy="214205"/>
            </a:xfrm>
            <a:custGeom>
              <a:avLst/>
              <a:gdLst/>
              <a:ahLst/>
              <a:cxnLst/>
              <a:rect l="l" t="t" r="r" b="b"/>
              <a:pathLst>
                <a:path w="382904" h="236220">
                  <a:moveTo>
                    <a:pt x="191198" y="0"/>
                  </a:moveTo>
                  <a:lnTo>
                    <a:pt x="147357" y="5131"/>
                  </a:lnTo>
                  <a:lnTo>
                    <a:pt x="107112" y="19749"/>
                  </a:lnTo>
                  <a:lnTo>
                    <a:pt x="71611" y="42687"/>
                  </a:lnTo>
                  <a:lnTo>
                    <a:pt x="42002" y="72778"/>
                  </a:lnTo>
                  <a:lnTo>
                    <a:pt x="19432" y="108857"/>
                  </a:lnTo>
                  <a:lnTo>
                    <a:pt x="5049" y="149756"/>
                  </a:lnTo>
                  <a:lnTo>
                    <a:pt x="0" y="194310"/>
                  </a:lnTo>
                  <a:lnTo>
                    <a:pt x="4706" y="235840"/>
                  </a:lnTo>
                  <a:lnTo>
                    <a:pt x="377689" y="235840"/>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C69F5CB4-EE4D-3E00-9E24-A5394A4C5C0E}"/>
                </a:ext>
              </a:extLst>
            </p:cNvPr>
            <p:cNvSpPr/>
            <p:nvPr/>
          </p:nvSpPr>
          <p:spPr>
            <a:xfrm>
              <a:off x="2877401" y="6040817"/>
              <a:ext cx="347219" cy="352401"/>
            </a:xfrm>
            <a:custGeom>
              <a:avLst/>
              <a:gdLst/>
              <a:ahLst/>
              <a:cxnLst/>
              <a:rect l="l" t="t" r="r" b="b"/>
              <a:pathLst>
                <a:path w="382904"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D5CB64B5-EAB4-764D-E33F-11B3A4C5099E}"/>
                </a:ext>
              </a:extLst>
            </p:cNvPr>
            <p:cNvSpPr/>
            <p:nvPr/>
          </p:nvSpPr>
          <p:spPr>
            <a:xfrm>
              <a:off x="2210807" y="6183673"/>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44E0DFF-B974-C185-F664-2BB8D65D3E1C}"/>
                </a:ext>
              </a:extLst>
            </p:cNvPr>
            <p:cNvSpPr/>
            <p:nvPr/>
          </p:nvSpPr>
          <p:spPr>
            <a:xfrm>
              <a:off x="1993834" y="5340502"/>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BAF8C586-5508-CCC1-A9F6-94AC7AFA27D1}"/>
                </a:ext>
              </a:extLst>
            </p:cNvPr>
            <p:cNvSpPr/>
            <p:nvPr/>
          </p:nvSpPr>
          <p:spPr>
            <a:xfrm>
              <a:off x="391375" y="5191214"/>
              <a:ext cx="1400967" cy="1664692"/>
            </a:xfrm>
            <a:custGeom>
              <a:avLst/>
              <a:gdLst/>
              <a:ahLst/>
              <a:cxnLst/>
              <a:rect l="l" t="t" r="r" b="b"/>
              <a:pathLst>
                <a:path w="1544955" h="1835784">
                  <a:moveTo>
                    <a:pt x="925999" y="0"/>
                  </a:moveTo>
                  <a:lnTo>
                    <a:pt x="880349" y="10091"/>
                  </a:lnTo>
                  <a:lnTo>
                    <a:pt x="838161" y="31783"/>
                  </a:lnTo>
                  <a:lnTo>
                    <a:pt x="801852" y="64835"/>
                  </a:lnTo>
                  <a:lnTo>
                    <a:pt x="775520" y="106276"/>
                  </a:lnTo>
                  <a:lnTo>
                    <a:pt x="761475" y="151656"/>
                  </a:lnTo>
                  <a:lnTo>
                    <a:pt x="759491" y="198513"/>
                  </a:lnTo>
                  <a:lnTo>
                    <a:pt x="769344" y="244387"/>
                  </a:lnTo>
                  <a:lnTo>
                    <a:pt x="790808" y="286817"/>
                  </a:lnTo>
                  <a:lnTo>
                    <a:pt x="823658" y="323343"/>
                  </a:lnTo>
                  <a:lnTo>
                    <a:pt x="831988" y="330759"/>
                  </a:lnTo>
                  <a:lnTo>
                    <a:pt x="849099" y="347051"/>
                  </a:lnTo>
                  <a:lnTo>
                    <a:pt x="903479" y="405526"/>
                  </a:lnTo>
                  <a:lnTo>
                    <a:pt x="937656" y="447339"/>
                  </a:lnTo>
                  <a:lnTo>
                    <a:pt x="974430" y="497291"/>
                  </a:lnTo>
                  <a:lnTo>
                    <a:pt x="1012254" y="555196"/>
                  </a:lnTo>
                  <a:lnTo>
                    <a:pt x="1049583" y="620872"/>
                  </a:lnTo>
                  <a:lnTo>
                    <a:pt x="1084872" y="694132"/>
                  </a:lnTo>
                  <a:lnTo>
                    <a:pt x="513257" y="694132"/>
                  </a:lnTo>
                  <a:lnTo>
                    <a:pt x="463952" y="704088"/>
                  </a:lnTo>
                  <a:lnTo>
                    <a:pt x="423684" y="731237"/>
                  </a:lnTo>
                  <a:lnTo>
                    <a:pt x="396532" y="771504"/>
                  </a:lnTo>
                  <a:lnTo>
                    <a:pt x="386575" y="820815"/>
                  </a:lnTo>
                  <a:lnTo>
                    <a:pt x="396532" y="870120"/>
                  </a:lnTo>
                  <a:lnTo>
                    <a:pt x="423684" y="910388"/>
                  </a:lnTo>
                  <a:lnTo>
                    <a:pt x="463952" y="937540"/>
                  </a:lnTo>
                  <a:lnTo>
                    <a:pt x="513257" y="947497"/>
                  </a:lnTo>
                  <a:lnTo>
                    <a:pt x="1161059" y="947497"/>
                  </a:lnTo>
                  <a:lnTo>
                    <a:pt x="1168059" y="994539"/>
                  </a:lnTo>
                  <a:lnTo>
                    <a:pt x="1173078" y="1043098"/>
                  </a:lnTo>
                  <a:lnTo>
                    <a:pt x="1175954" y="1093166"/>
                  </a:lnTo>
                  <a:lnTo>
                    <a:pt x="1176527" y="1144733"/>
                  </a:lnTo>
                  <a:lnTo>
                    <a:pt x="1174633" y="1197788"/>
                  </a:lnTo>
                  <a:lnTo>
                    <a:pt x="1170114" y="1252323"/>
                  </a:lnTo>
                  <a:lnTo>
                    <a:pt x="1163053" y="1251103"/>
                  </a:lnTo>
                  <a:lnTo>
                    <a:pt x="1155890" y="1250138"/>
                  </a:lnTo>
                  <a:lnTo>
                    <a:pt x="126682" y="1250138"/>
                  </a:lnTo>
                  <a:lnTo>
                    <a:pt x="77372" y="1260095"/>
                  </a:lnTo>
                  <a:lnTo>
                    <a:pt x="37104" y="1287248"/>
                  </a:lnTo>
                  <a:lnTo>
                    <a:pt x="9955" y="1327516"/>
                  </a:lnTo>
                  <a:lnTo>
                    <a:pt x="0" y="1376821"/>
                  </a:lnTo>
                  <a:lnTo>
                    <a:pt x="9955" y="1426133"/>
                  </a:lnTo>
                  <a:lnTo>
                    <a:pt x="37104" y="1466405"/>
                  </a:lnTo>
                  <a:lnTo>
                    <a:pt x="77372" y="1493559"/>
                  </a:lnTo>
                  <a:lnTo>
                    <a:pt x="126682" y="1503516"/>
                  </a:lnTo>
                  <a:lnTo>
                    <a:pt x="1109611" y="1503516"/>
                  </a:lnTo>
                  <a:lnTo>
                    <a:pt x="1091637" y="1549292"/>
                  </a:lnTo>
                  <a:lnTo>
                    <a:pt x="1071709" y="1595118"/>
                  </a:lnTo>
                  <a:lnTo>
                    <a:pt x="1049893" y="1640986"/>
                  </a:lnTo>
                  <a:lnTo>
                    <a:pt x="1026255" y="1686883"/>
                  </a:lnTo>
                  <a:lnTo>
                    <a:pt x="1000859" y="1732802"/>
                  </a:lnTo>
                  <a:lnTo>
                    <a:pt x="973771" y="1778731"/>
                  </a:lnTo>
                  <a:lnTo>
                    <a:pt x="945057" y="1824661"/>
                  </a:lnTo>
                  <a:lnTo>
                    <a:pt x="182283" y="1824661"/>
                  </a:lnTo>
                  <a:lnTo>
                    <a:pt x="132972" y="1834618"/>
                  </a:lnTo>
                  <a:lnTo>
                    <a:pt x="132035" y="1835250"/>
                  </a:lnTo>
                  <a:lnTo>
                    <a:pt x="1365030" y="1835250"/>
                  </a:lnTo>
                  <a:lnTo>
                    <a:pt x="1398211" y="1767887"/>
                  </a:lnTo>
                  <a:lnTo>
                    <a:pt x="1416703" y="1726988"/>
                  </a:lnTo>
                  <a:lnTo>
                    <a:pt x="1434056" y="1685916"/>
                  </a:lnTo>
                  <a:lnTo>
                    <a:pt x="1450240" y="1644667"/>
                  </a:lnTo>
                  <a:lnTo>
                    <a:pt x="1465225" y="1603237"/>
                  </a:lnTo>
                  <a:lnTo>
                    <a:pt x="1478982" y="1561625"/>
                  </a:lnTo>
                  <a:lnTo>
                    <a:pt x="1491481" y="1519827"/>
                  </a:lnTo>
                  <a:lnTo>
                    <a:pt x="1502692" y="1477840"/>
                  </a:lnTo>
                  <a:lnTo>
                    <a:pt x="1512585" y="1435660"/>
                  </a:lnTo>
                  <a:lnTo>
                    <a:pt x="1521130" y="1393285"/>
                  </a:lnTo>
                  <a:lnTo>
                    <a:pt x="1528298" y="1350711"/>
                  </a:lnTo>
                  <a:lnTo>
                    <a:pt x="1534058" y="1307936"/>
                  </a:lnTo>
                  <a:lnTo>
                    <a:pt x="1541211" y="1230596"/>
                  </a:lnTo>
                  <a:lnTo>
                    <a:pt x="1544382" y="1155425"/>
                  </a:lnTo>
                  <a:lnTo>
                    <a:pt x="1543828" y="1082452"/>
                  </a:lnTo>
                  <a:lnTo>
                    <a:pt x="1539804" y="1011702"/>
                  </a:lnTo>
                  <a:lnTo>
                    <a:pt x="1532569" y="943204"/>
                  </a:lnTo>
                  <a:lnTo>
                    <a:pt x="1522380" y="876984"/>
                  </a:lnTo>
                  <a:lnTo>
                    <a:pt x="1509492" y="813069"/>
                  </a:lnTo>
                  <a:lnTo>
                    <a:pt x="1494164" y="751487"/>
                  </a:lnTo>
                  <a:lnTo>
                    <a:pt x="1476653" y="692264"/>
                  </a:lnTo>
                  <a:lnTo>
                    <a:pt x="1457214" y="635429"/>
                  </a:lnTo>
                  <a:lnTo>
                    <a:pt x="1436106" y="581007"/>
                  </a:lnTo>
                  <a:lnTo>
                    <a:pt x="1413584" y="529026"/>
                  </a:lnTo>
                  <a:lnTo>
                    <a:pt x="1389907" y="479514"/>
                  </a:lnTo>
                  <a:lnTo>
                    <a:pt x="1365331" y="432497"/>
                  </a:lnTo>
                  <a:lnTo>
                    <a:pt x="1340113" y="388002"/>
                  </a:lnTo>
                  <a:lnTo>
                    <a:pt x="1314510" y="346057"/>
                  </a:lnTo>
                  <a:lnTo>
                    <a:pt x="1288779" y="306688"/>
                  </a:lnTo>
                  <a:lnTo>
                    <a:pt x="1263177" y="269924"/>
                  </a:lnTo>
                  <a:lnTo>
                    <a:pt x="1237961" y="235790"/>
                  </a:lnTo>
                  <a:lnTo>
                    <a:pt x="1213388" y="204314"/>
                  </a:lnTo>
                  <a:lnTo>
                    <a:pt x="1167198" y="149446"/>
                  </a:lnTo>
                  <a:lnTo>
                    <a:pt x="1126663" y="105535"/>
                  </a:lnTo>
                  <a:lnTo>
                    <a:pt x="1093839" y="72800"/>
                  </a:lnTo>
                  <a:lnTo>
                    <a:pt x="1059548" y="41721"/>
                  </a:lnTo>
                  <a:lnTo>
                    <a:pt x="1018016" y="15575"/>
                  </a:lnTo>
                  <a:lnTo>
                    <a:pt x="972694" y="1748"/>
                  </a:lnTo>
                  <a:lnTo>
                    <a:pt x="925999" y="0"/>
                  </a:lnTo>
                  <a:close/>
                </a:path>
              </a:pathLst>
            </a:custGeom>
            <a:solidFill>
              <a:srgbClr val="0E5C77">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31520" y="1882770"/>
            <a:ext cx="8910320"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1520" y="6114954"/>
            <a:ext cx="8924387" cy="365125"/>
          </a:xfrm>
          <a:prstGeom prst="rect">
            <a:avLst/>
          </a:prstGeom>
        </p:spPr>
        <p:txBody>
          <a:bodyPr/>
          <a:lstStyle>
            <a:lvl1pPr>
              <a:defRPr sz="1400">
                <a:solidFill>
                  <a:schemeClr val="bg1"/>
                </a:solidFill>
              </a:defRPr>
            </a:lvl1pPr>
          </a:lstStyle>
          <a:p>
            <a:endParaRPr lang="en-GB" dirty="0"/>
          </a:p>
        </p:txBody>
      </p:sp>
      <p:grpSp>
        <p:nvGrpSpPr>
          <p:cNvPr id="4" name="object 41">
            <a:extLst>
              <a:ext uri="{FF2B5EF4-FFF2-40B4-BE49-F238E27FC236}">
                <a16:creationId xmlns:a16="http://schemas.microsoft.com/office/drawing/2014/main" id="{4AA4F7D3-F6E8-EAB2-F7FF-BD27C0DB60AC}"/>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E917381C-8FE5-3CAD-273B-51DCDB6727FC}"/>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6EC3B691-15D3-272C-C984-5D8D7AB4D44B}"/>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26C44628-116B-F318-B8E0-DE32F2332BC6}"/>
                </a:ext>
              </a:extLst>
            </p:cNvPr>
            <p:cNvPicPr/>
            <p:nvPr/>
          </p:nvPicPr>
          <p:blipFill>
            <a:blip r:embed="rId4" cstate="print"/>
            <a:stretch>
              <a:fillRect/>
            </a:stretch>
          </p:blipFill>
          <p:spPr>
            <a:xfrm>
              <a:off x="6871611" y="1669224"/>
              <a:ext cx="175945" cy="178803"/>
            </a:xfrm>
            <a:prstGeom prst="rect">
              <a:avLst/>
            </a:prstGeom>
          </p:spPr>
        </p:pic>
      </p:grpSp>
      <p:sp>
        <p:nvSpPr>
          <p:cNvPr id="15" name="object 14">
            <a:extLst>
              <a:ext uri="{FF2B5EF4-FFF2-40B4-BE49-F238E27FC236}">
                <a16:creationId xmlns:a16="http://schemas.microsoft.com/office/drawing/2014/main" id="{45F4DC08-150F-4A25-716A-90191F21FDC9}"/>
              </a:ext>
            </a:extLst>
          </p:cNvPr>
          <p:cNvSpPr/>
          <p:nvPr userDrawn="1"/>
        </p:nvSpPr>
        <p:spPr>
          <a:xfrm rot="10800000">
            <a:off x="-308147" y="5862122"/>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01D5C4C6-F307-4C2A-EEA2-C7230077C63A}"/>
              </a:ext>
            </a:extLst>
          </p:cNvPr>
          <p:cNvSpPr/>
          <p:nvPr userDrawn="1"/>
        </p:nvSpPr>
        <p:spPr>
          <a:xfrm rot="10800000">
            <a:off x="-650" y="6776735"/>
            <a:ext cx="360745" cy="37506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7" name="object 14">
            <a:extLst>
              <a:ext uri="{FF2B5EF4-FFF2-40B4-BE49-F238E27FC236}">
                <a16:creationId xmlns:a16="http://schemas.microsoft.com/office/drawing/2014/main" id="{ED0436A5-966C-D05D-FD27-2ED35FF09750}"/>
              </a:ext>
            </a:extLst>
          </p:cNvPr>
          <p:cNvSpPr/>
          <p:nvPr userDrawn="1"/>
        </p:nvSpPr>
        <p:spPr>
          <a:xfrm rot="10800000">
            <a:off x="8761227" y="264563"/>
            <a:ext cx="262322" cy="27273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9" name="object 14">
            <a:extLst>
              <a:ext uri="{FF2B5EF4-FFF2-40B4-BE49-F238E27FC236}">
                <a16:creationId xmlns:a16="http://schemas.microsoft.com/office/drawing/2014/main" id="{B1D59208-AF3F-67F9-AFEE-0B79028CDC85}"/>
              </a:ext>
            </a:extLst>
          </p:cNvPr>
          <p:cNvSpPr/>
          <p:nvPr userDrawn="1"/>
        </p:nvSpPr>
        <p:spPr>
          <a:xfrm rot="10800000">
            <a:off x="8268251" y="-287815"/>
            <a:ext cx="492976" cy="51254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7870" y="593213"/>
            <a:ext cx="8910320" cy="752109"/>
          </a:xfrm>
        </p:spPr>
        <p:txBody>
          <a:bodyPr anchor="b">
            <a:normAutofit/>
          </a:bodyPr>
          <a:lstStyle>
            <a:lvl1pPr>
              <a:defRPr sz="4400">
                <a:solidFill>
                  <a:schemeClr val="bg1"/>
                </a:solidFill>
                <a:latin typeface="Quicksan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882615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4520" y="365125"/>
            <a:ext cx="6475989" cy="4355493"/>
          </a:xfrm>
        </p:spPr>
        <p:txBody>
          <a:bodyPr anchor="t" anchorCtr="0">
            <a:normAutofit/>
          </a:bodyPr>
          <a:lstStyle>
            <a:lvl1pPr>
              <a:defRPr sz="44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4520" y="4862945"/>
            <a:ext cx="6475989" cy="49137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6347" y="6127750"/>
            <a:ext cx="8927320" cy="365125"/>
          </a:xfrm>
          <a:prstGeom prst="rect">
            <a:avLst/>
          </a:prstGeom>
        </p:spPr>
        <p:txBody>
          <a:bodyPr/>
          <a:lstStyle/>
          <a:p>
            <a:endParaRPr lang="en-GB" dirty="0"/>
          </a:p>
        </p:txBody>
      </p:sp>
      <p:sp>
        <p:nvSpPr>
          <p:cNvPr id="10" name="object 2">
            <a:extLst>
              <a:ext uri="{FF2B5EF4-FFF2-40B4-BE49-F238E27FC236}">
                <a16:creationId xmlns:a16="http://schemas.microsoft.com/office/drawing/2014/main" id="{F387DD09-C436-5F8E-8C10-75D345EE965A}"/>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solidFill>
        </p:spPr>
        <p:txBody>
          <a:bodyPr wrap="square" lIns="0" tIns="0" rIns="0" bIns="0" rtlCol="0"/>
          <a:lstStyle/>
          <a:p>
            <a:endParaRPr/>
          </a:p>
        </p:txBody>
      </p:sp>
    </p:spTree>
    <p:extLst>
      <p:ext uri="{BB962C8B-B14F-4D97-AF65-F5344CB8AC3E}">
        <p14:creationId xmlns:p14="http://schemas.microsoft.com/office/powerpoint/2010/main" val="849905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4301835" y="365125"/>
            <a:ext cx="7232073" cy="4355493"/>
          </a:xfrm>
        </p:spPr>
        <p:txBody>
          <a:bodyPr anchor="t" anchorCtr="0">
            <a:normAutofit/>
          </a:bodyPr>
          <a:lstStyle>
            <a:lvl1pPr algn="r">
              <a:defRPr sz="40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4301836" y="4862945"/>
            <a:ext cx="7232072" cy="440575"/>
          </a:xfrm>
        </p:spPr>
        <p:txBody>
          <a:bodyPr anchor="t" anchorCtr="0">
            <a:normAutofit/>
          </a:bodyPr>
          <a:lstStyle>
            <a:lvl1pPr marL="0" indent="0" algn="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51840" y="6127750"/>
            <a:ext cx="8890000" cy="365125"/>
          </a:xfrm>
          <a:prstGeom prst="rect">
            <a:avLst/>
          </a:prstGeom>
        </p:spPr>
        <p:txBody>
          <a:bodyPr/>
          <a:lstStyle>
            <a:lvl1pPr>
              <a:defRPr>
                <a:solidFill>
                  <a:schemeClr val="bg2"/>
                </a:solidFill>
              </a:defRPr>
            </a:lvl1pPr>
          </a:lstStyle>
          <a:p>
            <a:endParaRPr lang="en-GB" dirty="0"/>
          </a:p>
        </p:txBody>
      </p:sp>
      <p:sp>
        <p:nvSpPr>
          <p:cNvPr id="4" name="object 2">
            <a:extLst>
              <a:ext uri="{FF2B5EF4-FFF2-40B4-BE49-F238E27FC236}">
                <a16:creationId xmlns:a16="http://schemas.microsoft.com/office/drawing/2014/main" id="{FB453B0D-C8DF-80FC-EEDE-35EBA33A3EB9}"/>
              </a:ext>
            </a:extLst>
          </p:cNvPr>
          <p:cNvSpPr/>
          <p:nvPr userDrawn="1"/>
        </p:nvSpPr>
        <p:spPr>
          <a:xfrm>
            <a:off x="108938" y="-20309"/>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0A79D"/>
          </a:solidFill>
        </p:spPr>
        <p:txBody>
          <a:bodyPr wrap="square" lIns="0" tIns="0" rIns="0" bIns="0" rtlCol="0"/>
          <a:lstStyle/>
          <a:p>
            <a:endParaRPr/>
          </a:p>
        </p:txBody>
      </p:sp>
    </p:spTree>
    <p:extLst>
      <p:ext uri="{BB962C8B-B14F-4D97-AF65-F5344CB8AC3E}">
        <p14:creationId xmlns:p14="http://schemas.microsoft.com/office/powerpoint/2010/main" val="35118585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1200" y="365125"/>
            <a:ext cx="6479308" cy="4355493"/>
          </a:xfrm>
        </p:spPr>
        <p:txBody>
          <a:bodyPr anchor="t" anchorCtr="0">
            <a:normAutofit/>
          </a:bodyPr>
          <a:lstStyle>
            <a:lvl1pPr>
              <a:defRPr sz="40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1200" y="4862945"/>
            <a:ext cx="6479307" cy="50153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1680" y="6127750"/>
            <a:ext cx="8930639" cy="365125"/>
          </a:xfrm>
          <a:prstGeom prst="rect">
            <a:avLst/>
          </a:prstGeom>
        </p:spPr>
        <p:txBody>
          <a:bodyPr/>
          <a:lstStyle>
            <a:lvl1pPr>
              <a:defRPr>
                <a:solidFill>
                  <a:schemeClr val="accent2"/>
                </a:solidFill>
              </a:defRPr>
            </a:lvl1pPr>
          </a:lstStyle>
          <a:p>
            <a:endParaRPr lang="en-GB" dirty="0"/>
          </a:p>
        </p:txBody>
      </p:sp>
      <p:sp>
        <p:nvSpPr>
          <p:cNvPr id="4" name="object 2">
            <a:extLst>
              <a:ext uri="{FF2B5EF4-FFF2-40B4-BE49-F238E27FC236}">
                <a16:creationId xmlns:a16="http://schemas.microsoft.com/office/drawing/2014/main" id="{BACCD77F-6A9E-76FD-8A3A-2FBB9E8A1FB5}"/>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9D62E2"/>
          </a:solidFill>
        </p:spPr>
        <p:txBody>
          <a:bodyPr wrap="square" lIns="0" tIns="0" rIns="0" bIns="0" rtlCol="0"/>
          <a:lstStyle/>
          <a:p>
            <a:endParaRPr/>
          </a:p>
        </p:txBody>
      </p:sp>
    </p:spTree>
    <p:extLst>
      <p:ext uri="{BB962C8B-B14F-4D97-AF65-F5344CB8AC3E}">
        <p14:creationId xmlns:p14="http://schemas.microsoft.com/office/powerpoint/2010/main" val="27793458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8C7B287D-6B69-02D5-6050-7FEFF483FD05}"/>
              </a:ext>
            </a:extLst>
          </p:cNvPr>
          <p:cNvSpPr>
            <a:spLocks noGrp="1"/>
          </p:cNvSpPr>
          <p:nvPr>
            <p:ph type="pic" idx="10"/>
          </p:nvPr>
        </p:nvSpPr>
        <p:spPr>
          <a:xfrm>
            <a:off x="6254500" y="62408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tle 1">
            <a:extLst>
              <a:ext uri="{FF2B5EF4-FFF2-40B4-BE49-F238E27FC236}">
                <a16:creationId xmlns:a16="http://schemas.microsoft.com/office/drawing/2014/main" id="{5EDCDDA5-3A8E-2128-C19E-103FF1AA9177}"/>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69414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2"/>
          </a:solidFill>
        </p:spPr>
        <p:txBody>
          <a:bodyPr wrap="square" lIns="0" tIns="0" rIns="0" bIns="0" rtlCol="0"/>
          <a:lstStyle/>
          <a:p>
            <a:endParaRPr sz="2000"/>
          </a:p>
        </p:txBody>
      </p:sp>
      <p:sp>
        <p:nvSpPr>
          <p:cNvPr id="8" name="object 4">
            <a:extLst>
              <a:ext uri="{FF2B5EF4-FFF2-40B4-BE49-F238E27FC236}">
                <a16:creationId xmlns:a16="http://schemas.microsoft.com/office/drawing/2014/main" id="{74673720-C835-BE5C-5C80-3FD8DB241F01}"/>
              </a:ext>
            </a:extLst>
          </p:cNvPr>
          <p:cNvSpPr/>
          <p:nvPr userDrawn="1"/>
        </p:nvSpPr>
        <p:spPr>
          <a:xfrm>
            <a:off x="11017319" y="4297582"/>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46D95486-8AE6-9324-FF15-FB06241C299A}"/>
              </a:ext>
            </a:extLst>
          </p:cNvPr>
          <p:cNvSpPr/>
          <p:nvPr userDrawn="1"/>
        </p:nvSpPr>
        <p:spPr>
          <a:xfrm>
            <a:off x="10858176" y="4794163"/>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6EE743A1-10E0-9B86-6AD1-E9B92D62DCE7}"/>
              </a:ext>
            </a:extLst>
          </p:cNvPr>
          <p:cNvSpPr/>
          <p:nvPr userDrawn="1"/>
        </p:nvSpPr>
        <p:spPr>
          <a:xfrm>
            <a:off x="10211952" y="5003948"/>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1" name="object 4">
            <a:extLst>
              <a:ext uri="{FF2B5EF4-FFF2-40B4-BE49-F238E27FC236}">
                <a16:creationId xmlns:a16="http://schemas.microsoft.com/office/drawing/2014/main" id="{E8D99936-C791-EC50-A678-76F12A1EC831}"/>
              </a:ext>
            </a:extLst>
          </p:cNvPr>
          <p:cNvSpPr/>
          <p:nvPr userDrawn="1"/>
        </p:nvSpPr>
        <p:spPr>
          <a:xfrm>
            <a:off x="9239151" y="4572895"/>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3A7B13D2-0D85-68C1-7844-658E315F6177}"/>
              </a:ext>
            </a:extLst>
          </p:cNvPr>
          <p:cNvSpPr/>
          <p:nvPr userDrawn="1"/>
        </p:nvSpPr>
        <p:spPr>
          <a:xfrm>
            <a:off x="7173395" y="6277376"/>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3" name="object 4">
            <a:extLst>
              <a:ext uri="{FF2B5EF4-FFF2-40B4-BE49-F238E27FC236}">
                <a16:creationId xmlns:a16="http://schemas.microsoft.com/office/drawing/2014/main" id="{01DC0EFC-6C93-BFA0-523B-FE355A921294}"/>
              </a:ext>
            </a:extLst>
          </p:cNvPr>
          <p:cNvSpPr/>
          <p:nvPr userDrawn="1"/>
        </p:nvSpPr>
        <p:spPr>
          <a:xfrm>
            <a:off x="6464955" y="5911803"/>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4" name="object 4">
            <a:extLst>
              <a:ext uri="{FF2B5EF4-FFF2-40B4-BE49-F238E27FC236}">
                <a16:creationId xmlns:a16="http://schemas.microsoft.com/office/drawing/2014/main" id="{34D1CC05-DC4E-8B38-D132-6D0E40FCB802}"/>
              </a:ext>
            </a:extLst>
          </p:cNvPr>
          <p:cNvSpPr/>
          <p:nvPr userDrawn="1"/>
        </p:nvSpPr>
        <p:spPr>
          <a:xfrm>
            <a:off x="6826903" y="3913649"/>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3439139F-F645-CA8D-5BF1-27B8526442E2}"/>
              </a:ext>
            </a:extLst>
          </p:cNvPr>
          <p:cNvSpPr/>
          <p:nvPr userDrawn="1"/>
        </p:nvSpPr>
        <p:spPr>
          <a:xfrm>
            <a:off x="8852061" y="5677297"/>
            <a:ext cx="1497988" cy="149798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pic>
        <p:nvPicPr>
          <p:cNvPr id="17" name="Picture 16" descr="A picture containing text&#10;&#10;Description automatically generated">
            <a:extLst>
              <a:ext uri="{FF2B5EF4-FFF2-40B4-BE49-F238E27FC236}">
                <a16:creationId xmlns:a16="http://schemas.microsoft.com/office/drawing/2014/main" id="{1C70859E-DCA5-87BD-ACBD-C84DD8CAD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 name="Picture Placeholder 2">
            <a:extLst>
              <a:ext uri="{FF2B5EF4-FFF2-40B4-BE49-F238E27FC236}">
                <a16:creationId xmlns:a16="http://schemas.microsoft.com/office/drawing/2014/main" id="{C965953D-FE9D-4CC7-8DA0-75C83642EEAC}"/>
              </a:ext>
            </a:extLst>
          </p:cNvPr>
          <p:cNvSpPr>
            <a:spLocks noGrp="1"/>
          </p:cNvSpPr>
          <p:nvPr>
            <p:ph type="pic" idx="10"/>
          </p:nvPr>
        </p:nvSpPr>
        <p:spPr>
          <a:xfrm>
            <a:off x="-1086041" y="43104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C5546EC1-A810-BD21-641C-B8D34688033E}"/>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itle 1">
            <a:extLst>
              <a:ext uri="{FF2B5EF4-FFF2-40B4-BE49-F238E27FC236}">
                <a16:creationId xmlns:a16="http://schemas.microsoft.com/office/drawing/2014/main" id="{B80B015F-1A06-9783-C83F-0B002E388974}"/>
              </a:ext>
            </a:extLst>
          </p:cNvPr>
          <p:cNvSpPr>
            <a:spLocks noGrp="1"/>
          </p:cNvSpPr>
          <p:nvPr>
            <p:ph type="title"/>
          </p:nvPr>
        </p:nvSpPr>
        <p:spPr>
          <a:xfrm>
            <a:off x="6339841" y="283845"/>
            <a:ext cx="570991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2841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3"/>
                </a:solidFill>
              </a:defRPr>
            </a:lvl1pPr>
          </a:lstStyle>
          <a:p>
            <a:r>
              <a:rPr lang="en-GB"/>
              <a:t>Click to edit Master title style</a:t>
            </a:r>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a:p>
        </p:txBody>
      </p:sp>
      <p:sp>
        <p:nvSpPr>
          <p:cNvPr id="3" name="Content Placeholder 2">
            <a:extLst>
              <a:ext uri="{FF2B5EF4-FFF2-40B4-BE49-F238E27FC236}">
                <a16:creationId xmlns:a16="http://schemas.microsoft.com/office/drawing/2014/main" id="{AA152104-509B-E0AB-E830-5FA822F21414}"/>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3"/>
              </a:buClr>
              <a:buFont typeface="Arial" panose="020B0604020202020204" pitchFamily="34" charset="0"/>
              <a:buChar char="•"/>
              <a:defRPr>
                <a:latin typeface="Quicksand" pitchFamily="2" charset="0"/>
              </a:defRPr>
            </a:lvl2pPr>
            <a:lvl3pPr marL="684000" indent="-182563">
              <a:buClr>
                <a:schemeClr val="accent3"/>
              </a:buClr>
              <a:buFont typeface="System Font Regular"/>
              <a:buChar char="-"/>
              <a:defRPr>
                <a:latin typeface="Quicksand" pitchFamily="2" charset="0"/>
              </a:defRPr>
            </a:lvl3pPr>
            <a:lvl4pPr marL="1368000" indent="-182563">
              <a:buClr>
                <a:schemeClr val="accent3"/>
              </a:buClr>
              <a:buFont typeface="Arial" panose="020B0604020202020204" pitchFamily="34" charset="0"/>
              <a:buChar char="•"/>
              <a:defRPr>
                <a:latin typeface="Quicksand" pitchFamily="2" charset="0"/>
              </a:defRPr>
            </a:lvl4pPr>
            <a:lvl5pPr marL="2052000" indent="-182563">
              <a:buClr>
                <a:schemeClr val="accent3"/>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62602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3"/>
          </a:solidFill>
          <a:ln>
            <a:solidFill>
              <a:schemeClr val="tx1"/>
            </a:solidFill>
          </a:ln>
        </p:spPr>
        <p:txBody>
          <a:bodyPr wrap="square" lIns="0" tIns="0" rIns="0" bIns="0" rtlCol="0"/>
          <a:lstStyle/>
          <a:p>
            <a:endParaRPr sz="2000" dirty="0"/>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a:solidFill>
            <a:srgbClr val="FFFFFF">
              <a:alpha val="14902"/>
            </a:srgbClr>
          </a:solidFill>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grp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grp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grp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grp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grp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40C06F99-8172-DCE1-7EFE-FF4F105EC10F}"/>
              </a:ext>
            </a:extLst>
          </p:cNvPr>
          <p:cNvSpPr>
            <a:spLocks noGrp="1"/>
          </p:cNvSpPr>
          <p:nvPr>
            <p:ph type="pic" idx="10"/>
          </p:nvPr>
        </p:nvSpPr>
        <p:spPr>
          <a:xfrm>
            <a:off x="5937730" y="-624301"/>
            <a:ext cx="8682510" cy="8565938"/>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5D5A134A-9500-7361-A12A-6B671873C96B}"/>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CB2A364B-A6CD-5EAF-DE9C-A1C82F55A1E9}"/>
              </a:ext>
            </a:extLst>
          </p:cNvPr>
          <p:cNvSpPr>
            <a:spLocks noGrp="1"/>
          </p:cNvSpPr>
          <p:nvPr>
            <p:ph type="title"/>
          </p:nvPr>
        </p:nvSpPr>
        <p:spPr>
          <a:xfrm>
            <a:off x="751841" y="365125"/>
            <a:ext cx="543559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4378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bg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9598" y="0"/>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BE02B544-A40A-C2C8-B48C-6F244BD0DFB6}"/>
              </a:ext>
            </a:extLst>
          </p:cNvPr>
          <p:cNvSpPr>
            <a:spLocks noGrp="1"/>
          </p:cNvSpPr>
          <p:nvPr>
            <p:ph type="pic" idx="10"/>
          </p:nvPr>
        </p:nvSpPr>
        <p:spPr>
          <a:xfrm>
            <a:off x="6284881" y="-715900"/>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Text Placeholder 2">
            <a:extLst>
              <a:ext uri="{FF2B5EF4-FFF2-40B4-BE49-F238E27FC236}">
                <a16:creationId xmlns:a16="http://schemas.microsoft.com/office/drawing/2014/main" id="{B2A84FDF-B4A9-904D-3D86-7133D1D60DA0}"/>
              </a:ext>
            </a:extLst>
          </p:cNvPr>
          <p:cNvSpPr>
            <a:spLocks noGrp="1"/>
          </p:cNvSpPr>
          <p:nvPr>
            <p:ph type="body" idx="1"/>
          </p:nvPr>
        </p:nvSpPr>
        <p:spPr>
          <a:xfrm>
            <a:off x="735724" y="2367280"/>
            <a:ext cx="5360276" cy="365760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9D8A16EC-8618-0864-AC9B-EAB51A18BF1D}"/>
              </a:ext>
            </a:extLst>
          </p:cNvPr>
          <p:cNvSpPr>
            <a:spLocks noGrp="1"/>
          </p:cNvSpPr>
          <p:nvPr>
            <p:ph type="title"/>
          </p:nvPr>
        </p:nvSpPr>
        <p:spPr>
          <a:xfrm>
            <a:off x="690881" y="1483360"/>
            <a:ext cx="6492239" cy="755968"/>
          </a:xfrm>
        </p:spPr>
        <p:txBody>
          <a:bodyPr>
            <a:normAutofit/>
          </a:bodyPr>
          <a:lstStyle>
            <a:lvl1pPr>
              <a:defRPr sz="2800"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670414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F7467FD7-B03A-A783-6DAD-BFE1F429ED74}"/>
              </a:ext>
            </a:extLst>
          </p:cNvPr>
          <p:cNvSpPr>
            <a:spLocks noGrp="1"/>
          </p:cNvSpPr>
          <p:nvPr>
            <p:ph type="pic" idx="10"/>
          </p:nvPr>
        </p:nvSpPr>
        <p:spPr>
          <a:xfrm>
            <a:off x="-1249137" y="-881221"/>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8C0E5294-F5B4-77CF-A37F-AB562DD1B145}"/>
              </a:ext>
            </a:extLst>
          </p:cNvPr>
          <p:cNvSpPr>
            <a:spLocks noGrp="1"/>
          </p:cNvSpPr>
          <p:nvPr>
            <p:ph type="body" idx="1"/>
          </p:nvPr>
        </p:nvSpPr>
        <p:spPr>
          <a:xfrm>
            <a:off x="6323724" y="2661920"/>
            <a:ext cx="5634596" cy="307848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E439FECD-897F-06F3-56D7-FC72D58F9B95}"/>
              </a:ext>
            </a:extLst>
          </p:cNvPr>
          <p:cNvSpPr>
            <a:spLocks noGrp="1"/>
          </p:cNvSpPr>
          <p:nvPr>
            <p:ph type="title"/>
          </p:nvPr>
        </p:nvSpPr>
        <p:spPr>
          <a:xfrm>
            <a:off x="6278881" y="1615440"/>
            <a:ext cx="5709919" cy="907098"/>
          </a:xfrm>
        </p:spPr>
        <p:txBody>
          <a:bodyPr>
            <a:normAutofit/>
          </a:bodyPr>
          <a:lstStyle>
            <a:lvl1pPr>
              <a:defRPr sz="2800"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58883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121920" y="-4957"/>
            <a:ext cx="1231976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a:ln>
            <a:solidFill>
              <a:schemeClr val="accent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121920" y="-389572"/>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E6294C19-5D10-1A71-B204-31C0C2A5477A}"/>
              </a:ext>
            </a:extLst>
          </p:cNvPr>
          <p:cNvSpPr>
            <a:spLocks noGrp="1"/>
          </p:cNvSpPr>
          <p:nvPr>
            <p:ph type="pic" idx="10"/>
          </p:nvPr>
        </p:nvSpPr>
        <p:spPr>
          <a:xfrm>
            <a:off x="6169931" y="-897413"/>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Text Placeholder 2">
            <a:extLst>
              <a:ext uri="{FF2B5EF4-FFF2-40B4-BE49-F238E27FC236}">
                <a16:creationId xmlns:a16="http://schemas.microsoft.com/office/drawing/2014/main" id="{E4356BD6-1C5C-9AA4-5362-F5FAC5EFE65F}"/>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16EAF454-36EC-DCFE-55B7-5195E0BEFBCE}"/>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76744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a:ln>
            <a:solidFill>
              <a:schemeClr val="tx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06A941DA-EEFE-1DF4-35CF-14C8B0F4F254}"/>
              </a:ext>
            </a:extLst>
          </p:cNvPr>
          <p:cNvSpPr>
            <a:spLocks noGrp="1"/>
          </p:cNvSpPr>
          <p:nvPr>
            <p:ph type="pic" idx="10"/>
          </p:nvPr>
        </p:nvSpPr>
        <p:spPr>
          <a:xfrm>
            <a:off x="-1635760" y="-683147"/>
            <a:ext cx="7573873" cy="721259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318BAC3E-9C24-5719-CA3D-F7A0323717E8}"/>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759A3552-8D5D-6609-37CC-BB86F389BE47}"/>
              </a:ext>
            </a:extLst>
          </p:cNvPr>
          <p:cNvSpPr>
            <a:spLocks noGrp="1"/>
          </p:cNvSpPr>
          <p:nvPr>
            <p:ph type="title"/>
          </p:nvPr>
        </p:nvSpPr>
        <p:spPr>
          <a:xfrm>
            <a:off x="6350001" y="771525"/>
            <a:ext cx="5709919" cy="1325563"/>
          </a:xfrm>
        </p:spPr>
        <p:txBody>
          <a:bodyPr>
            <a:normAutofit/>
          </a:bodyPr>
          <a:lstStyle>
            <a:lvl1pPr>
              <a:defRPr sz="2800" b="1">
                <a:solidFill>
                  <a:schemeClr val="accent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7847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16" name="object 7">
            <a:extLst>
              <a:ext uri="{FF2B5EF4-FFF2-40B4-BE49-F238E27FC236}">
                <a16:creationId xmlns:a16="http://schemas.microsoft.com/office/drawing/2014/main" id="{C5CC3C5B-20F5-EDF1-6350-FE204957F054}"/>
              </a:ext>
            </a:extLst>
          </p:cNvPr>
          <p:cNvSpPr/>
          <p:nvPr/>
        </p:nvSpPr>
        <p:spPr>
          <a:xfrm>
            <a:off x="15163" y="2303"/>
            <a:ext cx="12271379" cy="6908925"/>
          </a:xfrm>
          <a:custGeom>
            <a:avLst/>
            <a:gdLst/>
            <a:ahLst/>
            <a:cxnLst/>
            <a:rect l="l" t="t" r="r" b="b"/>
            <a:pathLst>
              <a:path w="13428344" h="7560309">
                <a:moveTo>
                  <a:pt x="226669" y="6831254"/>
                </a:moveTo>
                <a:lnTo>
                  <a:pt x="223977" y="6784530"/>
                </a:lnTo>
                <a:lnTo>
                  <a:pt x="216090" y="6739382"/>
                </a:lnTo>
                <a:lnTo>
                  <a:pt x="203314" y="6696126"/>
                </a:lnTo>
                <a:lnTo>
                  <a:pt x="185940" y="6655054"/>
                </a:lnTo>
                <a:lnTo>
                  <a:pt x="164287" y="6616459"/>
                </a:lnTo>
                <a:lnTo>
                  <a:pt x="138645" y="6580657"/>
                </a:lnTo>
                <a:lnTo>
                  <a:pt x="109308" y="6547929"/>
                </a:lnTo>
                <a:lnTo>
                  <a:pt x="76593" y="6518605"/>
                </a:lnTo>
                <a:lnTo>
                  <a:pt x="40792" y="6492964"/>
                </a:lnTo>
                <a:lnTo>
                  <a:pt x="2197" y="6471310"/>
                </a:lnTo>
                <a:lnTo>
                  <a:pt x="0" y="6470370"/>
                </a:lnTo>
                <a:lnTo>
                  <a:pt x="0" y="7192124"/>
                </a:lnTo>
                <a:lnTo>
                  <a:pt x="40792" y="7169531"/>
                </a:lnTo>
                <a:lnTo>
                  <a:pt x="76593" y="7143890"/>
                </a:lnTo>
                <a:lnTo>
                  <a:pt x="109308" y="7114565"/>
                </a:lnTo>
                <a:lnTo>
                  <a:pt x="138645" y="7081837"/>
                </a:lnTo>
                <a:lnTo>
                  <a:pt x="164287" y="7046036"/>
                </a:lnTo>
                <a:lnTo>
                  <a:pt x="185940" y="7007453"/>
                </a:lnTo>
                <a:lnTo>
                  <a:pt x="203314" y="6966382"/>
                </a:lnTo>
                <a:lnTo>
                  <a:pt x="216090" y="6923125"/>
                </a:lnTo>
                <a:lnTo>
                  <a:pt x="223977" y="6877977"/>
                </a:lnTo>
                <a:lnTo>
                  <a:pt x="226669" y="6831254"/>
                </a:lnTo>
                <a:close/>
              </a:path>
              <a:path w="13428344" h="7560309">
                <a:moveTo>
                  <a:pt x="570217" y="5353024"/>
                </a:moveTo>
                <a:lnTo>
                  <a:pt x="568934" y="5305234"/>
                </a:lnTo>
                <a:lnTo>
                  <a:pt x="565111" y="5258117"/>
                </a:lnTo>
                <a:lnTo>
                  <a:pt x="558812" y="5211737"/>
                </a:lnTo>
                <a:lnTo>
                  <a:pt x="550125" y="5166169"/>
                </a:lnTo>
                <a:lnTo>
                  <a:pt x="539102" y="5121478"/>
                </a:lnTo>
                <a:lnTo>
                  <a:pt x="525818" y="5077714"/>
                </a:lnTo>
                <a:lnTo>
                  <a:pt x="510324" y="5034966"/>
                </a:lnTo>
                <a:lnTo>
                  <a:pt x="492696" y="4993284"/>
                </a:lnTo>
                <a:lnTo>
                  <a:pt x="472998" y="4952746"/>
                </a:lnTo>
                <a:lnTo>
                  <a:pt x="451294" y="4913401"/>
                </a:lnTo>
                <a:lnTo>
                  <a:pt x="427659" y="4875339"/>
                </a:lnTo>
                <a:lnTo>
                  <a:pt x="402158" y="4838611"/>
                </a:lnTo>
                <a:lnTo>
                  <a:pt x="374853" y="4803292"/>
                </a:lnTo>
                <a:lnTo>
                  <a:pt x="345821" y="4769434"/>
                </a:lnTo>
                <a:lnTo>
                  <a:pt x="315099" y="4737125"/>
                </a:lnTo>
                <a:lnTo>
                  <a:pt x="282790" y="4706417"/>
                </a:lnTo>
                <a:lnTo>
                  <a:pt x="248932" y="4677372"/>
                </a:lnTo>
                <a:lnTo>
                  <a:pt x="213614" y="4650067"/>
                </a:lnTo>
                <a:lnTo>
                  <a:pt x="176885" y="4624565"/>
                </a:lnTo>
                <a:lnTo>
                  <a:pt x="138823" y="4600930"/>
                </a:lnTo>
                <a:lnTo>
                  <a:pt x="99479" y="4579226"/>
                </a:lnTo>
                <a:lnTo>
                  <a:pt x="58940" y="4559541"/>
                </a:lnTo>
                <a:lnTo>
                  <a:pt x="17259" y="4541913"/>
                </a:lnTo>
                <a:lnTo>
                  <a:pt x="0" y="4535652"/>
                </a:lnTo>
                <a:lnTo>
                  <a:pt x="0" y="6170409"/>
                </a:lnTo>
                <a:lnTo>
                  <a:pt x="58940" y="6146520"/>
                </a:lnTo>
                <a:lnTo>
                  <a:pt x="99479" y="6126823"/>
                </a:lnTo>
                <a:lnTo>
                  <a:pt x="138823" y="6105118"/>
                </a:lnTo>
                <a:lnTo>
                  <a:pt x="176885" y="6081496"/>
                </a:lnTo>
                <a:lnTo>
                  <a:pt x="213614" y="6055982"/>
                </a:lnTo>
                <a:lnTo>
                  <a:pt x="248932" y="6028677"/>
                </a:lnTo>
                <a:lnTo>
                  <a:pt x="282790" y="5999645"/>
                </a:lnTo>
                <a:lnTo>
                  <a:pt x="315099" y="5968924"/>
                </a:lnTo>
                <a:lnTo>
                  <a:pt x="345821" y="5936615"/>
                </a:lnTo>
                <a:lnTo>
                  <a:pt x="374853" y="5902757"/>
                </a:lnTo>
                <a:lnTo>
                  <a:pt x="402158" y="5867438"/>
                </a:lnTo>
                <a:lnTo>
                  <a:pt x="427659" y="5830709"/>
                </a:lnTo>
                <a:lnTo>
                  <a:pt x="451294" y="5792648"/>
                </a:lnTo>
                <a:lnTo>
                  <a:pt x="472998" y="5753316"/>
                </a:lnTo>
                <a:lnTo>
                  <a:pt x="492696" y="5712765"/>
                </a:lnTo>
                <a:lnTo>
                  <a:pt x="510324" y="5671083"/>
                </a:lnTo>
                <a:lnTo>
                  <a:pt x="525818" y="5628335"/>
                </a:lnTo>
                <a:lnTo>
                  <a:pt x="539102" y="5584583"/>
                </a:lnTo>
                <a:lnTo>
                  <a:pt x="550125" y="5539879"/>
                </a:lnTo>
                <a:lnTo>
                  <a:pt x="558812" y="5494312"/>
                </a:lnTo>
                <a:lnTo>
                  <a:pt x="565111" y="5447931"/>
                </a:lnTo>
                <a:lnTo>
                  <a:pt x="568934" y="5400814"/>
                </a:lnTo>
                <a:lnTo>
                  <a:pt x="570217" y="5353024"/>
                </a:lnTo>
                <a:close/>
              </a:path>
              <a:path w="13428344" h="7560309">
                <a:moveTo>
                  <a:pt x="2835325" y="6635394"/>
                </a:moveTo>
                <a:lnTo>
                  <a:pt x="2834322" y="6586918"/>
                </a:lnTo>
                <a:lnTo>
                  <a:pt x="2831325" y="6538963"/>
                </a:lnTo>
                <a:lnTo>
                  <a:pt x="2826397" y="6491567"/>
                </a:lnTo>
                <a:lnTo>
                  <a:pt x="2819552" y="6444755"/>
                </a:lnTo>
                <a:lnTo>
                  <a:pt x="2810840" y="6398565"/>
                </a:lnTo>
                <a:lnTo>
                  <a:pt x="2800312" y="6353061"/>
                </a:lnTo>
                <a:lnTo>
                  <a:pt x="2787980" y="6308268"/>
                </a:lnTo>
                <a:lnTo>
                  <a:pt x="2773921" y="6264224"/>
                </a:lnTo>
                <a:lnTo>
                  <a:pt x="2758148" y="6220968"/>
                </a:lnTo>
                <a:lnTo>
                  <a:pt x="2740698" y="6178550"/>
                </a:lnTo>
                <a:lnTo>
                  <a:pt x="2721635" y="6136995"/>
                </a:lnTo>
                <a:lnTo>
                  <a:pt x="2700985" y="6096355"/>
                </a:lnTo>
                <a:lnTo>
                  <a:pt x="2678773" y="6056668"/>
                </a:lnTo>
                <a:lnTo>
                  <a:pt x="2655062" y="6017971"/>
                </a:lnTo>
                <a:lnTo>
                  <a:pt x="2629890" y="5980303"/>
                </a:lnTo>
                <a:lnTo>
                  <a:pt x="2603284" y="5943701"/>
                </a:lnTo>
                <a:lnTo>
                  <a:pt x="2575293" y="5908218"/>
                </a:lnTo>
                <a:lnTo>
                  <a:pt x="2545943" y="5873877"/>
                </a:lnTo>
                <a:lnTo>
                  <a:pt x="2515298" y="5840730"/>
                </a:lnTo>
                <a:lnTo>
                  <a:pt x="2483370" y="5808802"/>
                </a:lnTo>
                <a:lnTo>
                  <a:pt x="2450223" y="5778157"/>
                </a:lnTo>
                <a:lnTo>
                  <a:pt x="2415883" y="5748807"/>
                </a:lnTo>
                <a:lnTo>
                  <a:pt x="2380399" y="5720816"/>
                </a:lnTo>
                <a:lnTo>
                  <a:pt x="2343797" y="5694210"/>
                </a:lnTo>
                <a:lnTo>
                  <a:pt x="2306129" y="5669026"/>
                </a:lnTo>
                <a:lnTo>
                  <a:pt x="2267432" y="5645315"/>
                </a:lnTo>
                <a:lnTo>
                  <a:pt x="2227732" y="5623115"/>
                </a:lnTo>
                <a:lnTo>
                  <a:pt x="2187092" y="5602465"/>
                </a:lnTo>
                <a:lnTo>
                  <a:pt x="2145550" y="5583390"/>
                </a:lnTo>
                <a:lnTo>
                  <a:pt x="2103120" y="5565953"/>
                </a:lnTo>
                <a:lnTo>
                  <a:pt x="2059876" y="5550179"/>
                </a:lnTo>
                <a:lnTo>
                  <a:pt x="2015832" y="5536108"/>
                </a:lnTo>
                <a:lnTo>
                  <a:pt x="1971040" y="5523789"/>
                </a:lnTo>
                <a:lnTo>
                  <a:pt x="1925523" y="5513260"/>
                </a:lnTo>
                <a:lnTo>
                  <a:pt x="1879346" y="5504548"/>
                </a:lnTo>
                <a:lnTo>
                  <a:pt x="1832533" y="5497703"/>
                </a:lnTo>
                <a:lnTo>
                  <a:pt x="1785137" y="5492762"/>
                </a:lnTo>
                <a:lnTo>
                  <a:pt x="1737169" y="5489778"/>
                </a:lnTo>
                <a:lnTo>
                  <a:pt x="1688706" y="5488775"/>
                </a:lnTo>
                <a:lnTo>
                  <a:pt x="1640243" y="5489778"/>
                </a:lnTo>
                <a:lnTo>
                  <a:pt x="1592275" y="5492762"/>
                </a:lnTo>
                <a:lnTo>
                  <a:pt x="1544878" y="5497703"/>
                </a:lnTo>
                <a:lnTo>
                  <a:pt x="1498066" y="5504548"/>
                </a:lnTo>
                <a:lnTo>
                  <a:pt x="1451889" y="5513260"/>
                </a:lnTo>
                <a:lnTo>
                  <a:pt x="1406372" y="5523789"/>
                </a:lnTo>
                <a:lnTo>
                  <a:pt x="1361579" y="5536108"/>
                </a:lnTo>
                <a:lnTo>
                  <a:pt x="1317536" y="5550179"/>
                </a:lnTo>
                <a:lnTo>
                  <a:pt x="1274292" y="5565953"/>
                </a:lnTo>
                <a:lnTo>
                  <a:pt x="1231861" y="5583390"/>
                </a:lnTo>
                <a:lnTo>
                  <a:pt x="1190320" y="5602465"/>
                </a:lnTo>
                <a:lnTo>
                  <a:pt x="1149680" y="5623115"/>
                </a:lnTo>
                <a:lnTo>
                  <a:pt x="1109980" y="5645315"/>
                </a:lnTo>
                <a:lnTo>
                  <a:pt x="1071283" y="5669026"/>
                </a:lnTo>
                <a:lnTo>
                  <a:pt x="1033614" y="5694210"/>
                </a:lnTo>
                <a:lnTo>
                  <a:pt x="997013" y="5720816"/>
                </a:lnTo>
                <a:lnTo>
                  <a:pt x="961529" y="5748807"/>
                </a:lnTo>
                <a:lnTo>
                  <a:pt x="927188" y="5778157"/>
                </a:lnTo>
                <a:lnTo>
                  <a:pt x="894041" y="5808802"/>
                </a:lnTo>
                <a:lnTo>
                  <a:pt x="862114" y="5840730"/>
                </a:lnTo>
                <a:lnTo>
                  <a:pt x="831469" y="5873877"/>
                </a:lnTo>
                <a:lnTo>
                  <a:pt x="802119" y="5908218"/>
                </a:lnTo>
                <a:lnTo>
                  <a:pt x="774128" y="5943701"/>
                </a:lnTo>
                <a:lnTo>
                  <a:pt x="747522" y="5980303"/>
                </a:lnTo>
                <a:lnTo>
                  <a:pt x="722350" y="6017971"/>
                </a:lnTo>
                <a:lnTo>
                  <a:pt x="698639" y="6056668"/>
                </a:lnTo>
                <a:lnTo>
                  <a:pt x="676427" y="6096355"/>
                </a:lnTo>
                <a:lnTo>
                  <a:pt x="655777" y="6136995"/>
                </a:lnTo>
                <a:lnTo>
                  <a:pt x="636714" y="6178550"/>
                </a:lnTo>
                <a:lnTo>
                  <a:pt x="619264" y="6220968"/>
                </a:lnTo>
                <a:lnTo>
                  <a:pt x="603491" y="6264224"/>
                </a:lnTo>
                <a:lnTo>
                  <a:pt x="589432" y="6308268"/>
                </a:lnTo>
                <a:lnTo>
                  <a:pt x="577100" y="6353061"/>
                </a:lnTo>
                <a:lnTo>
                  <a:pt x="566572" y="6398565"/>
                </a:lnTo>
                <a:lnTo>
                  <a:pt x="557860" y="6444755"/>
                </a:lnTo>
                <a:lnTo>
                  <a:pt x="551014" y="6491567"/>
                </a:lnTo>
                <a:lnTo>
                  <a:pt x="546087" y="6538963"/>
                </a:lnTo>
                <a:lnTo>
                  <a:pt x="543090" y="6586918"/>
                </a:lnTo>
                <a:lnTo>
                  <a:pt x="542086" y="6635394"/>
                </a:lnTo>
                <a:lnTo>
                  <a:pt x="543090" y="6683857"/>
                </a:lnTo>
                <a:lnTo>
                  <a:pt x="546087" y="6731813"/>
                </a:lnTo>
                <a:lnTo>
                  <a:pt x="551014" y="6779222"/>
                </a:lnTo>
                <a:lnTo>
                  <a:pt x="557860" y="6826034"/>
                </a:lnTo>
                <a:lnTo>
                  <a:pt x="566572" y="6872211"/>
                </a:lnTo>
                <a:lnTo>
                  <a:pt x="577100" y="6917715"/>
                </a:lnTo>
                <a:lnTo>
                  <a:pt x="589432" y="6962508"/>
                </a:lnTo>
                <a:lnTo>
                  <a:pt x="603491" y="7006552"/>
                </a:lnTo>
                <a:lnTo>
                  <a:pt x="619264" y="7049808"/>
                </a:lnTo>
                <a:lnTo>
                  <a:pt x="636714" y="7092226"/>
                </a:lnTo>
                <a:lnTo>
                  <a:pt x="655777" y="7133780"/>
                </a:lnTo>
                <a:lnTo>
                  <a:pt x="676427" y="7174420"/>
                </a:lnTo>
                <a:lnTo>
                  <a:pt x="698639" y="7214108"/>
                </a:lnTo>
                <a:lnTo>
                  <a:pt x="722350" y="7252805"/>
                </a:lnTo>
                <a:lnTo>
                  <a:pt x="747522" y="7290473"/>
                </a:lnTo>
                <a:lnTo>
                  <a:pt x="774128" y="7327074"/>
                </a:lnTo>
                <a:lnTo>
                  <a:pt x="802119" y="7362571"/>
                </a:lnTo>
                <a:lnTo>
                  <a:pt x="831469" y="7396912"/>
                </a:lnTo>
                <a:lnTo>
                  <a:pt x="862114" y="7430059"/>
                </a:lnTo>
                <a:lnTo>
                  <a:pt x="894041" y="7461974"/>
                </a:lnTo>
                <a:lnTo>
                  <a:pt x="927188" y="7492632"/>
                </a:lnTo>
                <a:lnTo>
                  <a:pt x="961529" y="7521969"/>
                </a:lnTo>
                <a:lnTo>
                  <a:pt x="997013" y="7549972"/>
                </a:lnTo>
                <a:lnTo>
                  <a:pt x="1010831" y="7560005"/>
                </a:lnTo>
                <a:lnTo>
                  <a:pt x="2366581" y="7560005"/>
                </a:lnTo>
                <a:lnTo>
                  <a:pt x="2415883" y="7521969"/>
                </a:lnTo>
                <a:lnTo>
                  <a:pt x="2450223" y="7492632"/>
                </a:lnTo>
                <a:lnTo>
                  <a:pt x="2483370" y="7461974"/>
                </a:lnTo>
                <a:lnTo>
                  <a:pt x="2515298" y="7430059"/>
                </a:lnTo>
                <a:lnTo>
                  <a:pt x="2545943" y="7396912"/>
                </a:lnTo>
                <a:lnTo>
                  <a:pt x="2575293" y="7362571"/>
                </a:lnTo>
                <a:lnTo>
                  <a:pt x="2603284" y="7327074"/>
                </a:lnTo>
                <a:lnTo>
                  <a:pt x="2629890" y="7290473"/>
                </a:lnTo>
                <a:lnTo>
                  <a:pt x="2655062" y="7252805"/>
                </a:lnTo>
                <a:lnTo>
                  <a:pt x="2678773" y="7214108"/>
                </a:lnTo>
                <a:lnTo>
                  <a:pt x="2700985" y="7174420"/>
                </a:lnTo>
                <a:lnTo>
                  <a:pt x="2721635" y="7133780"/>
                </a:lnTo>
                <a:lnTo>
                  <a:pt x="2740698" y="7092226"/>
                </a:lnTo>
                <a:lnTo>
                  <a:pt x="2758148" y="7049808"/>
                </a:lnTo>
                <a:lnTo>
                  <a:pt x="2773921" y="7006552"/>
                </a:lnTo>
                <a:lnTo>
                  <a:pt x="2787980" y="6962508"/>
                </a:lnTo>
                <a:lnTo>
                  <a:pt x="2800312" y="6917715"/>
                </a:lnTo>
                <a:lnTo>
                  <a:pt x="2810840" y="6872211"/>
                </a:lnTo>
                <a:lnTo>
                  <a:pt x="2819552" y="6826034"/>
                </a:lnTo>
                <a:lnTo>
                  <a:pt x="2826397" y="6779222"/>
                </a:lnTo>
                <a:lnTo>
                  <a:pt x="2831325" y="6731813"/>
                </a:lnTo>
                <a:lnTo>
                  <a:pt x="2834322" y="6683857"/>
                </a:lnTo>
                <a:lnTo>
                  <a:pt x="2835325" y="6635394"/>
                </a:lnTo>
                <a:close/>
              </a:path>
              <a:path w="13428344" h="7560309">
                <a:moveTo>
                  <a:pt x="2872587" y="5132197"/>
                </a:moveTo>
                <a:lnTo>
                  <a:pt x="2869895" y="5085473"/>
                </a:lnTo>
                <a:lnTo>
                  <a:pt x="2862008" y="5040338"/>
                </a:lnTo>
                <a:lnTo>
                  <a:pt x="2849232" y="4997069"/>
                </a:lnTo>
                <a:lnTo>
                  <a:pt x="2831858" y="4955997"/>
                </a:lnTo>
                <a:lnTo>
                  <a:pt x="2810205" y="4917402"/>
                </a:lnTo>
                <a:lnTo>
                  <a:pt x="2784564" y="4881600"/>
                </a:lnTo>
                <a:lnTo>
                  <a:pt x="2755239" y="4848885"/>
                </a:lnTo>
                <a:lnTo>
                  <a:pt x="2722511" y="4819548"/>
                </a:lnTo>
                <a:lnTo>
                  <a:pt x="2686710" y="4793907"/>
                </a:lnTo>
                <a:lnTo>
                  <a:pt x="2648115" y="4772253"/>
                </a:lnTo>
                <a:lnTo>
                  <a:pt x="2607043" y="4754892"/>
                </a:lnTo>
                <a:lnTo>
                  <a:pt x="2563787" y="4742116"/>
                </a:lnTo>
                <a:lnTo>
                  <a:pt x="2518638" y="4734230"/>
                </a:lnTo>
                <a:lnTo>
                  <a:pt x="2471915" y="4731524"/>
                </a:lnTo>
                <a:lnTo>
                  <a:pt x="2425192" y="4734230"/>
                </a:lnTo>
                <a:lnTo>
                  <a:pt x="2380043" y="4742116"/>
                </a:lnTo>
                <a:lnTo>
                  <a:pt x="2336787" y="4754892"/>
                </a:lnTo>
                <a:lnTo>
                  <a:pt x="2295715" y="4772253"/>
                </a:lnTo>
                <a:lnTo>
                  <a:pt x="2257120" y="4793907"/>
                </a:lnTo>
                <a:lnTo>
                  <a:pt x="2221319" y="4819548"/>
                </a:lnTo>
                <a:lnTo>
                  <a:pt x="2188603" y="4848885"/>
                </a:lnTo>
                <a:lnTo>
                  <a:pt x="2159266" y="4881600"/>
                </a:lnTo>
                <a:lnTo>
                  <a:pt x="2133625" y="4917402"/>
                </a:lnTo>
                <a:lnTo>
                  <a:pt x="2111972" y="4955997"/>
                </a:lnTo>
                <a:lnTo>
                  <a:pt x="2094598" y="4997069"/>
                </a:lnTo>
                <a:lnTo>
                  <a:pt x="2081822" y="5040338"/>
                </a:lnTo>
                <a:lnTo>
                  <a:pt x="2073935" y="5085473"/>
                </a:lnTo>
                <a:lnTo>
                  <a:pt x="2071243" y="5132197"/>
                </a:lnTo>
                <a:lnTo>
                  <a:pt x="2073935" y="5178933"/>
                </a:lnTo>
                <a:lnTo>
                  <a:pt x="2081822" y="5224069"/>
                </a:lnTo>
                <a:lnTo>
                  <a:pt x="2094598" y="5267337"/>
                </a:lnTo>
                <a:lnTo>
                  <a:pt x="2111972" y="5308409"/>
                </a:lnTo>
                <a:lnTo>
                  <a:pt x="2133625" y="5346992"/>
                </a:lnTo>
                <a:lnTo>
                  <a:pt x="2159266" y="5382793"/>
                </a:lnTo>
                <a:lnTo>
                  <a:pt x="2188603" y="5415508"/>
                </a:lnTo>
                <a:lnTo>
                  <a:pt x="2221319" y="5444845"/>
                </a:lnTo>
                <a:lnTo>
                  <a:pt x="2257120" y="5470487"/>
                </a:lnTo>
                <a:lnTo>
                  <a:pt x="2295715" y="5492140"/>
                </a:lnTo>
                <a:lnTo>
                  <a:pt x="2336787" y="5509501"/>
                </a:lnTo>
                <a:lnTo>
                  <a:pt x="2380043" y="5522277"/>
                </a:lnTo>
                <a:lnTo>
                  <a:pt x="2425192" y="5530164"/>
                </a:lnTo>
                <a:lnTo>
                  <a:pt x="2471915" y="5532856"/>
                </a:lnTo>
                <a:lnTo>
                  <a:pt x="2518638" y="5530164"/>
                </a:lnTo>
                <a:lnTo>
                  <a:pt x="2563787" y="5522277"/>
                </a:lnTo>
                <a:lnTo>
                  <a:pt x="2607043" y="5509501"/>
                </a:lnTo>
                <a:lnTo>
                  <a:pt x="2648115" y="5492140"/>
                </a:lnTo>
                <a:lnTo>
                  <a:pt x="2686710" y="5470487"/>
                </a:lnTo>
                <a:lnTo>
                  <a:pt x="2722511" y="5444845"/>
                </a:lnTo>
                <a:lnTo>
                  <a:pt x="2755239" y="5415508"/>
                </a:lnTo>
                <a:lnTo>
                  <a:pt x="2784564" y="5382793"/>
                </a:lnTo>
                <a:lnTo>
                  <a:pt x="2810205" y="5346992"/>
                </a:lnTo>
                <a:lnTo>
                  <a:pt x="2831858" y="5308409"/>
                </a:lnTo>
                <a:lnTo>
                  <a:pt x="2849232" y="5267337"/>
                </a:lnTo>
                <a:lnTo>
                  <a:pt x="2862008" y="5224069"/>
                </a:lnTo>
                <a:lnTo>
                  <a:pt x="2869895" y="5178933"/>
                </a:lnTo>
                <a:lnTo>
                  <a:pt x="2872587" y="5132197"/>
                </a:lnTo>
                <a:close/>
              </a:path>
              <a:path w="13428344" h="7560309">
                <a:moveTo>
                  <a:pt x="3311982" y="5582005"/>
                </a:moveTo>
                <a:lnTo>
                  <a:pt x="3307931" y="5536819"/>
                </a:lnTo>
                <a:lnTo>
                  <a:pt x="3296259" y="5494274"/>
                </a:lnTo>
                <a:lnTo>
                  <a:pt x="3277666" y="5455107"/>
                </a:lnTo>
                <a:lnTo>
                  <a:pt x="3252863" y="5420017"/>
                </a:lnTo>
                <a:lnTo>
                  <a:pt x="3222561" y="5389715"/>
                </a:lnTo>
                <a:lnTo>
                  <a:pt x="3187471" y="5364912"/>
                </a:lnTo>
                <a:lnTo>
                  <a:pt x="3148292" y="5346319"/>
                </a:lnTo>
                <a:lnTo>
                  <a:pt x="3105759" y="5334635"/>
                </a:lnTo>
                <a:lnTo>
                  <a:pt x="3060560" y="5330583"/>
                </a:lnTo>
                <a:lnTo>
                  <a:pt x="3015373" y="5334635"/>
                </a:lnTo>
                <a:lnTo>
                  <a:pt x="2972828" y="5346319"/>
                </a:lnTo>
                <a:lnTo>
                  <a:pt x="2933662" y="5364912"/>
                </a:lnTo>
                <a:lnTo>
                  <a:pt x="2898571" y="5389715"/>
                </a:lnTo>
                <a:lnTo>
                  <a:pt x="2868269" y="5420017"/>
                </a:lnTo>
                <a:lnTo>
                  <a:pt x="2843453" y="5455107"/>
                </a:lnTo>
                <a:lnTo>
                  <a:pt x="2824861" y="5494274"/>
                </a:lnTo>
                <a:lnTo>
                  <a:pt x="2813177" y="5536819"/>
                </a:lnTo>
                <a:lnTo>
                  <a:pt x="2809125" y="5582005"/>
                </a:lnTo>
                <a:lnTo>
                  <a:pt x="2813177" y="5627205"/>
                </a:lnTo>
                <a:lnTo>
                  <a:pt x="2824861" y="5669737"/>
                </a:lnTo>
                <a:lnTo>
                  <a:pt x="2843453" y="5708904"/>
                </a:lnTo>
                <a:lnTo>
                  <a:pt x="2868269" y="5744007"/>
                </a:lnTo>
                <a:lnTo>
                  <a:pt x="2898571" y="5774309"/>
                </a:lnTo>
                <a:lnTo>
                  <a:pt x="2933662" y="5799112"/>
                </a:lnTo>
                <a:lnTo>
                  <a:pt x="2972828" y="5817705"/>
                </a:lnTo>
                <a:lnTo>
                  <a:pt x="3015373" y="5829389"/>
                </a:lnTo>
                <a:lnTo>
                  <a:pt x="3060560" y="5833440"/>
                </a:lnTo>
                <a:lnTo>
                  <a:pt x="3105759" y="5829389"/>
                </a:lnTo>
                <a:lnTo>
                  <a:pt x="3148292" y="5817705"/>
                </a:lnTo>
                <a:lnTo>
                  <a:pt x="3187471" y="5799112"/>
                </a:lnTo>
                <a:lnTo>
                  <a:pt x="3222561" y="5774309"/>
                </a:lnTo>
                <a:lnTo>
                  <a:pt x="3252863" y="5744007"/>
                </a:lnTo>
                <a:lnTo>
                  <a:pt x="3277666" y="5708904"/>
                </a:lnTo>
                <a:lnTo>
                  <a:pt x="3296259" y="5669737"/>
                </a:lnTo>
                <a:lnTo>
                  <a:pt x="3307931" y="5627205"/>
                </a:lnTo>
                <a:lnTo>
                  <a:pt x="3311982" y="5582005"/>
                </a:lnTo>
                <a:close/>
              </a:path>
              <a:path w="13428344" h="7560309">
                <a:moveTo>
                  <a:pt x="6244856" y="2232571"/>
                </a:moveTo>
                <a:lnTo>
                  <a:pt x="6240805" y="2187384"/>
                </a:lnTo>
                <a:lnTo>
                  <a:pt x="6229121" y="2144852"/>
                </a:lnTo>
                <a:lnTo>
                  <a:pt x="6210528" y="2105685"/>
                </a:lnTo>
                <a:lnTo>
                  <a:pt x="6185725" y="2070595"/>
                </a:lnTo>
                <a:lnTo>
                  <a:pt x="6155423" y="2040280"/>
                </a:lnTo>
                <a:lnTo>
                  <a:pt x="6120320" y="2015477"/>
                </a:lnTo>
                <a:lnTo>
                  <a:pt x="6081153" y="1996884"/>
                </a:lnTo>
                <a:lnTo>
                  <a:pt x="6038621" y="1985200"/>
                </a:lnTo>
                <a:lnTo>
                  <a:pt x="5993422" y="1981149"/>
                </a:lnTo>
                <a:lnTo>
                  <a:pt x="5948223" y="1985200"/>
                </a:lnTo>
                <a:lnTo>
                  <a:pt x="5905690" y="1996884"/>
                </a:lnTo>
                <a:lnTo>
                  <a:pt x="5866523" y="2015477"/>
                </a:lnTo>
                <a:lnTo>
                  <a:pt x="5831433" y="2040280"/>
                </a:lnTo>
                <a:lnTo>
                  <a:pt x="5801118" y="2070595"/>
                </a:lnTo>
                <a:lnTo>
                  <a:pt x="5776315" y="2105685"/>
                </a:lnTo>
                <a:lnTo>
                  <a:pt x="5757723" y="2144852"/>
                </a:lnTo>
                <a:lnTo>
                  <a:pt x="5746039" y="2187384"/>
                </a:lnTo>
                <a:lnTo>
                  <a:pt x="5741987" y="2232571"/>
                </a:lnTo>
                <a:lnTo>
                  <a:pt x="5746039" y="2277770"/>
                </a:lnTo>
                <a:lnTo>
                  <a:pt x="5757723" y="2320302"/>
                </a:lnTo>
                <a:lnTo>
                  <a:pt x="5776315" y="2359482"/>
                </a:lnTo>
                <a:lnTo>
                  <a:pt x="5801118" y="2394572"/>
                </a:lnTo>
                <a:lnTo>
                  <a:pt x="5831433" y="2424874"/>
                </a:lnTo>
                <a:lnTo>
                  <a:pt x="5866523" y="2449677"/>
                </a:lnTo>
                <a:lnTo>
                  <a:pt x="5905690" y="2468283"/>
                </a:lnTo>
                <a:lnTo>
                  <a:pt x="5948223" y="2479954"/>
                </a:lnTo>
                <a:lnTo>
                  <a:pt x="5993422" y="2484005"/>
                </a:lnTo>
                <a:lnTo>
                  <a:pt x="6038621" y="2479954"/>
                </a:lnTo>
                <a:lnTo>
                  <a:pt x="6081153" y="2468283"/>
                </a:lnTo>
                <a:lnTo>
                  <a:pt x="6120320" y="2449677"/>
                </a:lnTo>
                <a:lnTo>
                  <a:pt x="6155423" y="2424874"/>
                </a:lnTo>
                <a:lnTo>
                  <a:pt x="6185725" y="2394572"/>
                </a:lnTo>
                <a:lnTo>
                  <a:pt x="6210528" y="2359482"/>
                </a:lnTo>
                <a:lnTo>
                  <a:pt x="6229121" y="2320302"/>
                </a:lnTo>
                <a:lnTo>
                  <a:pt x="6240805" y="2277770"/>
                </a:lnTo>
                <a:lnTo>
                  <a:pt x="6244856" y="2232571"/>
                </a:lnTo>
                <a:close/>
              </a:path>
              <a:path w="13428344" h="7560309">
                <a:moveTo>
                  <a:pt x="6511226" y="750633"/>
                </a:moveTo>
                <a:lnTo>
                  <a:pt x="6510223" y="702170"/>
                </a:lnTo>
                <a:lnTo>
                  <a:pt x="6507239" y="654202"/>
                </a:lnTo>
                <a:lnTo>
                  <a:pt x="6502298" y="606806"/>
                </a:lnTo>
                <a:lnTo>
                  <a:pt x="6495453" y="559993"/>
                </a:lnTo>
                <a:lnTo>
                  <a:pt x="6486741" y="513816"/>
                </a:lnTo>
                <a:lnTo>
                  <a:pt x="6476212" y="468299"/>
                </a:lnTo>
                <a:lnTo>
                  <a:pt x="6463893" y="423506"/>
                </a:lnTo>
                <a:lnTo>
                  <a:pt x="6449822" y="379463"/>
                </a:lnTo>
                <a:lnTo>
                  <a:pt x="6434048" y="336219"/>
                </a:lnTo>
                <a:lnTo>
                  <a:pt x="6416611" y="293789"/>
                </a:lnTo>
                <a:lnTo>
                  <a:pt x="6397536" y="252247"/>
                </a:lnTo>
                <a:lnTo>
                  <a:pt x="6376886" y="211607"/>
                </a:lnTo>
                <a:lnTo>
                  <a:pt x="6354686" y="171907"/>
                </a:lnTo>
                <a:lnTo>
                  <a:pt x="6330975" y="133210"/>
                </a:lnTo>
                <a:lnTo>
                  <a:pt x="6305791" y="95542"/>
                </a:lnTo>
                <a:lnTo>
                  <a:pt x="6279185" y="58940"/>
                </a:lnTo>
                <a:lnTo>
                  <a:pt x="6251194" y="23456"/>
                </a:lnTo>
                <a:lnTo>
                  <a:pt x="6231153" y="0"/>
                </a:lnTo>
                <a:lnTo>
                  <a:pt x="4498073" y="0"/>
                </a:lnTo>
                <a:lnTo>
                  <a:pt x="4450029" y="58940"/>
                </a:lnTo>
                <a:lnTo>
                  <a:pt x="4423422" y="95542"/>
                </a:lnTo>
                <a:lnTo>
                  <a:pt x="4398251" y="133210"/>
                </a:lnTo>
                <a:lnTo>
                  <a:pt x="4374540" y="171907"/>
                </a:lnTo>
                <a:lnTo>
                  <a:pt x="4352341" y="211607"/>
                </a:lnTo>
                <a:lnTo>
                  <a:pt x="4331678" y="252247"/>
                </a:lnTo>
                <a:lnTo>
                  <a:pt x="4312615" y="293789"/>
                </a:lnTo>
                <a:lnTo>
                  <a:pt x="4295178" y="336219"/>
                </a:lnTo>
                <a:lnTo>
                  <a:pt x="4279404" y="379463"/>
                </a:lnTo>
                <a:lnTo>
                  <a:pt x="4265333" y="423506"/>
                </a:lnTo>
                <a:lnTo>
                  <a:pt x="4253014" y="468299"/>
                </a:lnTo>
                <a:lnTo>
                  <a:pt x="4242473" y="513816"/>
                </a:lnTo>
                <a:lnTo>
                  <a:pt x="4233773" y="559993"/>
                </a:lnTo>
                <a:lnTo>
                  <a:pt x="4226928" y="606806"/>
                </a:lnTo>
                <a:lnTo>
                  <a:pt x="4221988" y="654202"/>
                </a:lnTo>
                <a:lnTo>
                  <a:pt x="4219003" y="702170"/>
                </a:lnTo>
                <a:lnTo>
                  <a:pt x="4217987" y="750633"/>
                </a:lnTo>
                <a:lnTo>
                  <a:pt x="4219003" y="799096"/>
                </a:lnTo>
                <a:lnTo>
                  <a:pt x="4221988" y="847064"/>
                </a:lnTo>
                <a:lnTo>
                  <a:pt x="4226928" y="894461"/>
                </a:lnTo>
                <a:lnTo>
                  <a:pt x="4233773" y="941273"/>
                </a:lnTo>
                <a:lnTo>
                  <a:pt x="4242473" y="987450"/>
                </a:lnTo>
                <a:lnTo>
                  <a:pt x="4253014" y="1032967"/>
                </a:lnTo>
                <a:lnTo>
                  <a:pt x="4265333" y="1077760"/>
                </a:lnTo>
                <a:lnTo>
                  <a:pt x="4279404" y="1121803"/>
                </a:lnTo>
                <a:lnTo>
                  <a:pt x="4295178" y="1165047"/>
                </a:lnTo>
                <a:lnTo>
                  <a:pt x="4312615" y="1207477"/>
                </a:lnTo>
                <a:lnTo>
                  <a:pt x="4331678" y="1249019"/>
                </a:lnTo>
                <a:lnTo>
                  <a:pt x="4352341" y="1289659"/>
                </a:lnTo>
                <a:lnTo>
                  <a:pt x="4374540" y="1329359"/>
                </a:lnTo>
                <a:lnTo>
                  <a:pt x="4398251" y="1368056"/>
                </a:lnTo>
                <a:lnTo>
                  <a:pt x="4423422" y="1405724"/>
                </a:lnTo>
                <a:lnTo>
                  <a:pt x="4450029" y="1442326"/>
                </a:lnTo>
                <a:lnTo>
                  <a:pt x="4478032" y="1477810"/>
                </a:lnTo>
                <a:lnTo>
                  <a:pt x="4507369" y="1512150"/>
                </a:lnTo>
                <a:lnTo>
                  <a:pt x="4538027" y="1545297"/>
                </a:lnTo>
                <a:lnTo>
                  <a:pt x="4569942" y="1577225"/>
                </a:lnTo>
                <a:lnTo>
                  <a:pt x="4603102" y="1607870"/>
                </a:lnTo>
                <a:lnTo>
                  <a:pt x="4637430" y="1637220"/>
                </a:lnTo>
                <a:lnTo>
                  <a:pt x="4672927" y="1665211"/>
                </a:lnTo>
                <a:lnTo>
                  <a:pt x="4709528" y="1691817"/>
                </a:lnTo>
                <a:lnTo>
                  <a:pt x="4747196" y="1716989"/>
                </a:lnTo>
                <a:lnTo>
                  <a:pt x="4785893" y="1740700"/>
                </a:lnTo>
                <a:lnTo>
                  <a:pt x="4825581" y="1762912"/>
                </a:lnTo>
                <a:lnTo>
                  <a:pt x="4866221" y="1783562"/>
                </a:lnTo>
                <a:lnTo>
                  <a:pt x="4907775" y="1802625"/>
                </a:lnTo>
                <a:lnTo>
                  <a:pt x="4950193" y="1820075"/>
                </a:lnTo>
                <a:lnTo>
                  <a:pt x="4993449" y="1835848"/>
                </a:lnTo>
                <a:lnTo>
                  <a:pt x="5037493" y="1849907"/>
                </a:lnTo>
                <a:lnTo>
                  <a:pt x="5082286" y="1862239"/>
                </a:lnTo>
                <a:lnTo>
                  <a:pt x="5127790" y="1872767"/>
                </a:lnTo>
                <a:lnTo>
                  <a:pt x="5173967" y="1881479"/>
                </a:lnTo>
                <a:lnTo>
                  <a:pt x="5220779" y="1888324"/>
                </a:lnTo>
                <a:lnTo>
                  <a:pt x="5268188" y="1893252"/>
                </a:lnTo>
                <a:lnTo>
                  <a:pt x="5316144" y="1896249"/>
                </a:lnTo>
                <a:lnTo>
                  <a:pt x="5364607" y="1897253"/>
                </a:lnTo>
                <a:lnTo>
                  <a:pt x="5413083" y="1896249"/>
                </a:lnTo>
                <a:lnTo>
                  <a:pt x="5461038" y="1893252"/>
                </a:lnTo>
                <a:lnTo>
                  <a:pt x="5508447" y="1888324"/>
                </a:lnTo>
                <a:lnTo>
                  <a:pt x="5555246" y="1881479"/>
                </a:lnTo>
                <a:lnTo>
                  <a:pt x="5601436" y="1872767"/>
                </a:lnTo>
                <a:lnTo>
                  <a:pt x="5646940" y="1862239"/>
                </a:lnTo>
                <a:lnTo>
                  <a:pt x="5691733" y="1849907"/>
                </a:lnTo>
                <a:lnTo>
                  <a:pt x="5735777" y="1835848"/>
                </a:lnTo>
                <a:lnTo>
                  <a:pt x="5779033" y="1820075"/>
                </a:lnTo>
                <a:lnTo>
                  <a:pt x="5821451" y="1802625"/>
                </a:lnTo>
                <a:lnTo>
                  <a:pt x="5863006" y="1783562"/>
                </a:lnTo>
                <a:lnTo>
                  <a:pt x="5903646" y="1762912"/>
                </a:lnTo>
                <a:lnTo>
                  <a:pt x="5943333" y="1740700"/>
                </a:lnTo>
                <a:lnTo>
                  <a:pt x="5982030" y="1716989"/>
                </a:lnTo>
                <a:lnTo>
                  <a:pt x="6019698" y="1691817"/>
                </a:lnTo>
                <a:lnTo>
                  <a:pt x="6056300" y="1665211"/>
                </a:lnTo>
                <a:lnTo>
                  <a:pt x="6091783" y="1637220"/>
                </a:lnTo>
                <a:lnTo>
                  <a:pt x="6126124" y="1607870"/>
                </a:lnTo>
                <a:lnTo>
                  <a:pt x="6159271" y="1577225"/>
                </a:lnTo>
                <a:lnTo>
                  <a:pt x="6191199" y="1545297"/>
                </a:lnTo>
                <a:lnTo>
                  <a:pt x="6221857" y="1512150"/>
                </a:lnTo>
                <a:lnTo>
                  <a:pt x="6251194" y="1477810"/>
                </a:lnTo>
                <a:lnTo>
                  <a:pt x="6279185" y="1442326"/>
                </a:lnTo>
                <a:lnTo>
                  <a:pt x="6305791" y="1405724"/>
                </a:lnTo>
                <a:lnTo>
                  <a:pt x="6330975" y="1368056"/>
                </a:lnTo>
                <a:lnTo>
                  <a:pt x="6354686" y="1329359"/>
                </a:lnTo>
                <a:lnTo>
                  <a:pt x="6376886" y="1289659"/>
                </a:lnTo>
                <a:lnTo>
                  <a:pt x="6397536" y="1249019"/>
                </a:lnTo>
                <a:lnTo>
                  <a:pt x="6416611" y="1207477"/>
                </a:lnTo>
                <a:lnTo>
                  <a:pt x="6434048" y="1165047"/>
                </a:lnTo>
                <a:lnTo>
                  <a:pt x="6449822" y="1121803"/>
                </a:lnTo>
                <a:lnTo>
                  <a:pt x="6463893" y="1077760"/>
                </a:lnTo>
                <a:lnTo>
                  <a:pt x="6476212" y="1032967"/>
                </a:lnTo>
                <a:lnTo>
                  <a:pt x="6486741" y="987450"/>
                </a:lnTo>
                <a:lnTo>
                  <a:pt x="6495453" y="941273"/>
                </a:lnTo>
                <a:lnTo>
                  <a:pt x="6502298" y="894461"/>
                </a:lnTo>
                <a:lnTo>
                  <a:pt x="6507239" y="847064"/>
                </a:lnTo>
                <a:lnTo>
                  <a:pt x="6510223" y="799096"/>
                </a:lnTo>
                <a:lnTo>
                  <a:pt x="6511226" y="750633"/>
                </a:lnTo>
                <a:close/>
              </a:path>
              <a:path w="13428344" h="7560309">
                <a:moveTo>
                  <a:pt x="7263955" y="2331961"/>
                </a:moveTo>
                <a:lnTo>
                  <a:pt x="7261212" y="2284628"/>
                </a:lnTo>
                <a:lnTo>
                  <a:pt x="7253224" y="2238883"/>
                </a:lnTo>
                <a:lnTo>
                  <a:pt x="7240283" y="2195055"/>
                </a:lnTo>
                <a:lnTo>
                  <a:pt x="7222693" y="2153437"/>
                </a:lnTo>
                <a:lnTo>
                  <a:pt x="7200747" y="2114334"/>
                </a:lnTo>
                <a:lnTo>
                  <a:pt x="7174763" y="2078062"/>
                </a:lnTo>
                <a:lnTo>
                  <a:pt x="7145045" y="2044915"/>
                </a:lnTo>
                <a:lnTo>
                  <a:pt x="7111898" y="2015197"/>
                </a:lnTo>
                <a:lnTo>
                  <a:pt x="7075627" y="1989213"/>
                </a:lnTo>
                <a:lnTo>
                  <a:pt x="7036524" y="1967268"/>
                </a:lnTo>
                <a:lnTo>
                  <a:pt x="6994906" y="1949678"/>
                </a:lnTo>
                <a:lnTo>
                  <a:pt x="6951078" y="1936737"/>
                </a:lnTo>
                <a:lnTo>
                  <a:pt x="6905333" y="1928736"/>
                </a:lnTo>
                <a:lnTo>
                  <a:pt x="6858000" y="1926005"/>
                </a:lnTo>
                <a:lnTo>
                  <a:pt x="6810654" y="1928736"/>
                </a:lnTo>
                <a:lnTo>
                  <a:pt x="6764909" y="1936737"/>
                </a:lnTo>
                <a:lnTo>
                  <a:pt x="6721081" y="1949678"/>
                </a:lnTo>
                <a:lnTo>
                  <a:pt x="6679463" y="1967268"/>
                </a:lnTo>
                <a:lnTo>
                  <a:pt x="6640360" y="1989213"/>
                </a:lnTo>
                <a:lnTo>
                  <a:pt x="6604089" y="2015197"/>
                </a:lnTo>
                <a:lnTo>
                  <a:pt x="6570942" y="2044915"/>
                </a:lnTo>
                <a:lnTo>
                  <a:pt x="6541224" y="2078062"/>
                </a:lnTo>
                <a:lnTo>
                  <a:pt x="6515240" y="2114334"/>
                </a:lnTo>
                <a:lnTo>
                  <a:pt x="6493294" y="2153437"/>
                </a:lnTo>
                <a:lnTo>
                  <a:pt x="6475704" y="2195055"/>
                </a:lnTo>
                <a:lnTo>
                  <a:pt x="6462763" y="2238883"/>
                </a:lnTo>
                <a:lnTo>
                  <a:pt x="6454775" y="2284628"/>
                </a:lnTo>
                <a:lnTo>
                  <a:pt x="6452044" y="2331961"/>
                </a:lnTo>
                <a:lnTo>
                  <a:pt x="6454775" y="2379307"/>
                </a:lnTo>
                <a:lnTo>
                  <a:pt x="6462763" y="2425039"/>
                </a:lnTo>
                <a:lnTo>
                  <a:pt x="6475704" y="2468867"/>
                </a:lnTo>
                <a:lnTo>
                  <a:pt x="6493294" y="2510485"/>
                </a:lnTo>
                <a:lnTo>
                  <a:pt x="6515240" y="2549588"/>
                </a:lnTo>
                <a:lnTo>
                  <a:pt x="6541224" y="2585859"/>
                </a:lnTo>
                <a:lnTo>
                  <a:pt x="6570942" y="2619006"/>
                </a:lnTo>
                <a:lnTo>
                  <a:pt x="6604089" y="2648724"/>
                </a:lnTo>
                <a:lnTo>
                  <a:pt x="6640360" y="2674709"/>
                </a:lnTo>
                <a:lnTo>
                  <a:pt x="6679463" y="2696654"/>
                </a:lnTo>
                <a:lnTo>
                  <a:pt x="6721081" y="2714244"/>
                </a:lnTo>
                <a:lnTo>
                  <a:pt x="6764909" y="2727185"/>
                </a:lnTo>
                <a:lnTo>
                  <a:pt x="6810654" y="2735173"/>
                </a:lnTo>
                <a:lnTo>
                  <a:pt x="6858000" y="2737904"/>
                </a:lnTo>
                <a:lnTo>
                  <a:pt x="6905333" y="2735173"/>
                </a:lnTo>
                <a:lnTo>
                  <a:pt x="6951078" y="2727185"/>
                </a:lnTo>
                <a:lnTo>
                  <a:pt x="6994906" y="2714244"/>
                </a:lnTo>
                <a:lnTo>
                  <a:pt x="7036524" y="2696654"/>
                </a:lnTo>
                <a:lnTo>
                  <a:pt x="7075627" y="2674709"/>
                </a:lnTo>
                <a:lnTo>
                  <a:pt x="7111898" y="2648724"/>
                </a:lnTo>
                <a:lnTo>
                  <a:pt x="7145045" y="2619006"/>
                </a:lnTo>
                <a:lnTo>
                  <a:pt x="7174763" y="2585859"/>
                </a:lnTo>
                <a:lnTo>
                  <a:pt x="7200747" y="2549588"/>
                </a:lnTo>
                <a:lnTo>
                  <a:pt x="7222693" y="2510485"/>
                </a:lnTo>
                <a:lnTo>
                  <a:pt x="7240283" y="2468867"/>
                </a:lnTo>
                <a:lnTo>
                  <a:pt x="7253224" y="2425039"/>
                </a:lnTo>
                <a:lnTo>
                  <a:pt x="7261212" y="2379307"/>
                </a:lnTo>
                <a:lnTo>
                  <a:pt x="7263955" y="2331961"/>
                </a:lnTo>
                <a:close/>
              </a:path>
              <a:path w="13428344" h="7560309">
                <a:moveTo>
                  <a:pt x="9683991" y="6804571"/>
                </a:moveTo>
                <a:lnTo>
                  <a:pt x="9679940" y="6759384"/>
                </a:lnTo>
                <a:lnTo>
                  <a:pt x="9668256" y="6716852"/>
                </a:lnTo>
                <a:lnTo>
                  <a:pt x="9649663" y="6677685"/>
                </a:lnTo>
                <a:lnTo>
                  <a:pt x="9624860" y="6642595"/>
                </a:lnTo>
                <a:lnTo>
                  <a:pt x="9594558" y="6612280"/>
                </a:lnTo>
                <a:lnTo>
                  <a:pt x="9559468" y="6587477"/>
                </a:lnTo>
                <a:lnTo>
                  <a:pt x="9520301" y="6568884"/>
                </a:lnTo>
                <a:lnTo>
                  <a:pt x="9477756" y="6557200"/>
                </a:lnTo>
                <a:lnTo>
                  <a:pt x="9432569" y="6553149"/>
                </a:lnTo>
                <a:lnTo>
                  <a:pt x="9387370" y="6557200"/>
                </a:lnTo>
                <a:lnTo>
                  <a:pt x="9344838" y="6568884"/>
                </a:lnTo>
                <a:lnTo>
                  <a:pt x="9305658" y="6587477"/>
                </a:lnTo>
                <a:lnTo>
                  <a:pt x="9270568" y="6612280"/>
                </a:lnTo>
                <a:lnTo>
                  <a:pt x="9240266" y="6642595"/>
                </a:lnTo>
                <a:lnTo>
                  <a:pt x="9215463" y="6677685"/>
                </a:lnTo>
                <a:lnTo>
                  <a:pt x="9196857" y="6716852"/>
                </a:lnTo>
                <a:lnTo>
                  <a:pt x="9185186" y="6759384"/>
                </a:lnTo>
                <a:lnTo>
                  <a:pt x="9181135" y="6804571"/>
                </a:lnTo>
                <a:lnTo>
                  <a:pt x="9185186" y="6849770"/>
                </a:lnTo>
                <a:lnTo>
                  <a:pt x="9196857" y="6892303"/>
                </a:lnTo>
                <a:lnTo>
                  <a:pt x="9215463" y="6931482"/>
                </a:lnTo>
                <a:lnTo>
                  <a:pt x="9240266" y="6966572"/>
                </a:lnTo>
                <a:lnTo>
                  <a:pt x="9270568" y="6996874"/>
                </a:lnTo>
                <a:lnTo>
                  <a:pt x="9305658" y="7021677"/>
                </a:lnTo>
                <a:lnTo>
                  <a:pt x="9344838" y="7040283"/>
                </a:lnTo>
                <a:lnTo>
                  <a:pt x="9387370" y="7051954"/>
                </a:lnTo>
                <a:lnTo>
                  <a:pt x="9432569" y="7056006"/>
                </a:lnTo>
                <a:lnTo>
                  <a:pt x="9477756" y="7051954"/>
                </a:lnTo>
                <a:lnTo>
                  <a:pt x="9520301" y="7040283"/>
                </a:lnTo>
                <a:lnTo>
                  <a:pt x="9559468" y="7021677"/>
                </a:lnTo>
                <a:lnTo>
                  <a:pt x="9594558" y="6996874"/>
                </a:lnTo>
                <a:lnTo>
                  <a:pt x="9624860" y="6966572"/>
                </a:lnTo>
                <a:lnTo>
                  <a:pt x="9649663" y="6931482"/>
                </a:lnTo>
                <a:lnTo>
                  <a:pt x="9668256" y="6892303"/>
                </a:lnTo>
                <a:lnTo>
                  <a:pt x="9679940" y="6849770"/>
                </a:lnTo>
                <a:lnTo>
                  <a:pt x="9683991" y="6804571"/>
                </a:lnTo>
                <a:close/>
              </a:path>
              <a:path w="13428344" h="7560309">
                <a:moveTo>
                  <a:pt x="10395331" y="7534681"/>
                </a:moveTo>
                <a:lnTo>
                  <a:pt x="10392639" y="7487958"/>
                </a:lnTo>
                <a:lnTo>
                  <a:pt x="10384752" y="7442809"/>
                </a:lnTo>
                <a:lnTo>
                  <a:pt x="10371976" y="7399553"/>
                </a:lnTo>
                <a:lnTo>
                  <a:pt x="10354615" y="7358481"/>
                </a:lnTo>
                <a:lnTo>
                  <a:pt x="10332949" y="7319886"/>
                </a:lnTo>
                <a:lnTo>
                  <a:pt x="10307307" y="7284085"/>
                </a:lnTo>
                <a:lnTo>
                  <a:pt x="10277983" y="7251370"/>
                </a:lnTo>
                <a:lnTo>
                  <a:pt x="10245268" y="7222033"/>
                </a:lnTo>
                <a:lnTo>
                  <a:pt x="10209454" y="7196391"/>
                </a:lnTo>
                <a:lnTo>
                  <a:pt x="10170871" y="7174738"/>
                </a:lnTo>
                <a:lnTo>
                  <a:pt x="10129787" y="7157377"/>
                </a:lnTo>
                <a:lnTo>
                  <a:pt x="10086530" y="7144601"/>
                </a:lnTo>
                <a:lnTo>
                  <a:pt x="10041395" y="7136714"/>
                </a:lnTo>
                <a:lnTo>
                  <a:pt x="9994659" y="7134009"/>
                </a:lnTo>
                <a:lnTo>
                  <a:pt x="9947935" y="7136714"/>
                </a:lnTo>
                <a:lnTo>
                  <a:pt x="9902787" y="7144601"/>
                </a:lnTo>
                <a:lnTo>
                  <a:pt x="9859531" y="7157377"/>
                </a:lnTo>
                <a:lnTo>
                  <a:pt x="9818459" y="7174738"/>
                </a:lnTo>
                <a:lnTo>
                  <a:pt x="9779864" y="7196391"/>
                </a:lnTo>
                <a:lnTo>
                  <a:pt x="9744062" y="7222033"/>
                </a:lnTo>
                <a:lnTo>
                  <a:pt x="9711347" y="7251370"/>
                </a:lnTo>
                <a:lnTo>
                  <a:pt x="9682010" y="7284085"/>
                </a:lnTo>
                <a:lnTo>
                  <a:pt x="9656369" y="7319886"/>
                </a:lnTo>
                <a:lnTo>
                  <a:pt x="9634715" y="7358481"/>
                </a:lnTo>
                <a:lnTo>
                  <a:pt x="9617354" y="7399553"/>
                </a:lnTo>
                <a:lnTo>
                  <a:pt x="9604578" y="7442809"/>
                </a:lnTo>
                <a:lnTo>
                  <a:pt x="9596691" y="7487958"/>
                </a:lnTo>
                <a:lnTo>
                  <a:pt x="9593986" y="7534681"/>
                </a:lnTo>
                <a:lnTo>
                  <a:pt x="9595447" y="7560005"/>
                </a:lnTo>
                <a:lnTo>
                  <a:pt x="10393870" y="7560005"/>
                </a:lnTo>
                <a:lnTo>
                  <a:pt x="10395331" y="7534681"/>
                </a:lnTo>
                <a:close/>
              </a:path>
              <a:path w="13428344" h="7560309">
                <a:moveTo>
                  <a:pt x="10611333" y="6562687"/>
                </a:moveTo>
                <a:lnTo>
                  <a:pt x="10608640" y="6515963"/>
                </a:lnTo>
                <a:lnTo>
                  <a:pt x="10600754" y="6470815"/>
                </a:lnTo>
                <a:lnTo>
                  <a:pt x="10587977" y="6427559"/>
                </a:lnTo>
                <a:lnTo>
                  <a:pt x="10570604" y="6386474"/>
                </a:lnTo>
                <a:lnTo>
                  <a:pt x="10548950" y="6347892"/>
                </a:lnTo>
                <a:lnTo>
                  <a:pt x="10523309" y="6312090"/>
                </a:lnTo>
                <a:lnTo>
                  <a:pt x="10493985" y="6279362"/>
                </a:lnTo>
                <a:lnTo>
                  <a:pt x="10461257" y="6250038"/>
                </a:lnTo>
                <a:lnTo>
                  <a:pt x="10425455" y="6224397"/>
                </a:lnTo>
                <a:lnTo>
                  <a:pt x="10386873" y="6202731"/>
                </a:lnTo>
                <a:lnTo>
                  <a:pt x="10345788" y="6185370"/>
                </a:lnTo>
                <a:lnTo>
                  <a:pt x="10302532" y="6172593"/>
                </a:lnTo>
                <a:lnTo>
                  <a:pt x="10257384" y="6164707"/>
                </a:lnTo>
                <a:lnTo>
                  <a:pt x="10210660" y="6162014"/>
                </a:lnTo>
                <a:lnTo>
                  <a:pt x="10163937" y="6164707"/>
                </a:lnTo>
                <a:lnTo>
                  <a:pt x="10118788" y="6172593"/>
                </a:lnTo>
                <a:lnTo>
                  <a:pt x="10075532" y="6185370"/>
                </a:lnTo>
                <a:lnTo>
                  <a:pt x="10034460" y="6202731"/>
                </a:lnTo>
                <a:lnTo>
                  <a:pt x="9995865" y="6224397"/>
                </a:lnTo>
                <a:lnTo>
                  <a:pt x="9960064" y="6250038"/>
                </a:lnTo>
                <a:lnTo>
                  <a:pt x="9927349" y="6279362"/>
                </a:lnTo>
                <a:lnTo>
                  <a:pt x="9898012" y="6312090"/>
                </a:lnTo>
                <a:lnTo>
                  <a:pt x="9872370" y="6347892"/>
                </a:lnTo>
                <a:lnTo>
                  <a:pt x="9850717" y="6386474"/>
                </a:lnTo>
                <a:lnTo>
                  <a:pt x="9833343" y="6427559"/>
                </a:lnTo>
                <a:lnTo>
                  <a:pt x="9820567" y="6470815"/>
                </a:lnTo>
                <a:lnTo>
                  <a:pt x="9812680" y="6515963"/>
                </a:lnTo>
                <a:lnTo>
                  <a:pt x="9809988" y="6562687"/>
                </a:lnTo>
                <a:lnTo>
                  <a:pt x="9812680" y="6609410"/>
                </a:lnTo>
                <a:lnTo>
                  <a:pt x="9820567" y="6654559"/>
                </a:lnTo>
                <a:lnTo>
                  <a:pt x="9833343" y="6697815"/>
                </a:lnTo>
                <a:lnTo>
                  <a:pt x="9850717" y="6738887"/>
                </a:lnTo>
                <a:lnTo>
                  <a:pt x="9872370" y="6777482"/>
                </a:lnTo>
                <a:lnTo>
                  <a:pt x="9898012" y="6813283"/>
                </a:lnTo>
                <a:lnTo>
                  <a:pt x="9927349" y="6845998"/>
                </a:lnTo>
                <a:lnTo>
                  <a:pt x="9960064" y="6875323"/>
                </a:lnTo>
                <a:lnTo>
                  <a:pt x="9995865" y="6900964"/>
                </a:lnTo>
                <a:lnTo>
                  <a:pt x="10034460" y="6922617"/>
                </a:lnTo>
                <a:lnTo>
                  <a:pt x="10075532" y="6939991"/>
                </a:lnTo>
                <a:lnTo>
                  <a:pt x="10118788" y="6952767"/>
                </a:lnTo>
                <a:lnTo>
                  <a:pt x="10163937" y="6960654"/>
                </a:lnTo>
                <a:lnTo>
                  <a:pt x="10210660" y="6963346"/>
                </a:lnTo>
                <a:lnTo>
                  <a:pt x="10257384" y="6960654"/>
                </a:lnTo>
                <a:lnTo>
                  <a:pt x="10302532" y="6952767"/>
                </a:lnTo>
                <a:lnTo>
                  <a:pt x="10345788" y="6939991"/>
                </a:lnTo>
                <a:lnTo>
                  <a:pt x="10386873" y="6922617"/>
                </a:lnTo>
                <a:lnTo>
                  <a:pt x="10425455" y="6900964"/>
                </a:lnTo>
                <a:lnTo>
                  <a:pt x="10461257" y="6875323"/>
                </a:lnTo>
                <a:lnTo>
                  <a:pt x="10493985" y="6845998"/>
                </a:lnTo>
                <a:lnTo>
                  <a:pt x="10523309" y="6813283"/>
                </a:lnTo>
                <a:lnTo>
                  <a:pt x="10548950" y="6777482"/>
                </a:lnTo>
                <a:lnTo>
                  <a:pt x="10570604" y="6738887"/>
                </a:lnTo>
                <a:lnTo>
                  <a:pt x="10587977" y="6697815"/>
                </a:lnTo>
                <a:lnTo>
                  <a:pt x="10600754" y="6654559"/>
                </a:lnTo>
                <a:lnTo>
                  <a:pt x="10608640" y="6609410"/>
                </a:lnTo>
                <a:lnTo>
                  <a:pt x="10611333" y="6562687"/>
                </a:lnTo>
                <a:close/>
              </a:path>
              <a:path w="13428344" h="7560309">
                <a:moveTo>
                  <a:pt x="13427951" y="4216793"/>
                </a:moveTo>
                <a:lnTo>
                  <a:pt x="13384009" y="4191304"/>
                </a:lnTo>
                <a:lnTo>
                  <a:pt x="13342938" y="4173944"/>
                </a:lnTo>
                <a:lnTo>
                  <a:pt x="13299669" y="4161167"/>
                </a:lnTo>
                <a:lnTo>
                  <a:pt x="13254533" y="4153281"/>
                </a:lnTo>
                <a:lnTo>
                  <a:pt x="13207810" y="4150576"/>
                </a:lnTo>
                <a:lnTo>
                  <a:pt x="13161074" y="4153281"/>
                </a:lnTo>
                <a:lnTo>
                  <a:pt x="13115938" y="4161167"/>
                </a:lnTo>
                <a:lnTo>
                  <a:pt x="13072669" y="4173944"/>
                </a:lnTo>
                <a:lnTo>
                  <a:pt x="13031597" y="4191304"/>
                </a:lnTo>
                <a:lnTo>
                  <a:pt x="12993015" y="4212958"/>
                </a:lnTo>
                <a:lnTo>
                  <a:pt x="12957201" y="4238599"/>
                </a:lnTo>
                <a:lnTo>
                  <a:pt x="12924485" y="4267936"/>
                </a:lnTo>
                <a:lnTo>
                  <a:pt x="12895161" y="4300652"/>
                </a:lnTo>
                <a:lnTo>
                  <a:pt x="12869507" y="4336453"/>
                </a:lnTo>
                <a:lnTo>
                  <a:pt x="12847854" y="4375048"/>
                </a:lnTo>
                <a:lnTo>
                  <a:pt x="12830493" y="4416120"/>
                </a:lnTo>
                <a:lnTo>
                  <a:pt x="12817716" y="4459389"/>
                </a:lnTo>
                <a:lnTo>
                  <a:pt x="12809830" y="4504525"/>
                </a:lnTo>
                <a:lnTo>
                  <a:pt x="12807137" y="4551248"/>
                </a:lnTo>
                <a:lnTo>
                  <a:pt x="12809830" y="4597971"/>
                </a:lnTo>
                <a:lnTo>
                  <a:pt x="12817716" y="4643120"/>
                </a:lnTo>
                <a:lnTo>
                  <a:pt x="12830493" y="4686376"/>
                </a:lnTo>
                <a:lnTo>
                  <a:pt x="12847854" y="4727448"/>
                </a:lnTo>
                <a:lnTo>
                  <a:pt x="12869507" y="4766043"/>
                </a:lnTo>
                <a:lnTo>
                  <a:pt x="12895161" y="4801844"/>
                </a:lnTo>
                <a:lnTo>
                  <a:pt x="12924485" y="4834560"/>
                </a:lnTo>
                <a:lnTo>
                  <a:pt x="12957201" y="4863897"/>
                </a:lnTo>
                <a:lnTo>
                  <a:pt x="12993015" y="4889538"/>
                </a:lnTo>
                <a:lnTo>
                  <a:pt x="13031597" y="4911191"/>
                </a:lnTo>
                <a:lnTo>
                  <a:pt x="13072669" y="4928552"/>
                </a:lnTo>
                <a:lnTo>
                  <a:pt x="13115938" y="4941328"/>
                </a:lnTo>
                <a:lnTo>
                  <a:pt x="13161074" y="4949215"/>
                </a:lnTo>
                <a:lnTo>
                  <a:pt x="13207810" y="4951908"/>
                </a:lnTo>
                <a:lnTo>
                  <a:pt x="13254533" y="4949215"/>
                </a:lnTo>
                <a:lnTo>
                  <a:pt x="13299669" y="4941328"/>
                </a:lnTo>
                <a:lnTo>
                  <a:pt x="13342938" y="4928552"/>
                </a:lnTo>
                <a:lnTo>
                  <a:pt x="13384009" y="4911191"/>
                </a:lnTo>
                <a:lnTo>
                  <a:pt x="13422605" y="4889538"/>
                </a:lnTo>
                <a:lnTo>
                  <a:pt x="13427951" y="4885702"/>
                </a:lnTo>
                <a:lnTo>
                  <a:pt x="13427951" y="4216793"/>
                </a:lnTo>
                <a:close/>
              </a:path>
              <a:path w="13428344" h="7560309">
                <a:moveTo>
                  <a:pt x="13427951" y="2274125"/>
                </a:moveTo>
                <a:lnTo>
                  <a:pt x="13356323" y="2246414"/>
                </a:lnTo>
                <a:lnTo>
                  <a:pt x="13312559" y="2233130"/>
                </a:lnTo>
                <a:lnTo>
                  <a:pt x="13267868" y="2222106"/>
                </a:lnTo>
                <a:lnTo>
                  <a:pt x="13222300" y="2213419"/>
                </a:lnTo>
                <a:lnTo>
                  <a:pt x="13175920" y="2207120"/>
                </a:lnTo>
                <a:lnTo>
                  <a:pt x="13128803" y="2203297"/>
                </a:lnTo>
                <a:lnTo>
                  <a:pt x="13081013" y="2202015"/>
                </a:lnTo>
                <a:lnTo>
                  <a:pt x="13033223" y="2203297"/>
                </a:lnTo>
                <a:lnTo>
                  <a:pt x="12986106" y="2207120"/>
                </a:lnTo>
                <a:lnTo>
                  <a:pt x="12939725" y="2213419"/>
                </a:lnTo>
                <a:lnTo>
                  <a:pt x="12894158" y="2222106"/>
                </a:lnTo>
                <a:lnTo>
                  <a:pt x="12849454" y="2233130"/>
                </a:lnTo>
                <a:lnTo>
                  <a:pt x="12805702" y="2246414"/>
                </a:lnTo>
                <a:lnTo>
                  <a:pt x="12762954" y="2261908"/>
                </a:lnTo>
                <a:lnTo>
                  <a:pt x="12721273" y="2279535"/>
                </a:lnTo>
                <a:lnTo>
                  <a:pt x="12680722" y="2299233"/>
                </a:lnTo>
                <a:lnTo>
                  <a:pt x="12641390" y="2320937"/>
                </a:lnTo>
                <a:lnTo>
                  <a:pt x="12603328" y="2344572"/>
                </a:lnTo>
                <a:lnTo>
                  <a:pt x="12566599" y="2370074"/>
                </a:lnTo>
                <a:lnTo>
                  <a:pt x="12531281" y="2397379"/>
                </a:lnTo>
                <a:lnTo>
                  <a:pt x="12497422" y="2426411"/>
                </a:lnTo>
                <a:lnTo>
                  <a:pt x="12465114" y="2457132"/>
                </a:lnTo>
                <a:lnTo>
                  <a:pt x="12434392" y="2489441"/>
                </a:lnTo>
                <a:lnTo>
                  <a:pt x="12405360" y="2523299"/>
                </a:lnTo>
                <a:lnTo>
                  <a:pt x="12378055" y="2558618"/>
                </a:lnTo>
                <a:lnTo>
                  <a:pt x="12352541" y="2595346"/>
                </a:lnTo>
                <a:lnTo>
                  <a:pt x="12328919" y="2633408"/>
                </a:lnTo>
                <a:lnTo>
                  <a:pt x="12307214" y="2672753"/>
                </a:lnTo>
                <a:lnTo>
                  <a:pt x="12287517" y="2713291"/>
                </a:lnTo>
                <a:lnTo>
                  <a:pt x="12269889" y="2754973"/>
                </a:lnTo>
                <a:lnTo>
                  <a:pt x="12254395" y="2797721"/>
                </a:lnTo>
                <a:lnTo>
                  <a:pt x="12241111" y="2841485"/>
                </a:lnTo>
                <a:lnTo>
                  <a:pt x="12230087" y="2886176"/>
                </a:lnTo>
                <a:lnTo>
                  <a:pt x="12221388" y="2931744"/>
                </a:lnTo>
                <a:lnTo>
                  <a:pt x="12215101" y="2978124"/>
                </a:lnTo>
                <a:lnTo>
                  <a:pt x="12211279" y="3025241"/>
                </a:lnTo>
                <a:lnTo>
                  <a:pt x="12209996" y="3073031"/>
                </a:lnTo>
                <a:lnTo>
                  <a:pt x="12211279" y="3120821"/>
                </a:lnTo>
                <a:lnTo>
                  <a:pt x="12215101" y="3167938"/>
                </a:lnTo>
                <a:lnTo>
                  <a:pt x="12221388" y="3214319"/>
                </a:lnTo>
                <a:lnTo>
                  <a:pt x="12230087" y="3259886"/>
                </a:lnTo>
                <a:lnTo>
                  <a:pt x="12241111" y="3304578"/>
                </a:lnTo>
                <a:lnTo>
                  <a:pt x="12254395" y="3348342"/>
                </a:lnTo>
                <a:lnTo>
                  <a:pt x="12269889" y="3391090"/>
                </a:lnTo>
                <a:lnTo>
                  <a:pt x="12287517" y="3432772"/>
                </a:lnTo>
                <a:lnTo>
                  <a:pt x="12307214" y="3473310"/>
                </a:lnTo>
                <a:lnTo>
                  <a:pt x="12328919" y="3512655"/>
                </a:lnTo>
                <a:lnTo>
                  <a:pt x="12352541" y="3550716"/>
                </a:lnTo>
                <a:lnTo>
                  <a:pt x="12378055" y="3587445"/>
                </a:lnTo>
                <a:lnTo>
                  <a:pt x="12405360" y="3622764"/>
                </a:lnTo>
                <a:lnTo>
                  <a:pt x="12434392" y="3656622"/>
                </a:lnTo>
                <a:lnTo>
                  <a:pt x="12465114" y="3688931"/>
                </a:lnTo>
                <a:lnTo>
                  <a:pt x="12497422" y="3719639"/>
                </a:lnTo>
                <a:lnTo>
                  <a:pt x="12531281" y="3748684"/>
                </a:lnTo>
                <a:lnTo>
                  <a:pt x="12566599" y="3775989"/>
                </a:lnTo>
                <a:lnTo>
                  <a:pt x="12603328" y="3801491"/>
                </a:lnTo>
                <a:lnTo>
                  <a:pt x="12641390" y="3825125"/>
                </a:lnTo>
                <a:lnTo>
                  <a:pt x="12680722" y="3846830"/>
                </a:lnTo>
                <a:lnTo>
                  <a:pt x="12721273" y="3866527"/>
                </a:lnTo>
                <a:lnTo>
                  <a:pt x="12762954" y="3884155"/>
                </a:lnTo>
                <a:lnTo>
                  <a:pt x="12805702" y="3899636"/>
                </a:lnTo>
                <a:lnTo>
                  <a:pt x="12849454" y="3912933"/>
                </a:lnTo>
                <a:lnTo>
                  <a:pt x="12894158" y="3923957"/>
                </a:lnTo>
                <a:lnTo>
                  <a:pt x="12939725" y="3932644"/>
                </a:lnTo>
                <a:lnTo>
                  <a:pt x="12986106" y="3938930"/>
                </a:lnTo>
                <a:lnTo>
                  <a:pt x="13033223" y="3942753"/>
                </a:lnTo>
                <a:lnTo>
                  <a:pt x="13081013" y="3944048"/>
                </a:lnTo>
                <a:lnTo>
                  <a:pt x="13128803" y="3942753"/>
                </a:lnTo>
                <a:lnTo>
                  <a:pt x="13175920" y="3938930"/>
                </a:lnTo>
                <a:lnTo>
                  <a:pt x="13222300" y="3932644"/>
                </a:lnTo>
                <a:lnTo>
                  <a:pt x="13267868" y="3923957"/>
                </a:lnTo>
                <a:lnTo>
                  <a:pt x="13312559" y="3912933"/>
                </a:lnTo>
                <a:lnTo>
                  <a:pt x="13356323" y="3899636"/>
                </a:lnTo>
                <a:lnTo>
                  <a:pt x="13399072" y="3884155"/>
                </a:lnTo>
                <a:lnTo>
                  <a:pt x="13427951" y="3871938"/>
                </a:lnTo>
                <a:lnTo>
                  <a:pt x="13427951" y="2274125"/>
                </a:lnTo>
                <a:close/>
              </a:path>
            </a:pathLst>
          </a:custGeom>
          <a:solidFill>
            <a:srgbClr val="00AFFF">
              <a:alpha val="23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4159032" y="323841"/>
            <a:ext cx="2409934"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342828" y="4045890"/>
            <a:ext cx="2694661"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Text Placeholder 2">
            <a:extLst>
              <a:ext uri="{FF2B5EF4-FFF2-40B4-BE49-F238E27FC236}">
                <a16:creationId xmlns:a16="http://schemas.microsoft.com/office/drawing/2014/main" id="{09BF7EEC-507A-5DAF-041E-6C88DA7CD386}"/>
              </a:ext>
            </a:extLst>
          </p:cNvPr>
          <p:cNvSpPr>
            <a:spLocks noGrp="1"/>
          </p:cNvSpPr>
          <p:nvPr>
            <p:ph type="body" idx="11"/>
          </p:nvPr>
        </p:nvSpPr>
        <p:spPr>
          <a:xfrm>
            <a:off x="859810" y="5994450"/>
            <a:ext cx="2177679"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Picture Placeholder 2">
            <a:extLst>
              <a:ext uri="{FF2B5EF4-FFF2-40B4-BE49-F238E27FC236}">
                <a16:creationId xmlns:a16="http://schemas.microsoft.com/office/drawing/2014/main" id="{C56A3293-0A25-9254-24C1-0102A4EFA6AA}"/>
              </a:ext>
            </a:extLst>
          </p:cNvPr>
          <p:cNvSpPr>
            <a:spLocks noGrp="1"/>
          </p:cNvSpPr>
          <p:nvPr>
            <p:ph type="pic" idx="12"/>
          </p:nvPr>
        </p:nvSpPr>
        <p:spPr>
          <a:xfrm>
            <a:off x="528540" y="569748"/>
            <a:ext cx="2993617" cy="2953425"/>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9" name="Picture Placeholder 2">
            <a:extLst>
              <a:ext uri="{FF2B5EF4-FFF2-40B4-BE49-F238E27FC236}">
                <a16:creationId xmlns:a16="http://schemas.microsoft.com/office/drawing/2014/main" id="{278CA799-987B-A375-4C17-9D3DEB73736C}"/>
              </a:ext>
            </a:extLst>
          </p:cNvPr>
          <p:cNvSpPr>
            <a:spLocks noGrp="1"/>
          </p:cNvSpPr>
          <p:nvPr>
            <p:ph type="pic" idx="13"/>
          </p:nvPr>
        </p:nvSpPr>
        <p:spPr>
          <a:xfrm>
            <a:off x="3129092" y="2844799"/>
            <a:ext cx="5166198" cy="509683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Picture Placeholder 2">
            <a:extLst>
              <a:ext uri="{FF2B5EF4-FFF2-40B4-BE49-F238E27FC236}">
                <a16:creationId xmlns:a16="http://schemas.microsoft.com/office/drawing/2014/main" id="{50AD25F3-855C-5EB6-FE7B-3C66BC00A2E4}"/>
              </a:ext>
            </a:extLst>
          </p:cNvPr>
          <p:cNvSpPr>
            <a:spLocks noGrp="1"/>
          </p:cNvSpPr>
          <p:nvPr>
            <p:ph type="pic" idx="14"/>
          </p:nvPr>
        </p:nvSpPr>
        <p:spPr>
          <a:xfrm>
            <a:off x="7221221" y="-501494"/>
            <a:ext cx="3537548" cy="34900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4" name="Picture Placeholder 2">
            <a:extLst>
              <a:ext uri="{FF2B5EF4-FFF2-40B4-BE49-F238E27FC236}">
                <a16:creationId xmlns:a16="http://schemas.microsoft.com/office/drawing/2014/main" id="{6296069B-042B-27A3-FD0E-ECE4DCE3A473}"/>
              </a:ext>
            </a:extLst>
          </p:cNvPr>
          <p:cNvSpPr>
            <a:spLocks noGrp="1"/>
          </p:cNvSpPr>
          <p:nvPr>
            <p:ph type="pic" idx="15"/>
          </p:nvPr>
        </p:nvSpPr>
        <p:spPr>
          <a:xfrm>
            <a:off x="9173795" y="3523173"/>
            <a:ext cx="2005782" cy="19788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9724481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7658028" y="4109545"/>
            <a:ext cx="4243583" cy="1436853"/>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1" name="object 7">
            <a:extLst>
              <a:ext uri="{FF2B5EF4-FFF2-40B4-BE49-F238E27FC236}">
                <a16:creationId xmlns:a16="http://schemas.microsoft.com/office/drawing/2014/main" id="{8553A972-1E95-D470-43E7-20722BD9B698}"/>
              </a:ext>
            </a:extLst>
          </p:cNvPr>
          <p:cNvSpPr/>
          <p:nvPr userDrawn="1"/>
        </p:nvSpPr>
        <p:spPr>
          <a:xfrm>
            <a:off x="8504433" y="4290554"/>
            <a:ext cx="456048" cy="456048"/>
          </a:xfrm>
          <a:custGeom>
            <a:avLst/>
            <a:gdLst/>
            <a:ahLst/>
            <a:cxnLst/>
            <a:rect l="l" t="t" r="r" b="b"/>
            <a:pathLst>
              <a:path w="502920"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5" y="487126"/>
                </a:lnTo>
                <a:lnTo>
                  <a:pt x="378334" y="468528"/>
                </a:lnTo>
                <a:lnTo>
                  <a:pt x="413424" y="443722"/>
                </a:lnTo>
                <a:lnTo>
                  <a:pt x="443726" y="413419"/>
                </a:lnTo>
                <a:lnTo>
                  <a:pt x="468531" y="378328"/>
                </a:lnTo>
                <a:lnTo>
                  <a:pt x="487127" y="339160"/>
                </a:lnTo>
                <a:lnTo>
                  <a:pt x="498805" y="296626"/>
                </a:lnTo>
                <a:lnTo>
                  <a:pt x="502856" y="251434"/>
                </a:lnTo>
                <a:lnTo>
                  <a:pt x="498805" y="206239"/>
                </a:lnTo>
                <a:lnTo>
                  <a:pt x="487127" y="163701"/>
                </a:lnTo>
                <a:lnTo>
                  <a:pt x="468531" y="124531"/>
                </a:lnTo>
                <a:lnTo>
                  <a:pt x="443726" y="89439"/>
                </a:lnTo>
                <a:lnTo>
                  <a:pt x="413424" y="59134"/>
                </a:lnTo>
                <a:lnTo>
                  <a:pt x="378334" y="34328"/>
                </a:lnTo>
                <a:lnTo>
                  <a:pt x="339165" y="15730"/>
                </a:lnTo>
                <a:lnTo>
                  <a:pt x="296629" y="4051"/>
                </a:lnTo>
                <a:lnTo>
                  <a:pt x="251434" y="0"/>
                </a:lnTo>
                <a:close/>
              </a:path>
            </a:pathLst>
          </a:custGeom>
          <a:solidFill>
            <a:srgbClr val="9D62E2">
              <a:alpha val="23999"/>
            </a:srgbClr>
          </a:solidFill>
        </p:spPr>
        <p:txBody>
          <a:bodyPr wrap="square" lIns="0" tIns="0" rIns="0" bIns="0" rtlCol="0"/>
          <a:lstStyle/>
          <a:p>
            <a:endParaRPr/>
          </a:p>
        </p:txBody>
      </p:sp>
      <p:sp>
        <p:nvSpPr>
          <p:cNvPr id="22" name="object 8">
            <a:extLst>
              <a:ext uri="{FF2B5EF4-FFF2-40B4-BE49-F238E27FC236}">
                <a16:creationId xmlns:a16="http://schemas.microsoft.com/office/drawing/2014/main" id="{745FCC51-35A5-6552-1BCA-809EA904C4EA}"/>
              </a:ext>
            </a:extLst>
          </p:cNvPr>
          <p:cNvSpPr/>
          <p:nvPr userDrawn="1"/>
        </p:nvSpPr>
        <p:spPr>
          <a:xfrm>
            <a:off x="2057190" y="5942400"/>
            <a:ext cx="456048" cy="456048"/>
          </a:xfrm>
          <a:custGeom>
            <a:avLst/>
            <a:gdLst/>
            <a:ahLst/>
            <a:cxnLst/>
            <a:rect l="l" t="t" r="r" b="b"/>
            <a:pathLst>
              <a:path w="502919" h="502920">
                <a:moveTo>
                  <a:pt x="251421" y="0"/>
                </a:moveTo>
                <a:lnTo>
                  <a:pt x="206227" y="4050"/>
                </a:lnTo>
                <a:lnTo>
                  <a:pt x="163690" y="15730"/>
                </a:lnTo>
                <a:lnTo>
                  <a:pt x="124522" y="34328"/>
                </a:lnTo>
                <a:lnTo>
                  <a:pt x="89431" y="59133"/>
                </a:lnTo>
                <a:lnTo>
                  <a:pt x="59129" y="89437"/>
                </a:lnTo>
                <a:lnTo>
                  <a:pt x="34325" y="124527"/>
                </a:lnTo>
                <a:lnTo>
                  <a:pt x="15728" y="163695"/>
                </a:lnTo>
                <a:lnTo>
                  <a:pt x="4050" y="206230"/>
                </a:lnTo>
                <a:lnTo>
                  <a:pt x="0" y="251421"/>
                </a:lnTo>
                <a:lnTo>
                  <a:pt x="4050" y="296617"/>
                </a:lnTo>
                <a:lnTo>
                  <a:pt x="15728" y="339154"/>
                </a:lnTo>
                <a:lnTo>
                  <a:pt x="34325" y="378325"/>
                </a:lnTo>
                <a:lnTo>
                  <a:pt x="59129" y="413417"/>
                </a:lnTo>
                <a:lnTo>
                  <a:pt x="89431" y="443721"/>
                </a:lnTo>
                <a:lnTo>
                  <a:pt x="124522" y="468527"/>
                </a:lnTo>
                <a:lnTo>
                  <a:pt x="163690" y="487125"/>
                </a:lnTo>
                <a:lnTo>
                  <a:pt x="206227" y="498805"/>
                </a:lnTo>
                <a:lnTo>
                  <a:pt x="251421" y="502856"/>
                </a:lnTo>
                <a:lnTo>
                  <a:pt x="296617" y="498805"/>
                </a:lnTo>
                <a:lnTo>
                  <a:pt x="339154" y="487125"/>
                </a:lnTo>
                <a:lnTo>
                  <a:pt x="378325" y="468527"/>
                </a:lnTo>
                <a:lnTo>
                  <a:pt x="413417" y="443721"/>
                </a:lnTo>
                <a:lnTo>
                  <a:pt x="443721" y="413417"/>
                </a:lnTo>
                <a:lnTo>
                  <a:pt x="468527" y="378325"/>
                </a:lnTo>
                <a:lnTo>
                  <a:pt x="487125" y="339154"/>
                </a:lnTo>
                <a:lnTo>
                  <a:pt x="498805" y="296617"/>
                </a:lnTo>
                <a:lnTo>
                  <a:pt x="502856" y="251421"/>
                </a:lnTo>
                <a:lnTo>
                  <a:pt x="498805" y="206230"/>
                </a:lnTo>
                <a:lnTo>
                  <a:pt x="487125" y="163695"/>
                </a:lnTo>
                <a:lnTo>
                  <a:pt x="468527" y="124527"/>
                </a:lnTo>
                <a:lnTo>
                  <a:pt x="443721" y="89437"/>
                </a:lnTo>
                <a:lnTo>
                  <a:pt x="413417" y="59133"/>
                </a:lnTo>
                <a:lnTo>
                  <a:pt x="378325" y="34328"/>
                </a:lnTo>
                <a:lnTo>
                  <a:pt x="339154" y="15730"/>
                </a:lnTo>
                <a:lnTo>
                  <a:pt x="296617" y="4050"/>
                </a:lnTo>
                <a:lnTo>
                  <a:pt x="251421" y="0"/>
                </a:lnTo>
                <a:close/>
              </a:path>
            </a:pathLst>
          </a:custGeom>
          <a:solidFill>
            <a:srgbClr val="9D62E2">
              <a:alpha val="23999"/>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C5EB0FD8-7C29-F50A-8BC6-F6015FCF50C1}"/>
              </a:ext>
            </a:extLst>
          </p:cNvPr>
          <p:cNvSpPr/>
          <p:nvPr userDrawn="1"/>
        </p:nvSpPr>
        <p:spPr>
          <a:xfrm>
            <a:off x="8267563" y="4977217"/>
            <a:ext cx="2079857" cy="1878320"/>
          </a:xfrm>
          <a:custGeom>
            <a:avLst/>
            <a:gdLst/>
            <a:ahLst/>
            <a:cxnLst/>
            <a:rect l="l" t="t" r="r" b="b"/>
            <a:pathLst>
              <a:path w="2293620" h="2071370">
                <a:moveTo>
                  <a:pt x="1146619" y="0"/>
                </a:moveTo>
                <a:lnTo>
                  <a:pt x="1098150" y="1005"/>
                </a:lnTo>
                <a:lnTo>
                  <a:pt x="1050193" y="3997"/>
                </a:lnTo>
                <a:lnTo>
                  <a:pt x="1002790" y="8933"/>
                </a:lnTo>
                <a:lnTo>
                  <a:pt x="955978" y="15776"/>
                </a:lnTo>
                <a:lnTo>
                  <a:pt x="909799" y="24484"/>
                </a:lnTo>
                <a:lnTo>
                  <a:pt x="864291" y="35018"/>
                </a:lnTo>
                <a:lnTo>
                  <a:pt x="819496" y="47339"/>
                </a:lnTo>
                <a:lnTo>
                  <a:pt x="775452" y="61406"/>
                </a:lnTo>
                <a:lnTo>
                  <a:pt x="732199" y="77180"/>
                </a:lnTo>
                <a:lnTo>
                  <a:pt x="689778" y="94621"/>
                </a:lnTo>
                <a:lnTo>
                  <a:pt x="648227" y="113689"/>
                </a:lnTo>
                <a:lnTo>
                  <a:pt x="607588" y="134344"/>
                </a:lnTo>
                <a:lnTo>
                  <a:pt x="567898" y="156547"/>
                </a:lnTo>
                <a:lnTo>
                  <a:pt x="529199" y="180257"/>
                </a:lnTo>
                <a:lnTo>
                  <a:pt x="491531" y="205436"/>
                </a:lnTo>
                <a:lnTo>
                  <a:pt x="454932" y="232042"/>
                </a:lnTo>
                <a:lnTo>
                  <a:pt x="419443" y="260037"/>
                </a:lnTo>
                <a:lnTo>
                  <a:pt x="385103" y="289380"/>
                </a:lnTo>
                <a:lnTo>
                  <a:pt x="351953" y="320032"/>
                </a:lnTo>
                <a:lnTo>
                  <a:pt x="320032" y="351953"/>
                </a:lnTo>
                <a:lnTo>
                  <a:pt x="289380" y="385103"/>
                </a:lnTo>
                <a:lnTo>
                  <a:pt x="260037" y="419443"/>
                </a:lnTo>
                <a:lnTo>
                  <a:pt x="232042" y="454932"/>
                </a:lnTo>
                <a:lnTo>
                  <a:pt x="205436" y="491531"/>
                </a:lnTo>
                <a:lnTo>
                  <a:pt x="180257" y="529199"/>
                </a:lnTo>
                <a:lnTo>
                  <a:pt x="156547" y="567898"/>
                </a:lnTo>
                <a:lnTo>
                  <a:pt x="134344" y="607588"/>
                </a:lnTo>
                <a:lnTo>
                  <a:pt x="113689" y="648227"/>
                </a:lnTo>
                <a:lnTo>
                  <a:pt x="94621" y="689778"/>
                </a:lnTo>
                <a:lnTo>
                  <a:pt x="77180" y="732199"/>
                </a:lnTo>
                <a:lnTo>
                  <a:pt x="61406" y="775452"/>
                </a:lnTo>
                <a:lnTo>
                  <a:pt x="47339" y="819496"/>
                </a:lnTo>
                <a:lnTo>
                  <a:pt x="35018" y="864291"/>
                </a:lnTo>
                <a:lnTo>
                  <a:pt x="24484" y="909799"/>
                </a:lnTo>
                <a:lnTo>
                  <a:pt x="15776" y="955978"/>
                </a:lnTo>
                <a:lnTo>
                  <a:pt x="8933" y="1002790"/>
                </a:lnTo>
                <a:lnTo>
                  <a:pt x="3997" y="1050193"/>
                </a:lnTo>
                <a:lnTo>
                  <a:pt x="1005" y="1098150"/>
                </a:lnTo>
                <a:lnTo>
                  <a:pt x="0" y="1146619"/>
                </a:lnTo>
                <a:lnTo>
                  <a:pt x="1005" y="1195088"/>
                </a:lnTo>
                <a:lnTo>
                  <a:pt x="3997" y="1243045"/>
                </a:lnTo>
                <a:lnTo>
                  <a:pt x="8933" y="1290448"/>
                </a:lnTo>
                <a:lnTo>
                  <a:pt x="15776" y="1337260"/>
                </a:lnTo>
                <a:lnTo>
                  <a:pt x="24484" y="1383439"/>
                </a:lnTo>
                <a:lnTo>
                  <a:pt x="35018" y="1428947"/>
                </a:lnTo>
                <a:lnTo>
                  <a:pt x="47339" y="1473742"/>
                </a:lnTo>
                <a:lnTo>
                  <a:pt x="61406" y="1517786"/>
                </a:lnTo>
                <a:lnTo>
                  <a:pt x="77180" y="1561039"/>
                </a:lnTo>
                <a:lnTo>
                  <a:pt x="94621" y="1603460"/>
                </a:lnTo>
                <a:lnTo>
                  <a:pt x="113689" y="1645011"/>
                </a:lnTo>
                <a:lnTo>
                  <a:pt x="134344" y="1685650"/>
                </a:lnTo>
                <a:lnTo>
                  <a:pt x="156547" y="1725340"/>
                </a:lnTo>
                <a:lnTo>
                  <a:pt x="180257" y="1764039"/>
                </a:lnTo>
                <a:lnTo>
                  <a:pt x="205436" y="1801707"/>
                </a:lnTo>
                <a:lnTo>
                  <a:pt x="232042" y="1838306"/>
                </a:lnTo>
                <a:lnTo>
                  <a:pt x="260037" y="1873795"/>
                </a:lnTo>
                <a:lnTo>
                  <a:pt x="289380" y="1908135"/>
                </a:lnTo>
                <a:lnTo>
                  <a:pt x="320032" y="1941285"/>
                </a:lnTo>
                <a:lnTo>
                  <a:pt x="351953" y="1973206"/>
                </a:lnTo>
                <a:lnTo>
                  <a:pt x="385103" y="2003858"/>
                </a:lnTo>
                <a:lnTo>
                  <a:pt x="419443" y="2033201"/>
                </a:lnTo>
                <a:lnTo>
                  <a:pt x="454932" y="2061196"/>
                </a:lnTo>
                <a:lnTo>
                  <a:pt x="468748" y="2071240"/>
                </a:lnTo>
                <a:lnTo>
                  <a:pt x="1824490" y="2071240"/>
                </a:lnTo>
                <a:lnTo>
                  <a:pt x="1873795" y="2033201"/>
                </a:lnTo>
                <a:lnTo>
                  <a:pt x="1908135" y="2003858"/>
                </a:lnTo>
                <a:lnTo>
                  <a:pt x="1941285" y="1973206"/>
                </a:lnTo>
                <a:lnTo>
                  <a:pt x="1973206" y="1941285"/>
                </a:lnTo>
                <a:lnTo>
                  <a:pt x="2003858" y="1908135"/>
                </a:lnTo>
                <a:lnTo>
                  <a:pt x="2033201" y="1873795"/>
                </a:lnTo>
                <a:lnTo>
                  <a:pt x="2061196" y="1838306"/>
                </a:lnTo>
                <a:lnTo>
                  <a:pt x="2087802" y="1801707"/>
                </a:lnTo>
                <a:lnTo>
                  <a:pt x="2112981" y="1764039"/>
                </a:lnTo>
                <a:lnTo>
                  <a:pt x="2136691" y="1725340"/>
                </a:lnTo>
                <a:lnTo>
                  <a:pt x="2158894" y="1685650"/>
                </a:lnTo>
                <a:lnTo>
                  <a:pt x="2179549" y="1645011"/>
                </a:lnTo>
                <a:lnTo>
                  <a:pt x="2198617" y="1603460"/>
                </a:lnTo>
                <a:lnTo>
                  <a:pt x="2216058" y="1561039"/>
                </a:lnTo>
                <a:lnTo>
                  <a:pt x="2231832" y="1517786"/>
                </a:lnTo>
                <a:lnTo>
                  <a:pt x="2245899" y="1473742"/>
                </a:lnTo>
                <a:lnTo>
                  <a:pt x="2258220" y="1428947"/>
                </a:lnTo>
                <a:lnTo>
                  <a:pt x="2268754" y="1383439"/>
                </a:lnTo>
                <a:lnTo>
                  <a:pt x="2277462" y="1337260"/>
                </a:lnTo>
                <a:lnTo>
                  <a:pt x="2284305" y="1290448"/>
                </a:lnTo>
                <a:lnTo>
                  <a:pt x="2289241" y="1243045"/>
                </a:lnTo>
                <a:lnTo>
                  <a:pt x="2292233" y="1195088"/>
                </a:lnTo>
                <a:lnTo>
                  <a:pt x="2293238" y="1146619"/>
                </a:lnTo>
                <a:lnTo>
                  <a:pt x="2292233" y="1098150"/>
                </a:lnTo>
                <a:lnTo>
                  <a:pt x="2289241" y="1050193"/>
                </a:lnTo>
                <a:lnTo>
                  <a:pt x="2284305" y="1002790"/>
                </a:lnTo>
                <a:lnTo>
                  <a:pt x="2277462" y="955978"/>
                </a:lnTo>
                <a:lnTo>
                  <a:pt x="2268754" y="909799"/>
                </a:lnTo>
                <a:lnTo>
                  <a:pt x="2258220" y="864291"/>
                </a:lnTo>
                <a:lnTo>
                  <a:pt x="2245899" y="819496"/>
                </a:lnTo>
                <a:lnTo>
                  <a:pt x="2231832" y="775452"/>
                </a:lnTo>
                <a:lnTo>
                  <a:pt x="2216058" y="732199"/>
                </a:lnTo>
                <a:lnTo>
                  <a:pt x="2198617" y="689778"/>
                </a:lnTo>
                <a:lnTo>
                  <a:pt x="2179549" y="648227"/>
                </a:lnTo>
                <a:lnTo>
                  <a:pt x="2158894" y="607588"/>
                </a:lnTo>
                <a:lnTo>
                  <a:pt x="2136691" y="567898"/>
                </a:lnTo>
                <a:lnTo>
                  <a:pt x="2112981" y="529199"/>
                </a:lnTo>
                <a:lnTo>
                  <a:pt x="2087802" y="491531"/>
                </a:lnTo>
                <a:lnTo>
                  <a:pt x="2061196" y="454932"/>
                </a:lnTo>
                <a:lnTo>
                  <a:pt x="2033201" y="419443"/>
                </a:lnTo>
                <a:lnTo>
                  <a:pt x="2003858" y="385103"/>
                </a:lnTo>
                <a:lnTo>
                  <a:pt x="1973206" y="351953"/>
                </a:lnTo>
                <a:lnTo>
                  <a:pt x="1941285" y="320032"/>
                </a:lnTo>
                <a:lnTo>
                  <a:pt x="1908135" y="289380"/>
                </a:lnTo>
                <a:lnTo>
                  <a:pt x="1873795" y="260037"/>
                </a:lnTo>
                <a:lnTo>
                  <a:pt x="1838306" y="232042"/>
                </a:lnTo>
                <a:lnTo>
                  <a:pt x="1801707" y="205436"/>
                </a:lnTo>
                <a:lnTo>
                  <a:pt x="1764039" y="180257"/>
                </a:lnTo>
                <a:lnTo>
                  <a:pt x="1725340" y="156547"/>
                </a:lnTo>
                <a:lnTo>
                  <a:pt x="1685650" y="134344"/>
                </a:lnTo>
                <a:lnTo>
                  <a:pt x="1645011" y="113689"/>
                </a:lnTo>
                <a:lnTo>
                  <a:pt x="1603460" y="94621"/>
                </a:lnTo>
                <a:lnTo>
                  <a:pt x="1561039" y="77180"/>
                </a:lnTo>
                <a:lnTo>
                  <a:pt x="1517786" y="61406"/>
                </a:lnTo>
                <a:lnTo>
                  <a:pt x="1473742" y="47339"/>
                </a:lnTo>
                <a:lnTo>
                  <a:pt x="1428947" y="35018"/>
                </a:lnTo>
                <a:lnTo>
                  <a:pt x="1383439" y="24484"/>
                </a:lnTo>
                <a:lnTo>
                  <a:pt x="1337260" y="15776"/>
                </a:lnTo>
                <a:lnTo>
                  <a:pt x="1290448" y="8933"/>
                </a:lnTo>
                <a:lnTo>
                  <a:pt x="1243045" y="3997"/>
                </a:lnTo>
                <a:lnTo>
                  <a:pt x="1195088" y="1005"/>
                </a:lnTo>
                <a:lnTo>
                  <a:pt x="1146619" y="0"/>
                </a:lnTo>
                <a:close/>
              </a:path>
            </a:pathLst>
          </a:custGeom>
          <a:solidFill>
            <a:srgbClr val="9D62E2">
              <a:alpha val="23999"/>
            </a:srgbClr>
          </a:solidFill>
        </p:spPr>
        <p:txBody>
          <a:bodyPr wrap="square" lIns="0" tIns="0" rIns="0" bIns="0" rtlCol="0"/>
          <a:lstStyle/>
          <a:p>
            <a:endParaRPr/>
          </a:p>
        </p:txBody>
      </p:sp>
      <p:sp>
        <p:nvSpPr>
          <p:cNvPr id="24" name="object 10">
            <a:extLst>
              <a:ext uri="{FF2B5EF4-FFF2-40B4-BE49-F238E27FC236}">
                <a16:creationId xmlns:a16="http://schemas.microsoft.com/office/drawing/2014/main" id="{A89A634F-3FAC-49AD-A2DA-F89F069C69B6}"/>
              </a:ext>
            </a:extLst>
          </p:cNvPr>
          <p:cNvSpPr/>
          <p:nvPr userDrawn="1"/>
        </p:nvSpPr>
        <p:spPr>
          <a:xfrm>
            <a:off x="10400414" y="1"/>
            <a:ext cx="1786189" cy="1731487"/>
          </a:xfrm>
          <a:custGeom>
            <a:avLst/>
            <a:gdLst/>
            <a:ahLst/>
            <a:cxnLst/>
            <a:rect l="l" t="t" r="r" b="b"/>
            <a:pathLst>
              <a:path w="1969769" h="1909445">
                <a:moveTo>
                  <a:pt x="1969200" y="0"/>
                </a:moveTo>
                <a:lnTo>
                  <a:pt x="290407" y="0"/>
                </a:lnTo>
                <a:lnTo>
                  <a:pt x="289380" y="1110"/>
                </a:lnTo>
                <a:lnTo>
                  <a:pt x="260037" y="35449"/>
                </a:lnTo>
                <a:lnTo>
                  <a:pt x="232042" y="70938"/>
                </a:lnTo>
                <a:lnTo>
                  <a:pt x="205436" y="107537"/>
                </a:lnTo>
                <a:lnTo>
                  <a:pt x="180257" y="145206"/>
                </a:lnTo>
                <a:lnTo>
                  <a:pt x="156547" y="183905"/>
                </a:lnTo>
                <a:lnTo>
                  <a:pt x="134344" y="223594"/>
                </a:lnTo>
                <a:lnTo>
                  <a:pt x="113689" y="264234"/>
                </a:lnTo>
                <a:lnTo>
                  <a:pt x="94621" y="305784"/>
                </a:lnTo>
                <a:lnTo>
                  <a:pt x="77180" y="348206"/>
                </a:lnTo>
                <a:lnTo>
                  <a:pt x="61406" y="391458"/>
                </a:lnTo>
                <a:lnTo>
                  <a:pt x="47339" y="435502"/>
                </a:lnTo>
                <a:lnTo>
                  <a:pt x="35018" y="480298"/>
                </a:lnTo>
                <a:lnTo>
                  <a:pt x="24484" y="525805"/>
                </a:lnTo>
                <a:lnTo>
                  <a:pt x="15776" y="571984"/>
                </a:lnTo>
                <a:lnTo>
                  <a:pt x="8933" y="618796"/>
                </a:lnTo>
                <a:lnTo>
                  <a:pt x="3997" y="666200"/>
                </a:lnTo>
                <a:lnTo>
                  <a:pt x="1005" y="714156"/>
                </a:lnTo>
                <a:lnTo>
                  <a:pt x="0" y="762625"/>
                </a:lnTo>
                <a:lnTo>
                  <a:pt x="1005" y="811095"/>
                </a:lnTo>
                <a:lnTo>
                  <a:pt x="3997" y="859051"/>
                </a:lnTo>
                <a:lnTo>
                  <a:pt x="8933" y="906455"/>
                </a:lnTo>
                <a:lnTo>
                  <a:pt x="15776" y="953266"/>
                </a:lnTo>
                <a:lnTo>
                  <a:pt x="24484" y="999446"/>
                </a:lnTo>
                <a:lnTo>
                  <a:pt x="35018" y="1044953"/>
                </a:lnTo>
                <a:lnTo>
                  <a:pt x="47339" y="1089748"/>
                </a:lnTo>
                <a:lnTo>
                  <a:pt x="61406" y="1133792"/>
                </a:lnTo>
                <a:lnTo>
                  <a:pt x="77180" y="1177045"/>
                </a:lnTo>
                <a:lnTo>
                  <a:pt x="94621" y="1219467"/>
                </a:lnTo>
                <a:lnTo>
                  <a:pt x="113689" y="1261017"/>
                </a:lnTo>
                <a:lnTo>
                  <a:pt x="134344" y="1301657"/>
                </a:lnTo>
                <a:lnTo>
                  <a:pt x="156547" y="1341346"/>
                </a:lnTo>
                <a:lnTo>
                  <a:pt x="180257" y="1380045"/>
                </a:lnTo>
                <a:lnTo>
                  <a:pt x="205436" y="1417714"/>
                </a:lnTo>
                <a:lnTo>
                  <a:pt x="232042" y="1454312"/>
                </a:lnTo>
                <a:lnTo>
                  <a:pt x="260037" y="1489801"/>
                </a:lnTo>
                <a:lnTo>
                  <a:pt x="289380" y="1524141"/>
                </a:lnTo>
                <a:lnTo>
                  <a:pt x="320032" y="1557291"/>
                </a:lnTo>
                <a:lnTo>
                  <a:pt x="351953" y="1589212"/>
                </a:lnTo>
                <a:lnTo>
                  <a:pt x="385103" y="1619864"/>
                </a:lnTo>
                <a:lnTo>
                  <a:pt x="419443" y="1649207"/>
                </a:lnTo>
                <a:lnTo>
                  <a:pt x="454932" y="1677202"/>
                </a:lnTo>
                <a:lnTo>
                  <a:pt x="491531" y="1703809"/>
                </a:lnTo>
                <a:lnTo>
                  <a:pt x="529199" y="1728987"/>
                </a:lnTo>
                <a:lnTo>
                  <a:pt x="567898" y="1752698"/>
                </a:lnTo>
                <a:lnTo>
                  <a:pt x="607588" y="1774900"/>
                </a:lnTo>
                <a:lnTo>
                  <a:pt x="648227" y="1795556"/>
                </a:lnTo>
                <a:lnTo>
                  <a:pt x="689778" y="1814623"/>
                </a:lnTo>
                <a:lnTo>
                  <a:pt x="732199" y="1832064"/>
                </a:lnTo>
                <a:lnTo>
                  <a:pt x="775452" y="1847838"/>
                </a:lnTo>
                <a:lnTo>
                  <a:pt x="819496" y="1861905"/>
                </a:lnTo>
                <a:lnTo>
                  <a:pt x="864291" y="1874226"/>
                </a:lnTo>
                <a:lnTo>
                  <a:pt x="909799" y="1884760"/>
                </a:lnTo>
                <a:lnTo>
                  <a:pt x="955978" y="1893469"/>
                </a:lnTo>
                <a:lnTo>
                  <a:pt x="1002790" y="1900311"/>
                </a:lnTo>
                <a:lnTo>
                  <a:pt x="1050193" y="1905248"/>
                </a:lnTo>
                <a:lnTo>
                  <a:pt x="1098150" y="1908239"/>
                </a:lnTo>
                <a:lnTo>
                  <a:pt x="1146619" y="1909245"/>
                </a:lnTo>
                <a:lnTo>
                  <a:pt x="1195088" y="1908239"/>
                </a:lnTo>
                <a:lnTo>
                  <a:pt x="1243045" y="1905248"/>
                </a:lnTo>
                <a:lnTo>
                  <a:pt x="1290448" y="1900311"/>
                </a:lnTo>
                <a:lnTo>
                  <a:pt x="1337260" y="1893469"/>
                </a:lnTo>
                <a:lnTo>
                  <a:pt x="1383439" y="1884760"/>
                </a:lnTo>
                <a:lnTo>
                  <a:pt x="1428947" y="1874226"/>
                </a:lnTo>
                <a:lnTo>
                  <a:pt x="1473742" y="1861905"/>
                </a:lnTo>
                <a:lnTo>
                  <a:pt x="1517786" y="1847838"/>
                </a:lnTo>
                <a:lnTo>
                  <a:pt x="1561039" y="1832064"/>
                </a:lnTo>
                <a:lnTo>
                  <a:pt x="1603460" y="1814623"/>
                </a:lnTo>
                <a:lnTo>
                  <a:pt x="1645011" y="1795556"/>
                </a:lnTo>
                <a:lnTo>
                  <a:pt x="1685650" y="1774900"/>
                </a:lnTo>
                <a:lnTo>
                  <a:pt x="1725340" y="1752698"/>
                </a:lnTo>
                <a:lnTo>
                  <a:pt x="1764039" y="1728987"/>
                </a:lnTo>
                <a:lnTo>
                  <a:pt x="1801707" y="1703809"/>
                </a:lnTo>
                <a:lnTo>
                  <a:pt x="1838306" y="1677202"/>
                </a:lnTo>
                <a:lnTo>
                  <a:pt x="1873795" y="1649207"/>
                </a:lnTo>
                <a:lnTo>
                  <a:pt x="1908135" y="1619864"/>
                </a:lnTo>
                <a:lnTo>
                  <a:pt x="1941285" y="1589212"/>
                </a:lnTo>
                <a:lnTo>
                  <a:pt x="1969200" y="1561297"/>
                </a:lnTo>
                <a:lnTo>
                  <a:pt x="1969200" y="0"/>
                </a:lnTo>
                <a:close/>
              </a:path>
            </a:pathLst>
          </a:custGeom>
          <a:solidFill>
            <a:srgbClr val="9D62E2">
              <a:alpha val="23999"/>
            </a:srgbClr>
          </a:solidFill>
        </p:spPr>
        <p:txBody>
          <a:bodyPr wrap="square" lIns="0" tIns="0" rIns="0" bIns="0" rtlCol="0"/>
          <a:lstStyle/>
          <a:p>
            <a:endParaRPr/>
          </a:p>
        </p:txBody>
      </p:sp>
      <p:sp>
        <p:nvSpPr>
          <p:cNvPr id="25" name="object 11">
            <a:extLst>
              <a:ext uri="{FF2B5EF4-FFF2-40B4-BE49-F238E27FC236}">
                <a16:creationId xmlns:a16="http://schemas.microsoft.com/office/drawing/2014/main" id="{070B18B0-0A28-9977-5483-AE34A87FCE5C}"/>
              </a:ext>
            </a:extLst>
          </p:cNvPr>
          <p:cNvSpPr/>
          <p:nvPr userDrawn="1"/>
        </p:nvSpPr>
        <p:spPr>
          <a:xfrm>
            <a:off x="4070293" y="0"/>
            <a:ext cx="2079857" cy="1720546"/>
          </a:xfrm>
          <a:custGeom>
            <a:avLst/>
            <a:gdLst/>
            <a:ahLst/>
            <a:cxnLst/>
            <a:rect l="l" t="t" r="r" b="b"/>
            <a:pathLst>
              <a:path w="2293620" h="1897380">
                <a:moveTo>
                  <a:pt x="2013162" y="0"/>
                </a:moveTo>
                <a:lnTo>
                  <a:pt x="280076" y="0"/>
                </a:lnTo>
                <a:lnTo>
                  <a:pt x="260037" y="23451"/>
                </a:lnTo>
                <a:lnTo>
                  <a:pt x="232042" y="58940"/>
                </a:lnTo>
                <a:lnTo>
                  <a:pt x="205436" y="95539"/>
                </a:lnTo>
                <a:lnTo>
                  <a:pt x="180257" y="133207"/>
                </a:lnTo>
                <a:lnTo>
                  <a:pt x="156547" y="171906"/>
                </a:lnTo>
                <a:lnTo>
                  <a:pt x="134344" y="211595"/>
                </a:lnTo>
                <a:lnTo>
                  <a:pt x="113689" y="252235"/>
                </a:lnTo>
                <a:lnTo>
                  <a:pt x="94621" y="293786"/>
                </a:lnTo>
                <a:lnTo>
                  <a:pt x="77180" y="336207"/>
                </a:lnTo>
                <a:lnTo>
                  <a:pt x="61406" y="379460"/>
                </a:lnTo>
                <a:lnTo>
                  <a:pt x="47339" y="423504"/>
                </a:lnTo>
                <a:lnTo>
                  <a:pt x="35018" y="468299"/>
                </a:lnTo>
                <a:lnTo>
                  <a:pt x="24484" y="513807"/>
                </a:lnTo>
                <a:lnTo>
                  <a:pt x="15776" y="559986"/>
                </a:lnTo>
                <a:lnTo>
                  <a:pt x="8933" y="606797"/>
                </a:lnTo>
                <a:lnTo>
                  <a:pt x="3997" y="654201"/>
                </a:lnTo>
                <a:lnTo>
                  <a:pt x="1005" y="702158"/>
                </a:lnTo>
                <a:lnTo>
                  <a:pt x="0" y="750627"/>
                </a:lnTo>
                <a:lnTo>
                  <a:pt x="1005" y="799096"/>
                </a:lnTo>
                <a:lnTo>
                  <a:pt x="3997" y="847052"/>
                </a:lnTo>
                <a:lnTo>
                  <a:pt x="8933" y="894456"/>
                </a:lnTo>
                <a:lnTo>
                  <a:pt x="15776" y="941268"/>
                </a:lnTo>
                <a:lnTo>
                  <a:pt x="24484" y="987447"/>
                </a:lnTo>
                <a:lnTo>
                  <a:pt x="35018" y="1032954"/>
                </a:lnTo>
                <a:lnTo>
                  <a:pt x="47339" y="1077750"/>
                </a:lnTo>
                <a:lnTo>
                  <a:pt x="61406" y="1121794"/>
                </a:lnTo>
                <a:lnTo>
                  <a:pt x="77180" y="1165047"/>
                </a:lnTo>
                <a:lnTo>
                  <a:pt x="94621" y="1207468"/>
                </a:lnTo>
                <a:lnTo>
                  <a:pt x="113689" y="1249019"/>
                </a:lnTo>
                <a:lnTo>
                  <a:pt x="134344" y="1289658"/>
                </a:lnTo>
                <a:lnTo>
                  <a:pt x="156547" y="1329348"/>
                </a:lnTo>
                <a:lnTo>
                  <a:pt x="180257" y="1368046"/>
                </a:lnTo>
                <a:lnTo>
                  <a:pt x="205436" y="1405715"/>
                </a:lnTo>
                <a:lnTo>
                  <a:pt x="232042" y="1442314"/>
                </a:lnTo>
                <a:lnTo>
                  <a:pt x="260037" y="1477803"/>
                </a:lnTo>
                <a:lnTo>
                  <a:pt x="289380" y="1512142"/>
                </a:lnTo>
                <a:lnTo>
                  <a:pt x="320032" y="1545293"/>
                </a:lnTo>
                <a:lnTo>
                  <a:pt x="351953" y="1577214"/>
                </a:lnTo>
                <a:lnTo>
                  <a:pt x="385103" y="1607866"/>
                </a:lnTo>
                <a:lnTo>
                  <a:pt x="419443" y="1637209"/>
                </a:lnTo>
                <a:lnTo>
                  <a:pt x="454932" y="1665204"/>
                </a:lnTo>
                <a:lnTo>
                  <a:pt x="491531" y="1691810"/>
                </a:lnTo>
                <a:lnTo>
                  <a:pt x="529199" y="1716989"/>
                </a:lnTo>
                <a:lnTo>
                  <a:pt x="567898" y="1740699"/>
                </a:lnTo>
                <a:lnTo>
                  <a:pt x="607588" y="1762902"/>
                </a:lnTo>
                <a:lnTo>
                  <a:pt x="648227" y="1783557"/>
                </a:lnTo>
                <a:lnTo>
                  <a:pt x="689778" y="1802625"/>
                </a:lnTo>
                <a:lnTo>
                  <a:pt x="732199" y="1820066"/>
                </a:lnTo>
                <a:lnTo>
                  <a:pt x="775452" y="1835840"/>
                </a:lnTo>
                <a:lnTo>
                  <a:pt x="819496" y="1849907"/>
                </a:lnTo>
                <a:lnTo>
                  <a:pt x="864291" y="1862228"/>
                </a:lnTo>
                <a:lnTo>
                  <a:pt x="909799" y="1872762"/>
                </a:lnTo>
                <a:lnTo>
                  <a:pt x="955978" y="1881470"/>
                </a:lnTo>
                <a:lnTo>
                  <a:pt x="1002790" y="1888313"/>
                </a:lnTo>
                <a:lnTo>
                  <a:pt x="1050193" y="1893249"/>
                </a:lnTo>
                <a:lnTo>
                  <a:pt x="1098150" y="1896240"/>
                </a:lnTo>
                <a:lnTo>
                  <a:pt x="1146619" y="1897246"/>
                </a:lnTo>
                <a:lnTo>
                  <a:pt x="1195088" y="1896240"/>
                </a:lnTo>
                <a:lnTo>
                  <a:pt x="1243045" y="1893249"/>
                </a:lnTo>
                <a:lnTo>
                  <a:pt x="1290448" y="1888313"/>
                </a:lnTo>
                <a:lnTo>
                  <a:pt x="1337260" y="1881470"/>
                </a:lnTo>
                <a:lnTo>
                  <a:pt x="1383439" y="1872762"/>
                </a:lnTo>
                <a:lnTo>
                  <a:pt x="1428947" y="1862228"/>
                </a:lnTo>
                <a:lnTo>
                  <a:pt x="1473742" y="1849907"/>
                </a:lnTo>
                <a:lnTo>
                  <a:pt x="1517786" y="1835840"/>
                </a:lnTo>
                <a:lnTo>
                  <a:pt x="1561039" y="1820066"/>
                </a:lnTo>
                <a:lnTo>
                  <a:pt x="1603460" y="1802625"/>
                </a:lnTo>
                <a:lnTo>
                  <a:pt x="1645011" y="1783557"/>
                </a:lnTo>
                <a:lnTo>
                  <a:pt x="1685650" y="1762902"/>
                </a:lnTo>
                <a:lnTo>
                  <a:pt x="1725340" y="1740699"/>
                </a:lnTo>
                <a:lnTo>
                  <a:pt x="1764039" y="1716989"/>
                </a:lnTo>
                <a:lnTo>
                  <a:pt x="1801707" y="1691810"/>
                </a:lnTo>
                <a:lnTo>
                  <a:pt x="1838306" y="1665204"/>
                </a:lnTo>
                <a:lnTo>
                  <a:pt x="1873795" y="1637209"/>
                </a:lnTo>
                <a:lnTo>
                  <a:pt x="1908135" y="1607866"/>
                </a:lnTo>
                <a:lnTo>
                  <a:pt x="1941285" y="1577214"/>
                </a:lnTo>
                <a:lnTo>
                  <a:pt x="1973206" y="1545293"/>
                </a:lnTo>
                <a:lnTo>
                  <a:pt x="2003858" y="1512142"/>
                </a:lnTo>
                <a:lnTo>
                  <a:pt x="2033201" y="1477803"/>
                </a:lnTo>
                <a:lnTo>
                  <a:pt x="2061196" y="1442314"/>
                </a:lnTo>
                <a:lnTo>
                  <a:pt x="2087802" y="1405715"/>
                </a:lnTo>
                <a:lnTo>
                  <a:pt x="2112981" y="1368046"/>
                </a:lnTo>
                <a:lnTo>
                  <a:pt x="2136691" y="1329348"/>
                </a:lnTo>
                <a:lnTo>
                  <a:pt x="2158894" y="1289658"/>
                </a:lnTo>
                <a:lnTo>
                  <a:pt x="2179549" y="1249019"/>
                </a:lnTo>
                <a:lnTo>
                  <a:pt x="2198617" y="1207468"/>
                </a:lnTo>
                <a:lnTo>
                  <a:pt x="2216058" y="1165047"/>
                </a:lnTo>
                <a:lnTo>
                  <a:pt x="2231832" y="1121794"/>
                </a:lnTo>
                <a:lnTo>
                  <a:pt x="2245899" y="1077750"/>
                </a:lnTo>
                <a:lnTo>
                  <a:pt x="2258220" y="1032954"/>
                </a:lnTo>
                <a:lnTo>
                  <a:pt x="2268754" y="987447"/>
                </a:lnTo>
                <a:lnTo>
                  <a:pt x="2277462" y="941268"/>
                </a:lnTo>
                <a:lnTo>
                  <a:pt x="2284305" y="894456"/>
                </a:lnTo>
                <a:lnTo>
                  <a:pt x="2289241" y="847052"/>
                </a:lnTo>
                <a:lnTo>
                  <a:pt x="2292233" y="799096"/>
                </a:lnTo>
                <a:lnTo>
                  <a:pt x="2293239" y="750627"/>
                </a:lnTo>
                <a:lnTo>
                  <a:pt x="2292233" y="702158"/>
                </a:lnTo>
                <a:lnTo>
                  <a:pt x="2289241" y="654201"/>
                </a:lnTo>
                <a:lnTo>
                  <a:pt x="2284305" y="606797"/>
                </a:lnTo>
                <a:lnTo>
                  <a:pt x="2277462" y="559986"/>
                </a:lnTo>
                <a:lnTo>
                  <a:pt x="2268754" y="513807"/>
                </a:lnTo>
                <a:lnTo>
                  <a:pt x="2258220" y="468299"/>
                </a:lnTo>
                <a:lnTo>
                  <a:pt x="2245899" y="423504"/>
                </a:lnTo>
                <a:lnTo>
                  <a:pt x="2231832" y="379460"/>
                </a:lnTo>
                <a:lnTo>
                  <a:pt x="2216058" y="336207"/>
                </a:lnTo>
                <a:lnTo>
                  <a:pt x="2198617" y="293786"/>
                </a:lnTo>
                <a:lnTo>
                  <a:pt x="2179549" y="252235"/>
                </a:lnTo>
                <a:lnTo>
                  <a:pt x="2158894" y="211595"/>
                </a:lnTo>
                <a:lnTo>
                  <a:pt x="2136691" y="171906"/>
                </a:lnTo>
                <a:lnTo>
                  <a:pt x="2112981" y="133207"/>
                </a:lnTo>
                <a:lnTo>
                  <a:pt x="2087802" y="95539"/>
                </a:lnTo>
                <a:lnTo>
                  <a:pt x="2061196" y="58940"/>
                </a:lnTo>
                <a:lnTo>
                  <a:pt x="2033201" y="23451"/>
                </a:lnTo>
                <a:lnTo>
                  <a:pt x="2013162" y="0"/>
                </a:lnTo>
                <a:close/>
              </a:path>
            </a:pathLst>
          </a:custGeom>
          <a:solidFill>
            <a:srgbClr val="9D62E2">
              <a:alpha val="23999"/>
            </a:srgbClr>
          </a:solidFill>
        </p:spPr>
        <p:txBody>
          <a:bodyPr wrap="square" lIns="0" tIns="0" rIns="0" bIns="0" rtlCol="0"/>
          <a:lstStyle/>
          <a:p>
            <a:endParaRPr/>
          </a:p>
        </p:txBody>
      </p:sp>
      <p:sp>
        <p:nvSpPr>
          <p:cNvPr id="26" name="object 12">
            <a:extLst>
              <a:ext uri="{FF2B5EF4-FFF2-40B4-BE49-F238E27FC236}">
                <a16:creationId xmlns:a16="http://schemas.microsoft.com/office/drawing/2014/main" id="{FEF9B5F4-F996-526E-724D-8B9EB62F9A2B}"/>
              </a:ext>
            </a:extLst>
          </p:cNvPr>
          <p:cNvSpPr/>
          <p:nvPr userDrawn="1"/>
        </p:nvSpPr>
        <p:spPr>
          <a:xfrm>
            <a:off x="10321566" y="3966353"/>
            <a:ext cx="1580045" cy="1580045"/>
          </a:xfrm>
          <a:custGeom>
            <a:avLst/>
            <a:gdLst/>
            <a:ahLst/>
            <a:cxnLst/>
            <a:rect l="l" t="t" r="r" b="b"/>
            <a:pathLst>
              <a:path w="1742440" h="1742439">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2552" y="1348701"/>
                </a:lnTo>
                <a:lnTo>
                  <a:pt x="168055" y="1385428"/>
                </a:lnTo>
                <a:lnTo>
                  <a:pt x="195360" y="1420751"/>
                </a:lnTo>
                <a:lnTo>
                  <a:pt x="224402" y="1454603"/>
                </a:lnTo>
                <a:lnTo>
                  <a:pt x="255114" y="1486919"/>
                </a:lnTo>
                <a:lnTo>
                  <a:pt x="287429" y="1517630"/>
                </a:lnTo>
                <a:lnTo>
                  <a:pt x="321282" y="1546672"/>
                </a:lnTo>
                <a:lnTo>
                  <a:pt x="356605" y="1573978"/>
                </a:lnTo>
                <a:lnTo>
                  <a:pt x="393332" y="1599480"/>
                </a:lnTo>
                <a:lnTo>
                  <a:pt x="431397" y="1623114"/>
                </a:lnTo>
                <a:lnTo>
                  <a:pt x="470733" y="1644812"/>
                </a:lnTo>
                <a:lnTo>
                  <a:pt x="511275" y="1664508"/>
                </a:lnTo>
                <a:lnTo>
                  <a:pt x="552955" y="1682136"/>
                </a:lnTo>
                <a:lnTo>
                  <a:pt x="595707" y="1697628"/>
                </a:lnTo>
                <a:lnTo>
                  <a:pt x="639465" y="1710920"/>
                </a:lnTo>
                <a:lnTo>
                  <a:pt x="684162" y="1721943"/>
                </a:lnTo>
                <a:lnTo>
                  <a:pt x="729733" y="1730633"/>
                </a:lnTo>
                <a:lnTo>
                  <a:pt x="776109" y="1736922"/>
                </a:lnTo>
                <a:lnTo>
                  <a:pt x="823226" y="1740744"/>
                </a:lnTo>
                <a:lnTo>
                  <a:pt x="871016" y="1742033"/>
                </a:lnTo>
                <a:lnTo>
                  <a:pt x="918807" y="1740744"/>
                </a:lnTo>
                <a:lnTo>
                  <a:pt x="965923" y="1736922"/>
                </a:lnTo>
                <a:lnTo>
                  <a:pt x="1012300" y="1730633"/>
                </a:lnTo>
                <a:lnTo>
                  <a:pt x="1057870" y="1721943"/>
                </a:lnTo>
                <a:lnTo>
                  <a:pt x="1102568" y="1710920"/>
                </a:lnTo>
                <a:lnTo>
                  <a:pt x="1146325" y="1697628"/>
                </a:lnTo>
                <a:lnTo>
                  <a:pt x="1189078" y="1682136"/>
                </a:lnTo>
                <a:lnTo>
                  <a:pt x="1230758" y="1664508"/>
                </a:lnTo>
                <a:lnTo>
                  <a:pt x="1271299" y="1644812"/>
                </a:lnTo>
                <a:lnTo>
                  <a:pt x="1310636" y="1623114"/>
                </a:lnTo>
                <a:lnTo>
                  <a:pt x="1348701" y="1599480"/>
                </a:lnTo>
                <a:lnTo>
                  <a:pt x="1385428" y="1573978"/>
                </a:lnTo>
                <a:lnTo>
                  <a:pt x="1420751" y="1546672"/>
                </a:lnTo>
                <a:lnTo>
                  <a:pt x="1454603" y="1517630"/>
                </a:lnTo>
                <a:lnTo>
                  <a:pt x="1486919" y="1486919"/>
                </a:lnTo>
                <a:lnTo>
                  <a:pt x="1517630" y="1454603"/>
                </a:lnTo>
                <a:lnTo>
                  <a:pt x="1546672" y="1420751"/>
                </a:lnTo>
                <a:lnTo>
                  <a:pt x="1573978" y="1385428"/>
                </a:lnTo>
                <a:lnTo>
                  <a:pt x="1599480" y="1348701"/>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9D62E2">
              <a:alpha val="23999"/>
            </a:srgbClr>
          </a:solidFill>
        </p:spPr>
        <p:txBody>
          <a:bodyPr wrap="square" lIns="0" tIns="0" rIns="0" bIns="0" rtlCol="0"/>
          <a:lstStyle/>
          <a:p>
            <a:endParaRPr/>
          </a:p>
        </p:txBody>
      </p:sp>
      <p:sp>
        <p:nvSpPr>
          <p:cNvPr id="27" name="object 13">
            <a:extLst>
              <a:ext uri="{FF2B5EF4-FFF2-40B4-BE49-F238E27FC236}">
                <a16:creationId xmlns:a16="http://schemas.microsoft.com/office/drawing/2014/main" id="{2E23C361-F404-8DEA-3669-F09536585986}"/>
              </a:ext>
            </a:extLst>
          </p:cNvPr>
          <p:cNvSpPr/>
          <p:nvPr userDrawn="1"/>
        </p:nvSpPr>
        <p:spPr>
          <a:xfrm>
            <a:off x="7835316" y="4563116"/>
            <a:ext cx="726683" cy="726683"/>
          </a:xfrm>
          <a:custGeom>
            <a:avLst/>
            <a:gdLst/>
            <a:ahLst/>
            <a:cxnLst/>
            <a:rect l="l" t="t" r="r" b="b"/>
            <a:pathLst>
              <a:path w="801370" h="801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8" name="object 14">
            <a:extLst>
              <a:ext uri="{FF2B5EF4-FFF2-40B4-BE49-F238E27FC236}">
                <a16:creationId xmlns:a16="http://schemas.microsoft.com/office/drawing/2014/main" id="{8F872847-C3B1-760C-F4AC-93DE0329412F}"/>
              </a:ext>
            </a:extLst>
          </p:cNvPr>
          <p:cNvSpPr/>
          <p:nvPr userDrawn="1"/>
        </p:nvSpPr>
        <p:spPr>
          <a:xfrm>
            <a:off x="1216272" y="5587712"/>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9" name="object 15">
            <a:extLst>
              <a:ext uri="{FF2B5EF4-FFF2-40B4-BE49-F238E27FC236}">
                <a16:creationId xmlns:a16="http://schemas.microsoft.com/office/drawing/2014/main" id="{53AA02F4-3E33-4C39-33D6-76AA82402885}"/>
              </a:ext>
            </a:extLst>
          </p:cNvPr>
          <p:cNvSpPr/>
          <p:nvPr userDrawn="1"/>
        </p:nvSpPr>
        <p:spPr>
          <a:xfrm>
            <a:off x="1412140" y="6469124"/>
            <a:ext cx="726683" cy="386373"/>
          </a:xfrm>
          <a:custGeom>
            <a:avLst/>
            <a:gdLst/>
            <a:ahLst/>
            <a:cxnLst/>
            <a:rect l="l" t="t" r="r" b="b"/>
            <a:pathLst>
              <a:path w="801369" h="426084">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1461" y="425998"/>
                </a:lnTo>
                <a:lnTo>
                  <a:pt x="799883" y="4259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1" name="object 14">
            <a:extLst>
              <a:ext uri="{FF2B5EF4-FFF2-40B4-BE49-F238E27FC236}">
                <a16:creationId xmlns:a16="http://schemas.microsoft.com/office/drawing/2014/main" id="{6424BFED-D43D-B183-B5D0-83BFB42B63F4}"/>
              </a:ext>
            </a:extLst>
          </p:cNvPr>
          <p:cNvSpPr/>
          <p:nvPr userDrawn="1"/>
        </p:nvSpPr>
        <p:spPr>
          <a:xfrm>
            <a:off x="6266493" y="1757951"/>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2" name="object 14">
            <a:extLst>
              <a:ext uri="{FF2B5EF4-FFF2-40B4-BE49-F238E27FC236}">
                <a16:creationId xmlns:a16="http://schemas.microsoft.com/office/drawing/2014/main" id="{323976F1-F0C5-8B3E-79EC-251D18A92F44}"/>
              </a:ext>
            </a:extLst>
          </p:cNvPr>
          <p:cNvSpPr/>
          <p:nvPr userDrawn="1"/>
        </p:nvSpPr>
        <p:spPr>
          <a:xfrm>
            <a:off x="5464115" y="1757951"/>
            <a:ext cx="461393" cy="46139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40" name="object 14">
            <a:extLst>
              <a:ext uri="{FF2B5EF4-FFF2-40B4-BE49-F238E27FC236}">
                <a16:creationId xmlns:a16="http://schemas.microsoft.com/office/drawing/2014/main" id="{85B9E685-8F26-653C-637B-4560BD554CAC}"/>
              </a:ext>
            </a:extLst>
          </p:cNvPr>
          <p:cNvSpPr/>
          <p:nvPr userDrawn="1"/>
        </p:nvSpPr>
        <p:spPr>
          <a:xfrm>
            <a:off x="11179577" y="5951053"/>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DD70F8A-7EFD-5D5B-1E28-80954C36380C}"/>
              </a:ext>
            </a:extLst>
          </p:cNvPr>
          <p:cNvSpPr>
            <a:spLocks noGrp="1"/>
          </p:cNvSpPr>
          <p:nvPr>
            <p:ph type="pic" idx="15"/>
          </p:nvPr>
        </p:nvSpPr>
        <p:spPr>
          <a:xfrm>
            <a:off x="-675252" y="3608859"/>
            <a:ext cx="2541584" cy="2507461"/>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3" name="Picture Placeholder 2">
            <a:extLst>
              <a:ext uri="{FF2B5EF4-FFF2-40B4-BE49-F238E27FC236}">
                <a16:creationId xmlns:a16="http://schemas.microsoft.com/office/drawing/2014/main" id="{FA716E89-11E9-0EE9-B918-701C3474FC65}"/>
              </a:ext>
            </a:extLst>
          </p:cNvPr>
          <p:cNvSpPr>
            <a:spLocks noGrp="1"/>
          </p:cNvSpPr>
          <p:nvPr>
            <p:ph type="pic" idx="16"/>
          </p:nvPr>
        </p:nvSpPr>
        <p:spPr>
          <a:xfrm>
            <a:off x="397941" y="157862"/>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Picture Placeholder 2">
            <a:extLst>
              <a:ext uri="{FF2B5EF4-FFF2-40B4-BE49-F238E27FC236}">
                <a16:creationId xmlns:a16="http://schemas.microsoft.com/office/drawing/2014/main" id="{AE0D997F-9BA9-D907-D51C-98EE52536447}"/>
              </a:ext>
            </a:extLst>
          </p:cNvPr>
          <p:cNvSpPr>
            <a:spLocks noGrp="1"/>
          </p:cNvSpPr>
          <p:nvPr>
            <p:ph type="pic" idx="17"/>
          </p:nvPr>
        </p:nvSpPr>
        <p:spPr>
          <a:xfrm>
            <a:off x="7165783" y="337721"/>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8" name="Picture Placeholder 2">
            <a:extLst>
              <a:ext uri="{FF2B5EF4-FFF2-40B4-BE49-F238E27FC236}">
                <a16:creationId xmlns:a16="http://schemas.microsoft.com/office/drawing/2014/main" id="{06699D40-1F2D-3294-96EC-2A152766E695}"/>
              </a:ext>
            </a:extLst>
          </p:cNvPr>
          <p:cNvSpPr>
            <a:spLocks noGrp="1"/>
          </p:cNvSpPr>
          <p:nvPr>
            <p:ph type="pic" idx="18"/>
          </p:nvPr>
        </p:nvSpPr>
        <p:spPr>
          <a:xfrm>
            <a:off x="2610263" y="2722475"/>
            <a:ext cx="4695781" cy="4632736"/>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37623111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88070B-C0E0-2DFA-FBCE-FF205B25449F}"/>
              </a:ext>
            </a:extLst>
          </p:cNvPr>
          <p:cNvSpPr/>
          <p:nvPr userDrawn="1"/>
        </p:nvSpPr>
        <p:spPr>
          <a:xfrm>
            <a:off x="0" y="0"/>
            <a:ext cx="12192000" cy="56110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Icon&#10;&#10;Description automatically generated">
            <a:extLst>
              <a:ext uri="{FF2B5EF4-FFF2-40B4-BE49-F238E27FC236}">
                <a16:creationId xmlns:a16="http://schemas.microsoft.com/office/drawing/2014/main" id="{CF4C07C6-A816-4189-5ED3-13CBBC6455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66394" y="378791"/>
            <a:ext cx="721415" cy="783392"/>
          </a:xfrm>
          <a:prstGeom prst="rect">
            <a:avLst/>
          </a:prstGeom>
        </p:spPr>
      </p:pic>
      <p:sp>
        <p:nvSpPr>
          <p:cNvPr id="3" name="Content Placeholder 2">
            <a:extLst>
              <a:ext uri="{FF2B5EF4-FFF2-40B4-BE49-F238E27FC236}">
                <a16:creationId xmlns:a16="http://schemas.microsoft.com/office/drawing/2014/main" id="{3C6CD29F-DD6E-7A48-CCD6-9C625568613F}"/>
              </a:ext>
            </a:extLst>
          </p:cNvPr>
          <p:cNvSpPr>
            <a:spLocks noGrp="1"/>
          </p:cNvSpPr>
          <p:nvPr>
            <p:ph idx="1"/>
          </p:nvPr>
        </p:nvSpPr>
        <p:spPr>
          <a:xfrm>
            <a:off x="6326079" y="16192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3B92D793-C5B9-290F-8A51-998397F1596E}"/>
              </a:ext>
            </a:extLst>
          </p:cNvPr>
          <p:cNvSpPr>
            <a:spLocks noGrp="1"/>
          </p:cNvSpPr>
          <p:nvPr>
            <p:ph idx="10"/>
          </p:nvPr>
        </p:nvSpPr>
        <p:spPr>
          <a:xfrm>
            <a:off x="711200" y="16065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a:extLst>
              <a:ext uri="{FF2B5EF4-FFF2-40B4-BE49-F238E27FC236}">
                <a16:creationId xmlns:a16="http://schemas.microsoft.com/office/drawing/2014/main" id="{44D02AAC-2E9A-297E-5FBA-6A1DB2DEBD44}"/>
              </a:ext>
            </a:extLst>
          </p:cNvPr>
          <p:cNvSpPr/>
          <p:nvPr userDrawn="1"/>
        </p:nvSpPr>
        <p:spPr>
          <a:xfrm>
            <a:off x="0" y="5611091"/>
            <a:ext cx="12192000" cy="1241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C140E3-2C98-83A6-68C2-F9EA088D0058}"/>
              </a:ext>
            </a:extLst>
          </p:cNvPr>
          <p:cNvSpPr>
            <a:spLocks noGrp="1"/>
          </p:cNvSpPr>
          <p:nvPr>
            <p:ph type="title"/>
          </p:nvPr>
        </p:nvSpPr>
        <p:spPr>
          <a:xfrm>
            <a:off x="732346" y="593213"/>
            <a:ext cx="8915844" cy="752109"/>
          </a:xfrm>
        </p:spPr>
        <p:txBody>
          <a:bodyPr anchor="b">
            <a:normAutofit/>
          </a:bodyPr>
          <a:lstStyle>
            <a:lvl1pPr>
              <a:defRPr sz="4400">
                <a:solidFill>
                  <a:schemeClr val="tx2"/>
                </a:solidFill>
                <a:latin typeface="Quicksan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8134089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741680" y="6311900"/>
            <a:ext cx="8900160" cy="365125"/>
          </a:xfrm>
          <a:prstGeom prst="rect">
            <a:avLst/>
          </a:prstGeom>
        </p:spPr>
        <p:txBody>
          <a:bodyPr/>
          <a:lstStyle/>
          <a:p>
            <a:endParaRPr lang="en-GB" dirty="0"/>
          </a:p>
        </p:txBody>
      </p:sp>
    </p:spTree>
    <p:extLst>
      <p:ext uri="{BB962C8B-B14F-4D97-AF65-F5344CB8AC3E}">
        <p14:creationId xmlns:p14="http://schemas.microsoft.com/office/powerpoint/2010/main" val="1411447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a:p>
        </p:txBody>
      </p:sp>
      <p:sp>
        <p:nvSpPr>
          <p:cNvPr id="3" name="Content Placeholder 2">
            <a:extLst>
              <a:ext uri="{FF2B5EF4-FFF2-40B4-BE49-F238E27FC236}">
                <a16:creationId xmlns:a16="http://schemas.microsoft.com/office/drawing/2014/main" id="{6B720EA9-0DAF-BFE1-F59B-9B2B112183BE}"/>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2"/>
              </a:buClr>
              <a:buFont typeface="Arial" panose="020B0604020202020204" pitchFamily="34" charset="0"/>
              <a:buChar char="•"/>
              <a:defRPr>
                <a:latin typeface="Quicksand" pitchFamily="2" charset="0"/>
              </a:defRPr>
            </a:lvl2pPr>
            <a:lvl3pPr marL="684000" indent="-182563">
              <a:buClr>
                <a:schemeClr val="accent2"/>
              </a:buClr>
              <a:buFont typeface="System Font Regular"/>
              <a:buChar char="-"/>
              <a:defRPr>
                <a:latin typeface="Quicksand" pitchFamily="2" charset="0"/>
              </a:defRPr>
            </a:lvl3pPr>
            <a:lvl4pPr marL="1368000" indent="-182563">
              <a:buClr>
                <a:schemeClr val="accent2"/>
              </a:buClr>
              <a:buFont typeface="Arial" panose="020B0604020202020204" pitchFamily="34" charset="0"/>
              <a:buChar char="•"/>
              <a:defRPr>
                <a:latin typeface="Quicksand" pitchFamily="2" charset="0"/>
              </a:defRPr>
            </a:lvl4pPr>
            <a:lvl5pPr marL="2052000" indent="-182563">
              <a:buClr>
                <a:schemeClr val="accent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690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Ne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tx2"/>
                </a:solidFill>
              </a:defRPr>
            </a:lvl1pPr>
          </a:lstStyle>
          <a:p>
            <a:r>
              <a:rPr lang="en-GB"/>
              <a:t>Click to edit Master title style</a:t>
            </a:r>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a:p>
        </p:txBody>
      </p:sp>
      <p:sp>
        <p:nvSpPr>
          <p:cNvPr id="3" name="Content Placeholder 2">
            <a:extLst>
              <a:ext uri="{FF2B5EF4-FFF2-40B4-BE49-F238E27FC236}">
                <a16:creationId xmlns:a16="http://schemas.microsoft.com/office/drawing/2014/main" id="{6B720EA9-0DAF-BFE1-F59B-9B2B112183BE}"/>
              </a:ext>
            </a:extLst>
          </p:cNvPr>
          <p:cNvSpPr>
            <a:spLocks noGrp="1"/>
          </p:cNvSpPr>
          <p:nvPr>
            <p:ph idx="1"/>
          </p:nvPr>
        </p:nvSpPr>
        <p:spPr>
          <a:xfrm>
            <a:off x="751840" y="1825625"/>
            <a:ext cx="10703150" cy="3772535"/>
          </a:xfrm>
          <a:prstGeom prst="rect">
            <a:avLst/>
          </a:prstGeom>
        </p:spPr>
        <p:txBody>
          <a:bodyPr/>
          <a:lstStyle>
            <a:lvl1pPr>
              <a:buClr>
                <a:schemeClr val="tx2"/>
              </a:buClr>
              <a:defRPr>
                <a:latin typeface="Quicksand" pitchFamily="2" charset="0"/>
              </a:defRPr>
            </a:lvl1pPr>
            <a:lvl2pPr marL="182563" indent="-182563">
              <a:buClr>
                <a:schemeClr val="tx2"/>
              </a:buClr>
              <a:buFont typeface="Arial" panose="020B0604020202020204" pitchFamily="34" charset="0"/>
              <a:buChar char="•"/>
              <a:defRPr>
                <a:latin typeface="Quicksand" pitchFamily="2" charset="0"/>
              </a:defRPr>
            </a:lvl2pPr>
            <a:lvl3pPr marL="684000" indent="-182563">
              <a:buClr>
                <a:schemeClr val="tx2"/>
              </a:buClr>
              <a:buFont typeface="System Font Regular"/>
              <a:buChar char="-"/>
              <a:defRPr>
                <a:latin typeface="Quicksand" pitchFamily="2" charset="0"/>
              </a:defRPr>
            </a:lvl3pPr>
            <a:lvl4pPr marL="1368000" indent="-182563">
              <a:buClr>
                <a:schemeClr val="tx2"/>
              </a:buClr>
              <a:buFont typeface="Arial" panose="020B0604020202020204" pitchFamily="34" charset="0"/>
              <a:buChar char="•"/>
              <a:defRPr>
                <a:latin typeface="Quicksand" pitchFamily="2" charset="0"/>
              </a:defRPr>
            </a:lvl4pPr>
            <a:lvl5pPr marL="2052000" indent="-182563">
              <a:buClr>
                <a:schemeClr val="tx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1386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EBB3160-CA27-C8B6-D23F-CD3FF6DEF018}"/>
              </a:ext>
            </a:extLst>
          </p:cNvPr>
          <p:cNvSpPr/>
          <p:nvPr userDrawn="1"/>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6" name="object 41">
            <a:extLst>
              <a:ext uri="{FF2B5EF4-FFF2-40B4-BE49-F238E27FC236}">
                <a16:creationId xmlns:a16="http://schemas.microsoft.com/office/drawing/2014/main" id="{1F265747-21F4-F8D5-7000-0C7551B15B3B}"/>
              </a:ext>
            </a:extLst>
          </p:cNvPr>
          <p:cNvGrpSpPr/>
          <p:nvPr userDrawn="1"/>
        </p:nvGrpSpPr>
        <p:grpSpPr>
          <a:xfrm>
            <a:off x="10681097" y="5820975"/>
            <a:ext cx="651156" cy="708550"/>
            <a:chOff x="5598848" y="1620229"/>
            <a:chExt cx="2190115" cy="2383155"/>
          </a:xfrm>
        </p:grpSpPr>
        <p:pic>
          <p:nvPicPr>
            <p:cNvPr id="7" name="object 42">
              <a:extLst>
                <a:ext uri="{FF2B5EF4-FFF2-40B4-BE49-F238E27FC236}">
                  <a16:creationId xmlns:a16="http://schemas.microsoft.com/office/drawing/2014/main" id="{E1D2DE1E-9BDB-B3F5-F4EF-84B8C6E76140}"/>
                </a:ext>
              </a:extLst>
            </p:cNvPr>
            <p:cNvPicPr/>
            <p:nvPr/>
          </p:nvPicPr>
          <p:blipFill>
            <a:blip r:embed="rId2" cstate="print"/>
            <a:stretch>
              <a:fillRect/>
            </a:stretch>
          </p:blipFill>
          <p:spPr>
            <a:xfrm>
              <a:off x="7161630" y="1899091"/>
              <a:ext cx="113817" cy="115671"/>
            </a:xfrm>
            <a:prstGeom prst="rect">
              <a:avLst/>
            </a:prstGeom>
          </p:spPr>
        </p:pic>
        <p:pic>
          <p:nvPicPr>
            <p:cNvPr id="8" name="object 43">
              <a:extLst>
                <a:ext uri="{FF2B5EF4-FFF2-40B4-BE49-F238E27FC236}">
                  <a16:creationId xmlns:a16="http://schemas.microsoft.com/office/drawing/2014/main" id="{5D372F6C-7566-B498-043D-AF7E960D8B59}"/>
                </a:ext>
              </a:extLst>
            </p:cNvPr>
            <p:cNvPicPr/>
            <p:nvPr/>
          </p:nvPicPr>
          <p:blipFill>
            <a:blip r:embed="rId3" cstate="print"/>
            <a:stretch>
              <a:fillRect/>
            </a:stretch>
          </p:blipFill>
          <p:spPr>
            <a:xfrm>
              <a:off x="5598848" y="1620229"/>
              <a:ext cx="2189904" cy="2382902"/>
            </a:xfrm>
            <a:prstGeom prst="rect">
              <a:avLst/>
            </a:prstGeom>
          </p:spPr>
        </p:pic>
        <p:pic>
          <p:nvPicPr>
            <p:cNvPr id="9" name="object 44">
              <a:extLst>
                <a:ext uri="{FF2B5EF4-FFF2-40B4-BE49-F238E27FC236}">
                  <a16:creationId xmlns:a16="http://schemas.microsoft.com/office/drawing/2014/main" id="{1E0FB701-E23F-08F2-0FF8-429E562EFBA0}"/>
                </a:ext>
              </a:extLst>
            </p:cNvPr>
            <p:cNvPicPr/>
            <p:nvPr/>
          </p:nvPicPr>
          <p:blipFill>
            <a:blip r:embed="rId4" cstate="print"/>
            <a:stretch>
              <a:fillRect/>
            </a:stretch>
          </p:blipFill>
          <p:spPr>
            <a:xfrm>
              <a:off x="6871611" y="1669224"/>
              <a:ext cx="175945" cy="178803"/>
            </a:xfrm>
            <a:prstGeom prst="rect">
              <a:avLst/>
            </a:prstGeom>
          </p:spPr>
        </p:pic>
      </p:grpSp>
      <p:sp>
        <p:nvSpPr>
          <p:cNvPr id="10" name="bg object 22">
            <a:extLst>
              <a:ext uri="{FF2B5EF4-FFF2-40B4-BE49-F238E27FC236}">
                <a16:creationId xmlns:a16="http://schemas.microsoft.com/office/drawing/2014/main" id="{E49E1922-67A9-AF82-FCD4-D491460A739C}"/>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1" name="Group 10">
            <a:extLst>
              <a:ext uri="{FF2B5EF4-FFF2-40B4-BE49-F238E27FC236}">
                <a16:creationId xmlns:a16="http://schemas.microsoft.com/office/drawing/2014/main" id="{01179DA6-2F44-5B6F-989D-DAE932BB98EB}"/>
              </a:ext>
            </a:extLst>
          </p:cNvPr>
          <p:cNvGrpSpPr/>
          <p:nvPr userDrawn="1"/>
        </p:nvGrpSpPr>
        <p:grpSpPr>
          <a:xfrm>
            <a:off x="0" y="4184585"/>
            <a:ext cx="2767043" cy="2671139"/>
            <a:chOff x="0" y="4184585"/>
            <a:chExt cx="2767043" cy="2671139"/>
          </a:xfrm>
        </p:grpSpPr>
        <p:sp>
          <p:nvSpPr>
            <p:cNvPr id="12" name="bg object 23">
              <a:extLst>
                <a:ext uri="{FF2B5EF4-FFF2-40B4-BE49-F238E27FC236}">
                  <a16:creationId xmlns:a16="http://schemas.microsoft.com/office/drawing/2014/main" id="{012FF536-9F0D-1AF8-B975-16A4030FE206}"/>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3" name="bg object 24">
              <a:extLst>
                <a:ext uri="{FF2B5EF4-FFF2-40B4-BE49-F238E27FC236}">
                  <a16:creationId xmlns:a16="http://schemas.microsoft.com/office/drawing/2014/main" id="{DC9193E7-CBF6-B6CC-E025-5DABC39F5ECA}"/>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4" name="bg object 25">
              <a:extLst>
                <a:ext uri="{FF2B5EF4-FFF2-40B4-BE49-F238E27FC236}">
                  <a16:creationId xmlns:a16="http://schemas.microsoft.com/office/drawing/2014/main" id="{C1499BA4-E8C7-3B13-EB73-D7E5A024F6F1}"/>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5" name="bg object 26">
              <a:extLst>
                <a:ext uri="{FF2B5EF4-FFF2-40B4-BE49-F238E27FC236}">
                  <a16:creationId xmlns:a16="http://schemas.microsoft.com/office/drawing/2014/main" id="{BAF2F270-F520-5256-1A13-88753B966785}"/>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6" name="bg object 27">
              <a:extLst>
                <a:ext uri="{FF2B5EF4-FFF2-40B4-BE49-F238E27FC236}">
                  <a16:creationId xmlns:a16="http://schemas.microsoft.com/office/drawing/2014/main" id="{8680BA9C-5F31-C21D-A980-22CC149FCB08}"/>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7" name="bg object 28">
              <a:extLst>
                <a:ext uri="{FF2B5EF4-FFF2-40B4-BE49-F238E27FC236}">
                  <a16:creationId xmlns:a16="http://schemas.microsoft.com/office/drawing/2014/main" id="{764DA62F-52BC-833A-C4DD-A842EB4C2F92}"/>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8" name="bg object 29">
              <a:extLst>
                <a:ext uri="{FF2B5EF4-FFF2-40B4-BE49-F238E27FC236}">
                  <a16:creationId xmlns:a16="http://schemas.microsoft.com/office/drawing/2014/main" id="{3E3A813A-BC09-90A1-0126-A506AD1F20D3}"/>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9" name="bg object 30">
              <a:extLst>
                <a:ext uri="{FF2B5EF4-FFF2-40B4-BE49-F238E27FC236}">
                  <a16:creationId xmlns:a16="http://schemas.microsoft.com/office/drawing/2014/main" id="{D80260F0-006F-80ED-A187-F278F9CDEA7B}"/>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0" name="bg object 31">
              <a:extLst>
                <a:ext uri="{FF2B5EF4-FFF2-40B4-BE49-F238E27FC236}">
                  <a16:creationId xmlns:a16="http://schemas.microsoft.com/office/drawing/2014/main" id="{E23A1099-90BC-41AF-13CD-F62E1BE0DB67}"/>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id="{2D70901D-0772-6483-D106-1C6C5F3B0F1C}"/>
              </a:ext>
            </a:extLst>
          </p:cNvPr>
          <p:cNvSpPr>
            <a:spLocks noGrp="1"/>
          </p:cNvSpPr>
          <p:nvPr>
            <p:ph type="ftr" sz="quarter" idx="11"/>
          </p:nvPr>
        </p:nvSpPr>
        <p:spPr>
          <a:xfrm>
            <a:off x="777696" y="6114954"/>
            <a:ext cx="8878211" cy="365125"/>
          </a:xfrm>
          <a:prstGeom prst="rect">
            <a:avLst/>
          </a:prstGeom>
        </p:spPr>
        <p:txBody>
          <a:bodyPr/>
          <a:lstStyle>
            <a:lvl1pPr>
              <a:defRPr>
                <a:solidFill>
                  <a:schemeClr val="tx2"/>
                </a:solidFill>
              </a:defRPr>
            </a:lvl1pPr>
          </a:lstStyle>
          <a:p>
            <a:endParaRPr lang="en-GB"/>
          </a:p>
        </p:txBody>
      </p:sp>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a:xfrm>
            <a:off x="738653" y="365125"/>
            <a:ext cx="8547587" cy="1325563"/>
          </a:xfrm>
        </p:spPr>
        <p:txBody>
          <a:bodyPr>
            <a:normAutofit/>
          </a:bodyPr>
          <a:lstStyle>
            <a:lvl1pPr>
              <a:defRPr sz="4400">
                <a:solidFill>
                  <a:schemeClr val="bg2"/>
                </a:solidFill>
              </a:defRPr>
            </a:lvl1pPr>
          </a:lstStyle>
          <a:p>
            <a:r>
              <a:rPr lang="en-GB"/>
              <a:t>Click to edit Master title style</a:t>
            </a:r>
          </a:p>
        </p:txBody>
      </p:sp>
      <p:pic>
        <p:nvPicPr>
          <p:cNvPr id="22" name="Picture 21" descr="A picture containing text&#10;&#10;Description automatically generated">
            <a:extLst>
              <a:ext uri="{FF2B5EF4-FFF2-40B4-BE49-F238E27FC236}">
                <a16:creationId xmlns:a16="http://schemas.microsoft.com/office/drawing/2014/main" id="{2FB7BBB5-8E7B-2C74-9A01-95D1F0F194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1" name="Content Placeholder 2">
            <a:extLst>
              <a:ext uri="{FF2B5EF4-FFF2-40B4-BE49-F238E27FC236}">
                <a16:creationId xmlns:a16="http://schemas.microsoft.com/office/drawing/2014/main" id="{8EC3E5FD-9CD6-C249-C704-5CED90A6A4B1}"/>
              </a:ext>
            </a:extLst>
          </p:cNvPr>
          <p:cNvSpPr>
            <a:spLocks noGrp="1"/>
          </p:cNvSpPr>
          <p:nvPr>
            <p:ph idx="1"/>
          </p:nvPr>
        </p:nvSpPr>
        <p:spPr>
          <a:xfrm>
            <a:off x="751840" y="1825625"/>
            <a:ext cx="8536539" cy="3772535"/>
          </a:xfrm>
          <a:prstGeom prst="rect">
            <a:avLst/>
          </a:prstGeom>
        </p:spPr>
        <p:txBody>
          <a:bodyPr/>
          <a:lstStyle>
            <a:lvl1pPr marL="342900" indent="-342900">
              <a:buClr>
                <a:schemeClr val="tx2"/>
              </a:buClr>
              <a:buFont typeface="Arial" panose="020B0604020202020204" pitchFamily="34" charset="0"/>
              <a:buChar char="•"/>
              <a:defRPr>
                <a:solidFill>
                  <a:schemeClr val="bg1"/>
                </a:solidFill>
                <a:latin typeface="Quicksand" pitchFamily="2" charset="0"/>
              </a:defRPr>
            </a:lvl1pPr>
            <a:lvl2pPr marL="684000" indent="-182563">
              <a:buClr>
                <a:schemeClr val="tx2"/>
              </a:buClr>
              <a:buFont typeface="System Font Regular"/>
              <a:buChar char="-"/>
              <a:defRPr>
                <a:solidFill>
                  <a:schemeClr val="bg1"/>
                </a:solidFill>
                <a:latin typeface="Quicksand" pitchFamily="2" charset="0"/>
              </a:defRPr>
            </a:lvl2pPr>
            <a:lvl3pPr marL="1368000" indent="-182563">
              <a:buClr>
                <a:schemeClr val="tx2"/>
              </a:buClr>
              <a:buFont typeface="Arial" panose="020B0604020202020204" pitchFamily="34" charset="0"/>
              <a:buChar char="•"/>
              <a:defRPr>
                <a:solidFill>
                  <a:schemeClr val="bg1"/>
                </a:solidFill>
                <a:latin typeface="Quicksand" pitchFamily="2" charset="0"/>
              </a:defRPr>
            </a:lvl3pPr>
            <a:lvl4pPr marL="2052000" indent="-182563">
              <a:buClr>
                <a:schemeClr val="tx2"/>
              </a:buClr>
              <a:buFont typeface="System Font Regular"/>
              <a:buChar char="-"/>
              <a:defRPr>
                <a:solidFill>
                  <a:schemeClr val="bg1"/>
                </a:solidFill>
                <a:latin typeface="Quicksand" pitchFamily="2" charset="0"/>
              </a:defRPr>
            </a:lvl4pPr>
            <a:lvl5pPr marL="2736000" indent="-182563">
              <a:buClr>
                <a:schemeClr val="tx2"/>
              </a:buClr>
              <a:buFont typeface="Arial" panose="020B0604020202020204" pitchFamily="34" charset="0"/>
              <a:buChar char="•"/>
              <a:defRPr>
                <a:solidFill>
                  <a:schemeClr val="bg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6380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AFFF"/>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7795390" y="0"/>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21" name="Group 20">
            <a:extLst>
              <a:ext uri="{FF2B5EF4-FFF2-40B4-BE49-F238E27FC236}">
                <a16:creationId xmlns:a16="http://schemas.microsoft.com/office/drawing/2014/main" id="{59489945-D82B-16EA-87F9-4DB1AC09BCAB}"/>
              </a:ext>
            </a:extLst>
          </p:cNvPr>
          <p:cNvGrpSpPr/>
          <p:nvPr userDrawn="1"/>
        </p:nvGrpSpPr>
        <p:grpSpPr>
          <a:xfrm>
            <a:off x="9598" y="4557616"/>
            <a:ext cx="3097294" cy="2298207"/>
            <a:chOff x="9598" y="4557616"/>
            <a:chExt cx="3097294" cy="2298207"/>
          </a:xfrm>
        </p:grpSpPr>
        <p:sp>
          <p:nvSpPr>
            <p:cNvPr id="22" name="object 4">
              <a:extLst>
                <a:ext uri="{FF2B5EF4-FFF2-40B4-BE49-F238E27FC236}">
                  <a16:creationId xmlns:a16="http://schemas.microsoft.com/office/drawing/2014/main" id="{863EF05D-4F3C-2EAC-0BD4-17EC180015FD}"/>
                </a:ext>
              </a:extLst>
            </p:cNvPr>
            <p:cNvSpPr/>
            <p:nvPr/>
          </p:nvSpPr>
          <p:spPr>
            <a:xfrm>
              <a:off x="1316370" y="6327748"/>
              <a:ext cx="614398" cy="528026"/>
            </a:xfrm>
            <a:custGeom>
              <a:avLst/>
              <a:gdLst/>
              <a:ahLst/>
              <a:cxnLst/>
              <a:rect l="l" t="t" r="r" b="b"/>
              <a:pathLst>
                <a:path w="677544" h="582295">
                  <a:moveTo>
                    <a:pt x="166528" y="0"/>
                  </a:moveTo>
                  <a:lnTo>
                    <a:pt x="120868" y="10089"/>
                  </a:lnTo>
                  <a:lnTo>
                    <a:pt x="78669" y="31774"/>
                  </a:lnTo>
                  <a:lnTo>
                    <a:pt x="42356" y="64816"/>
                  </a:lnTo>
                  <a:lnTo>
                    <a:pt x="16032" y="106257"/>
                  </a:lnTo>
                  <a:lnTo>
                    <a:pt x="1987" y="151637"/>
                  </a:lnTo>
                  <a:lnTo>
                    <a:pt x="0" y="198494"/>
                  </a:lnTo>
                  <a:lnTo>
                    <a:pt x="9847" y="244368"/>
                  </a:lnTo>
                  <a:lnTo>
                    <a:pt x="31309" y="286798"/>
                  </a:lnTo>
                  <a:lnTo>
                    <a:pt x="64161" y="323324"/>
                  </a:lnTo>
                  <a:lnTo>
                    <a:pt x="72492" y="330740"/>
                  </a:lnTo>
                  <a:lnTo>
                    <a:pt x="89603" y="347032"/>
                  </a:lnTo>
                  <a:lnTo>
                    <a:pt x="143984" y="405507"/>
                  </a:lnTo>
                  <a:lnTo>
                    <a:pt x="178162" y="447320"/>
                  </a:lnTo>
                  <a:lnTo>
                    <a:pt x="214937" y="497272"/>
                  </a:lnTo>
                  <a:lnTo>
                    <a:pt x="252764" y="555177"/>
                  </a:lnTo>
                  <a:lnTo>
                    <a:pt x="267956" y="581905"/>
                  </a:lnTo>
                  <a:lnTo>
                    <a:pt x="676956" y="581905"/>
                  </a:lnTo>
                  <a:lnTo>
                    <a:pt x="654079" y="529010"/>
                  </a:lnTo>
                  <a:lnTo>
                    <a:pt x="630400" y="479497"/>
                  </a:lnTo>
                  <a:lnTo>
                    <a:pt x="605823" y="432480"/>
                  </a:lnTo>
                  <a:lnTo>
                    <a:pt x="580604" y="387985"/>
                  </a:lnTo>
                  <a:lnTo>
                    <a:pt x="555000" y="346039"/>
                  </a:lnTo>
                  <a:lnTo>
                    <a:pt x="529267" y="306670"/>
                  </a:lnTo>
                  <a:lnTo>
                    <a:pt x="503664" y="269906"/>
                  </a:lnTo>
                  <a:lnTo>
                    <a:pt x="478447" y="235772"/>
                  </a:lnTo>
                  <a:lnTo>
                    <a:pt x="453872" y="204296"/>
                  </a:lnTo>
                  <a:lnTo>
                    <a:pt x="407680" y="149427"/>
                  </a:lnTo>
                  <a:lnTo>
                    <a:pt x="367144" y="105516"/>
                  </a:lnTo>
                  <a:lnTo>
                    <a:pt x="334319" y="72781"/>
                  </a:lnTo>
                  <a:lnTo>
                    <a:pt x="300026" y="41702"/>
                  </a:lnTo>
                  <a:lnTo>
                    <a:pt x="258532" y="15566"/>
                  </a:lnTo>
                  <a:lnTo>
                    <a:pt x="213224" y="1745"/>
                  </a:lnTo>
                  <a:lnTo>
                    <a:pt x="166528" y="0"/>
                  </a:lnTo>
                  <a:close/>
                </a:path>
              </a:pathLst>
            </a:custGeom>
            <a:solidFill>
              <a:srgbClr val="0E5C77">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B05B7DE-D1A8-92D2-6742-E486186D58AC}"/>
                </a:ext>
              </a:extLst>
            </p:cNvPr>
            <p:cNvSpPr/>
            <p:nvPr/>
          </p:nvSpPr>
          <p:spPr>
            <a:xfrm>
              <a:off x="809301" y="61720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B42D0B40-8726-CFF6-45C8-D6DD9073ADC5}"/>
                </a:ext>
              </a:extLst>
            </p:cNvPr>
            <p:cNvSpPr/>
            <p:nvPr/>
          </p:nvSpPr>
          <p:spPr>
            <a:xfrm>
              <a:off x="1879928" y="6007961"/>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94932D03-1DB6-8192-A37F-9BC1EC4AD97E}"/>
                </a:ext>
              </a:extLst>
            </p:cNvPr>
            <p:cNvSpPr/>
            <p:nvPr/>
          </p:nvSpPr>
          <p:spPr>
            <a:xfrm>
              <a:off x="1755210" y="5407218"/>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870B1266-3B19-111C-D391-A0174B1E3628}"/>
                </a:ext>
              </a:extLst>
            </p:cNvPr>
            <p:cNvSpPr/>
            <p:nvPr/>
          </p:nvSpPr>
          <p:spPr>
            <a:xfrm>
              <a:off x="1088618" y="5550074"/>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27" name="object 9">
              <a:extLst>
                <a:ext uri="{FF2B5EF4-FFF2-40B4-BE49-F238E27FC236}">
                  <a16:creationId xmlns:a16="http://schemas.microsoft.com/office/drawing/2014/main" id="{A1B8B559-FDDD-3768-BE13-48E60B67B738}"/>
                </a:ext>
              </a:extLst>
            </p:cNvPr>
            <p:cNvSpPr/>
            <p:nvPr/>
          </p:nvSpPr>
          <p:spPr>
            <a:xfrm>
              <a:off x="2464854" y="6493633"/>
              <a:ext cx="642038" cy="362190"/>
            </a:xfrm>
            <a:custGeom>
              <a:avLst/>
              <a:gdLst/>
              <a:ahLst/>
              <a:cxnLst/>
              <a:rect l="l" t="t" r="r" b="b"/>
              <a:pathLst>
                <a:path w="708025" h="39941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2602" y="398971"/>
                  </a:lnTo>
                  <a:lnTo>
                    <a:pt x="705193" y="398971"/>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E5C77">
                <a:alpha val="23999"/>
              </a:srgbClr>
            </a:solidFill>
          </p:spPr>
          <p:txBody>
            <a:bodyPr wrap="square" lIns="0" tIns="0" rIns="0" bIns="0" rtlCol="0"/>
            <a:lstStyle/>
            <a:p>
              <a:endParaRPr/>
            </a:p>
          </p:txBody>
        </p:sp>
        <p:sp>
          <p:nvSpPr>
            <p:cNvPr id="28" name="object 10">
              <a:extLst>
                <a:ext uri="{FF2B5EF4-FFF2-40B4-BE49-F238E27FC236}">
                  <a16:creationId xmlns:a16="http://schemas.microsoft.com/office/drawing/2014/main" id="{9412B5DB-583A-8967-5D35-7E8CFCA6F004}"/>
                </a:ext>
              </a:extLst>
            </p:cNvPr>
            <p:cNvSpPr/>
            <p:nvPr/>
          </p:nvSpPr>
          <p:spPr>
            <a:xfrm>
              <a:off x="871644" y="47069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29" name="object 11">
              <a:extLst>
                <a:ext uri="{FF2B5EF4-FFF2-40B4-BE49-F238E27FC236}">
                  <a16:creationId xmlns:a16="http://schemas.microsoft.com/office/drawing/2014/main" id="{357063B8-8F24-016B-ED8E-8A23E93B516A}"/>
                </a:ext>
              </a:extLst>
            </p:cNvPr>
            <p:cNvSpPr/>
            <p:nvPr/>
          </p:nvSpPr>
          <p:spPr>
            <a:xfrm>
              <a:off x="9598" y="4557616"/>
              <a:ext cx="660464" cy="2298092"/>
            </a:xfrm>
            <a:custGeom>
              <a:avLst/>
              <a:gdLst/>
              <a:ahLst/>
              <a:cxnLst/>
              <a:rect l="l" t="t" r="r" b="b"/>
              <a:pathLst>
                <a:path w="728345" h="2534284">
                  <a:moveTo>
                    <a:pt x="339378" y="1250138"/>
                  </a:moveTo>
                  <a:lnTo>
                    <a:pt x="0" y="1250138"/>
                  </a:lnTo>
                  <a:lnTo>
                    <a:pt x="0" y="1503516"/>
                  </a:lnTo>
                  <a:lnTo>
                    <a:pt x="293099" y="1503516"/>
                  </a:lnTo>
                  <a:lnTo>
                    <a:pt x="275124" y="1549292"/>
                  </a:lnTo>
                  <a:lnTo>
                    <a:pt x="255196" y="1595118"/>
                  </a:lnTo>
                  <a:lnTo>
                    <a:pt x="233381" y="1640986"/>
                  </a:lnTo>
                  <a:lnTo>
                    <a:pt x="209742" y="1686883"/>
                  </a:lnTo>
                  <a:lnTo>
                    <a:pt x="184347" y="1732802"/>
                  </a:lnTo>
                  <a:lnTo>
                    <a:pt x="157259" y="1778731"/>
                  </a:lnTo>
                  <a:lnTo>
                    <a:pt x="128545" y="1824661"/>
                  </a:lnTo>
                  <a:lnTo>
                    <a:pt x="0" y="1824661"/>
                  </a:lnTo>
                  <a:lnTo>
                    <a:pt x="0" y="2533969"/>
                  </a:lnTo>
                  <a:lnTo>
                    <a:pt x="37168" y="2533969"/>
                  </a:lnTo>
                  <a:lnTo>
                    <a:pt x="53615" y="2516081"/>
                  </a:lnTo>
                  <a:lnTo>
                    <a:pt x="88081" y="2477894"/>
                  </a:lnTo>
                  <a:lnTo>
                    <a:pt x="121975" y="2439592"/>
                  </a:lnTo>
                  <a:lnTo>
                    <a:pt x="155266" y="2401172"/>
                  </a:lnTo>
                  <a:lnTo>
                    <a:pt x="187926" y="2362631"/>
                  </a:lnTo>
                  <a:lnTo>
                    <a:pt x="219923" y="2323966"/>
                  </a:lnTo>
                  <a:lnTo>
                    <a:pt x="251229" y="2285174"/>
                  </a:lnTo>
                  <a:lnTo>
                    <a:pt x="281814" y="2246251"/>
                  </a:lnTo>
                  <a:lnTo>
                    <a:pt x="311647" y="2207195"/>
                  </a:lnTo>
                  <a:lnTo>
                    <a:pt x="340699" y="2168003"/>
                  </a:lnTo>
                  <a:lnTo>
                    <a:pt x="368940" y="2128671"/>
                  </a:lnTo>
                  <a:lnTo>
                    <a:pt x="396340" y="2089196"/>
                  </a:lnTo>
                  <a:lnTo>
                    <a:pt x="422870" y="2049575"/>
                  </a:lnTo>
                  <a:lnTo>
                    <a:pt x="448500" y="2009806"/>
                  </a:lnTo>
                  <a:lnTo>
                    <a:pt x="473199" y="1969884"/>
                  </a:lnTo>
                  <a:lnTo>
                    <a:pt x="496938" y="1929807"/>
                  </a:lnTo>
                  <a:lnTo>
                    <a:pt x="519688" y="1889572"/>
                  </a:lnTo>
                  <a:lnTo>
                    <a:pt x="541417" y="1849176"/>
                  </a:lnTo>
                  <a:lnTo>
                    <a:pt x="562098" y="1808615"/>
                  </a:lnTo>
                  <a:lnTo>
                    <a:pt x="581699" y="1767887"/>
                  </a:lnTo>
                  <a:lnTo>
                    <a:pt x="600190" y="1726988"/>
                  </a:lnTo>
                  <a:lnTo>
                    <a:pt x="617543" y="1685916"/>
                  </a:lnTo>
                  <a:lnTo>
                    <a:pt x="633727" y="1644667"/>
                  </a:lnTo>
                  <a:lnTo>
                    <a:pt x="648713" y="1603237"/>
                  </a:lnTo>
                  <a:lnTo>
                    <a:pt x="662470" y="1561625"/>
                  </a:lnTo>
                  <a:lnTo>
                    <a:pt x="674969" y="1519827"/>
                  </a:lnTo>
                  <a:lnTo>
                    <a:pt x="686180" y="1477840"/>
                  </a:lnTo>
                  <a:lnTo>
                    <a:pt x="696072" y="1435660"/>
                  </a:lnTo>
                  <a:lnTo>
                    <a:pt x="704618" y="1393285"/>
                  </a:lnTo>
                  <a:lnTo>
                    <a:pt x="711785" y="1350711"/>
                  </a:lnTo>
                  <a:lnTo>
                    <a:pt x="717546" y="1307936"/>
                  </a:lnTo>
                  <a:lnTo>
                    <a:pt x="722689" y="1252323"/>
                  </a:lnTo>
                  <a:lnTo>
                    <a:pt x="353602" y="1252323"/>
                  </a:lnTo>
                  <a:lnTo>
                    <a:pt x="346541" y="1251103"/>
                  </a:lnTo>
                  <a:lnTo>
                    <a:pt x="339378" y="1250138"/>
                  </a:lnTo>
                  <a:close/>
                </a:path>
                <a:path w="728345" h="2534284">
                  <a:moveTo>
                    <a:pt x="109487" y="0"/>
                  </a:moveTo>
                  <a:lnTo>
                    <a:pt x="63837" y="10091"/>
                  </a:lnTo>
                  <a:lnTo>
                    <a:pt x="21648" y="31783"/>
                  </a:lnTo>
                  <a:lnTo>
                    <a:pt x="37" y="51456"/>
                  </a:lnTo>
                  <a:lnTo>
                    <a:pt x="0" y="315397"/>
                  </a:lnTo>
                  <a:lnTo>
                    <a:pt x="7146" y="323343"/>
                  </a:lnTo>
                  <a:lnTo>
                    <a:pt x="15476" y="330759"/>
                  </a:lnTo>
                  <a:lnTo>
                    <a:pt x="32587" y="347051"/>
                  </a:lnTo>
                  <a:lnTo>
                    <a:pt x="86967" y="405526"/>
                  </a:lnTo>
                  <a:lnTo>
                    <a:pt x="121144" y="447339"/>
                  </a:lnTo>
                  <a:lnTo>
                    <a:pt x="157917" y="497291"/>
                  </a:lnTo>
                  <a:lnTo>
                    <a:pt x="195742" y="555196"/>
                  </a:lnTo>
                  <a:lnTo>
                    <a:pt x="233071" y="620872"/>
                  </a:lnTo>
                  <a:lnTo>
                    <a:pt x="268359" y="694132"/>
                  </a:lnTo>
                  <a:lnTo>
                    <a:pt x="0" y="694132"/>
                  </a:lnTo>
                  <a:lnTo>
                    <a:pt x="0" y="947497"/>
                  </a:lnTo>
                  <a:lnTo>
                    <a:pt x="344547" y="947497"/>
                  </a:lnTo>
                  <a:lnTo>
                    <a:pt x="351547" y="994539"/>
                  </a:lnTo>
                  <a:lnTo>
                    <a:pt x="356566" y="1043098"/>
                  </a:lnTo>
                  <a:lnTo>
                    <a:pt x="359442" y="1093166"/>
                  </a:lnTo>
                  <a:lnTo>
                    <a:pt x="360014" y="1144733"/>
                  </a:lnTo>
                  <a:lnTo>
                    <a:pt x="358121" y="1197788"/>
                  </a:lnTo>
                  <a:lnTo>
                    <a:pt x="353602" y="1252323"/>
                  </a:lnTo>
                  <a:lnTo>
                    <a:pt x="722689" y="1252323"/>
                  </a:lnTo>
                  <a:lnTo>
                    <a:pt x="724699" y="1230596"/>
                  </a:lnTo>
                  <a:lnTo>
                    <a:pt x="727870" y="1155425"/>
                  </a:lnTo>
                  <a:lnTo>
                    <a:pt x="727315" y="1082452"/>
                  </a:lnTo>
                  <a:lnTo>
                    <a:pt x="723292" y="1011702"/>
                  </a:lnTo>
                  <a:lnTo>
                    <a:pt x="716057" y="943204"/>
                  </a:lnTo>
                  <a:lnTo>
                    <a:pt x="705867" y="876984"/>
                  </a:lnTo>
                  <a:lnTo>
                    <a:pt x="692980" y="813069"/>
                  </a:lnTo>
                  <a:lnTo>
                    <a:pt x="677652" y="751487"/>
                  </a:lnTo>
                  <a:lnTo>
                    <a:pt x="660140" y="692264"/>
                  </a:lnTo>
                  <a:lnTo>
                    <a:pt x="640702" y="635429"/>
                  </a:lnTo>
                  <a:lnTo>
                    <a:pt x="619593" y="581007"/>
                  </a:lnTo>
                  <a:lnTo>
                    <a:pt x="597072" y="529026"/>
                  </a:lnTo>
                  <a:lnTo>
                    <a:pt x="573395" y="479514"/>
                  </a:lnTo>
                  <a:lnTo>
                    <a:pt x="548819" y="432497"/>
                  </a:lnTo>
                  <a:lnTo>
                    <a:pt x="523601" y="388002"/>
                  </a:lnTo>
                  <a:lnTo>
                    <a:pt x="497998" y="346057"/>
                  </a:lnTo>
                  <a:lnTo>
                    <a:pt x="472267" y="306688"/>
                  </a:lnTo>
                  <a:lnTo>
                    <a:pt x="446665" y="269924"/>
                  </a:lnTo>
                  <a:lnTo>
                    <a:pt x="421449" y="235790"/>
                  </a:lnTo>
                  <a:lnTo>
                    <a:pt x="396875" y="204314"/>
                  </a:lnTo>
                  <a:lnTo>
                    <a:pt x="350685" y="149446"/>
                  </a:lnTo>
                  <a:lnTo>
                    <a:pt x="310151" y="105535"/>
                  </a:lnTo>
                  <a:lnTo>
                    <a:pt x="277327" y="72800"/>
                  </a:lnTo>
                  <a:lnTo>
                    <a:pt x="247047" y="45123"/>
                  </a:lnTo>
                  <a:lnTo>
                    <a:pt x="201504" y="15575"/>
                  </a:lnTo>
                  <a:lnTo>
                    <a:pt x="156182" y="1748"/>
                  </a:lnTo>
                  <a:lnTo>
                    <a:pt x="109487" y="0"/>
                  </a:lnTo>
                  <a:close/>
                </a:path>
              </a:pathLst>
            </a:custGeom>
            <a:solidFill>
              <a:srgbClr val="0E5C77">
                <a:alpha val="23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2346" y="593213"/>
            <a:ext cx="8915844" cy="752109"/>
          </a:xfrm>
        </p:spPr>
        <p:txBody>
          <a:bodyPr anchor="b">
            <a:normAutofit/>
          </a:bodyPr>
          <a:lstStyle>
            <a:lvl1pPr>
              <a:defRPr sz="4400">
                <a:solidFill>
                  <a:schemeClr val="bg1"/>
                </a:solidFill>
                <a:latin typeface="Quicksand" pitchFamily="2" charset="0"/>
              </a:defRPr>
            </a:lvl1pPr>
          </a:lstStyle>
          <a:p>
            <a:r>
              <a:rPr lang="en-GB"/>
              <a:t>Click to edit Master title style</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a:p>
        </p:txBody>
      </p:sp>
      <p:sp>
        <p:nvSpPr>
          <p:cNvPr id="4" name="Content Placeholder 2">
            <a:extLst>
              <a:ext uri="{FF2B5EF4-FFF2-40B4-BE49-F238E27FC236}">
                <a16:creationId xmlns:a16="http://schemas.microsoft.com/office/drawing/2014/main" id="{3BC5C9EF-0409-B5D4-B719-F06C3A197CF6}"/>
              </a:ext>
            </a:extLst>
          </p:cNvPr>
          <p:cNvSpPr>
            <a:spLocks noGrp="1"/>
          </p:cNvSpPr>
          <p:nvPr>
            <p:ph idx="1"/>
          </p:nvPr>
        </p:nvSpPr>
        <p:spPr>
          <a:xfrm>
            <a:off x="751840" y="1825625"/>
            <a:ext cx="10703150" cy="3772535"/>
          </a:xfrm>
          <a:prstGeom prst="rect">
            <a:avLst/>
          </a:prstGeom>
        </p:spPr>
        <p:txBody>
          <a:bodyPr/>
          <a:lstStyle>
            <a:lvl1pPr>
              <a:defRPr sz="2800">
                <a:solidFill>
                  <a:schemeClr val="accent3"/>
                </a:solidFill>
                <a:latin typeface="Quicksand" pitchFamily="2" charset="0"/>
              </a:defRPr>
            </a:lvl1pPr>
            <a:lvl2pPr marL="182563" indent="-182563">
              <a:buClr>
                <a:schemeClr val="tx2"/>
              </a:buClr>
              <a:buFont typeface="Arial" panose="020B0604020202020204" pitchFamily="34" charset="0"/>
              <a:buChar char="•"/>
              <a:defRPr>
                <a:solidFill>
                  <a:schemeClr val="accent3"/>
                </a:solidFill>
                <a:latin typeface="Quicksand" pitchFamily="2" charset="0"/>
              </a:defRPr>
            </a:lvl2pPr>
            <a:lvl3pPr marL="684000" indent="-182563">
              <a:buClr>
                <a:schemeClr val="tx2"/>
              </a:buClr>
              <a:buFont typeface="System Font Regular"/>
              <a:buChar char="-"/>
              <a:defRPr>
                <a:solidFill>
                  <a:schemeClr val="accent3"/>
                </a:solidFill>
                <a:latin typeface="Quicksand" pitchFamily="2" charset="0"/>
              </a:defRPr>
            </a:lvl3pPr>
            <a:lvl4pPr marL="1368000" indent="-182563">
              <a:buClr>
                <a:schemeClr val="tx2"/>
              </a:buClr>
              <a:buFont typeface="Arial" panose="020B0604020202020204" pitchFamily="34" charset="0"/>
              <a:buChar char="•"/>
              <a:defRPr>
                <a:solidFill>
                  <a:schemeClr val="accent3"/>
                </a:solidFill>
                <a:latin typeface="Quicksand" pitchFamily="2" charset="0"/>
              </a:defRPr>
            </a:lvl4pPr>
            <a:lvl5pPr marL="2052000" indent="-182563">
              <a:buClr>
                <a:schemeClr val="tx2"/>
              </a:buClr>
              <a:buFont typeface="System Font Regular"/>
              <a:buChar char="-"/>
              <a:defRPr>
                <a:solidFill>
                  <a:schemeClr val="accent3"/>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40515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theme" Target="../theme/theme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8D11-380A-F98C-AE48-4EA3D89A1A12}"/>
              </a:ext>
            </a:extLst>
          </p:cNvPr>
          <p:cNvSpPr>
            <a:spLocks noGrp="1"/>
          </p:cNvSpPr>
          <p:nvPr>
            <p:ph type="title"/>
          </p:nvPr>
        </p:nvSpPr>
        <p:spPr>
          <a:xfrm>
            <a:off x="751841" y="365125"/>
            <a:ext cx="1070315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374A5C5-5D96-5E1C-995F-E06CAC92FCAF}"/>
              </a:ext>
            </a:extLst>
          </p:cNvPr>
          <p:cNvSpPr>
            <a:spLocks noGrp="1"/>
          </p:cNvSpPr>
          <p:nvPr>
            <p:ph type="body" idx="1"/>
          </p:nvPr>
        </p:nvSpPr>
        <p:spPr>
          <a:xfrm>
            <a:off x="751840" y="1825625"/>
            <a:ext cx="10703150" cy="3772535"/>
          </a:xfrm>
          <a:prstGeom prst="rect">
            <a:avLst/>
          </a:prstGeom>
        </p:spPr>
        <p:txBody>
          <a:bodyPr vert="horz" lIns="91440" tIns="45720" rIns="91440" bIns="45720" rtlCol="0">
            <a:normAutofit/>
          </a:bodyPr>
          <a:lstStyle/>
          <a:p>
            <a:pPr lvl="0"/>
            <a:r>
              <a:rPr lang="en-US"/>
              <a:t>Click to edit Master text styles</a:t>
            </a:r>
            <a:br>
              <a:rPr lang="en-US"/>
            </a:b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4">
            <a:extLst>
              <a:ext uri="{FF2B5EF4-FFF2-40B4-BE49-F238E27FC236}">
                <a16:creationId xmlns:a16="http://schemas.microsoft.com/office/drawing/2014/main" id="{61B5FAC9-3535-A373-ACE1-F95DA7F453F4}"/>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accent1"/>
                </a:solidFill>
                <a:latin typeface="Quicksand" pitchFamily="2" charset="0"/>
              </a:defRPr>
            </a:lvl1pPr>
          </a:lstStyle>
          <a:p>
            <a:endParaRPr lang="en-GB"/>
          </a:p>
        </p:txBody>
      </p:sp>
      <p:pic>
        <p:nvPicPr>
          <p:cNvPr id="5" name="Picture 4" descr="Icon&#10;&#10;Description automatically generated">
            <a:extLst>
              <a:ext uri="{FF2B5EF4-FFF2-40B4-BE49-F238E27FC236}">
                <a16:creationId xmlns:a16="http://schemas.microsoft.com/office/drawing/2014/main" id="{E933B7D9-4B12-B8C9-F890-0F38A297D05F}"/>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664840" y="5816863"/>
            <a:ext cx="667048" cy="723001"/>
          </a:xfrm>
          <a:prstGeom prst="rect">
            <a:avLst/>
          </a:prstGeom>
        </p:spPr>
      </p:pic>
    </p:spTree>
    <p:extLst>
      <p:ext uri="{BB962C8B-B14F-4D97-AF65-F5344CB8AC3E}">
        <p14:creationId xmlns:p14="http://schemas.microsoft.com/office/powerpoint/2010/main" val="3131182336"/>
      </p:ext>
    </p:extLst>
  </p:cSld>
  <p:clrMap bg1="lt1" tx1="dk1" bg2="lt2" tx2="dk2" accent1="accent1" accent2="accent2" accent3="accent3" accent4="accent4" accent5="accent5" accent6="accent6" hlink="hlink" folHlink="folHlink"/>
  <p:sldLayoutIdLst>
    <p:sldLayoutId id="2147483681" r:id="rId1"/>
    <p:sldLayoutId id="2147483649" r:id="rId2"/>
    <p:sldLayoutId id="2147483650" r:id="rId3"/>
    <p:sldLayoutId id="2147483660" r:id="rId4"/>
    <p:sldLayoutId id="2147483661" r:id="rId5"/>
    <p:sldLayoutId id="2147483682" r:id="rId6"/>
    <p:sldLayoutId id="2147483684" r:id="rId7"/>
    <p:sldLayoutId id="2147483662" r:id="rId8"/>
    <p:sldLayoutId id="2147483651" r:id="rId9"/>
    <p:sldLayoutId id="2147483663" r:id="rId10"/>
    <p:sldLayoutId id="2147483664" r:id="rId11"/>
    <p:sldLayoutId id="2147483665" r:id="rId12"/>
    <p:sldLayoutId id="2147483666" r:id="rId13"/>
    <p:sldLayoutId id="2147483652" r:id="rId14"/>
    <p:sldLayoutId id="2147483669" r:id="rId15"/>
    <p:sldLayoutId id="2147483653" r:id="rId16"/>
    <p:sldLayoutId id="2147483667" r:id="rId17"/>
    <p:sldLayoutId id="2147483668" r:id="rId18"/>
    <p:sldLayoutId id="2147483671" r:id="rId19"/>
    <p:sldLayoutId id="2147483672" r:id="rId20"/>
    <p:sldLayoutId id="2147483676" r:id="rId21"/>
    <p:sldLayoutId id="2147483673" r:id="rId22"/>
    <p:sldLayoutId id="2147483677" r:id="rId23"/>
    <p:sldLayoutId id="2147483674" r:id="rId24"/>
    <p:sldLayoutId id="2147483675" r:id="rId25"/>
    <p:sldLayoutId id="2147483679" r:id="rId26"/>
    <p:sldLayoutId id="2147483680" r:id="rId27"/>
    <p:sldLayoutId id="2147483656" r:id="rId28"/>
    <p:sldLayoutId id="2147483683" r:id="rId29"/>
    <p:sldLayoutId id="2147483655" r:id="rId30"/>
    <p:sldLayoutId id="2147483685" r:id="rId31"/>
  </p:sldLayoutIdLst>
  <p:hf sldNum="0" hdr="0" dt="0"/>
  <p:txStyles>
    <p:title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p:titleStyle>
    <p:bodyStyle>
      <a:lvl1pPr marL="0" indent="0" algn="l" defTabSz="914400" rtl="0" eaLnBrk="1" latinLnBrk="0" hangingPunct="1">
        <a:lnSpc>
          <a:spcPct val="90000"/>
        </a:lnSpc>
        <a:spcBef>
          <a:spcPts val="1000"/>
        </a:spcBef>
        <a:buFontTx/>
        <a:buNone/>
        <a:defRPr sz="2200" b="0" kern="1200">
          <a:solidFill>
            <a:schemeClr val="tx1"/>
          </a:solidFill>
          <a:latin typeface="Quicksand Medium" pitchFamily="2" charset="0"/>
          <a:ea typeface="+mn-ea"/>
          <a:cs typeface="+mn-cs"/>
        </a:defRPr>
      </a:lvl1pPr>
      <a:lvl2pPr marL="3429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icksand" pitchFamily="2" charset="0"/>
          <a:ea typeface="+mn-ea"/>
          <a:cs typeface="+mn-cs"/>
        </a:defRPr>
      </a:lvl2pPr>
      <a:lvl3pPr marL="684000" indent="-342900" algn="l" defTabSz="914400" rtl="0" eaLnBrk="1" latinLnBrk="0" hangingPunct="1">
        <a:lnSpc>
          <a:spcPct val="90000"/>
        </a:lnSpc>
        <a:spcBef>
          <a:spcPts val="500"/>
        </a:spcBef>
        <a:buFont typeface="System Font Regular"/>
        <a:buChar char="-"/>
        <a:defRPr sz="1800" kern="1200">
          <a:solidFill>
            <a:schemeClr val="tx1"/>
          </a:solidFill>
          <a:latin typeface="Quicksand" pitchFamily="2" charset="0"/>
          <a:ea typeface="+mn-ea"/>
          <a:cs typeface="+mn-cs"/>
        </a:defRPr>
      </a:lvl3pPr>
      <a:lvl4pPr marL="1368000" indent="-3429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Quicksand" pitchFamily="2" charset="0"/>
          <a:ea typeface="+mn-ea"/>
          <a:cs typeface="+mn-cs"/>
        </a:defRPr>
      </a:lvl4pPr>
      <a:lvl5pPr marL="2052000" indent="-342900" algn="l" defTabSz="914400" rtl="0" eaLnBrk="1" latinLnBrk="0" hangingPunct="1">
        <a:lnSpc>
          <a:spcPct val="90000"/>
        </a:lnSpc>
        <a:spcBef>
          <a:spcPts val="500"/>
        </a:spcBef>
        <a:buFont typeface="System Font Regular"/>
        <a:buChar char="-"/>
        <a:defRPr sz="1400" kern="1200">
          <a:solidFill>
            <a:schemeClr val="tx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orient="horz" pos="754" userDrawn="1">
          <p15:clr>
            <a:srgbClr val="F26B43"/>
          </p15:clr>
        </p15:guide>
        <p15:guide id="5" orient="horz" pos="1321" userDrawn="1">
          <p15:clr>
            <a:srgbClr val="F26B43"/>
          </p15:clr>
        </p15:guide>
        <p15:guide id="6" orient="horz" pos="39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8D11-380A-F98C-AE48-4EA3D89A1A12}"/>
              </a:ext>
            </a:extLst>
          </p:cNvPr>
          <p:cNvSpPr>
            <a:spLocks noGrp="1"/>
          </p:cNvSpPr>
          <p:nvPr>
            <p:ph type="title"/>
          </p:nvPr>
        </p:nvSpPr>
        <p:spPr>
          <a:xfrm>
            <a:off x="751841" y="365125"/>
            <a:ext cx="1070315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374A5C5-5D96-5E1C-995F-E06CAC92FCAF}"/>
              </a:ext>
            </a:extLst>
          </p:cNvPr>
          <p:cNvSpPr>
            <a:spLocks noGrp="1"/>
          </p:cNvSpPr>
          <p:nvPr>
            <p:ph type="body" idx="1"/>
          </p:nvPr>
        </p:nvSpPr>
        <p:spPr>
          <a:xfrm>
            <a:off x="751840" y="1825625"/>
            <a:ext cx="10703150" cy="3772535"/>
          </a:xfrm>
          <a:prstGeom prst="rect">
            <a:avLst/>
          </a:prstGeom>
        </p:spPr>
        <p:txBody>
          <a:bodyPr vert="horz" lIns="91440" tIns="45720" rIns="91440" bIns="45720" rtlCol="0">
            <a:normAutofit/>
          </a:body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4">
            <a:extLst>
              <a:ext uri="{FF2B5EF4-FFF2-40B4-BE49-F238E27FC236}">
                <a16:creationId xmlns:a16="http://schemas.microsoft.com/office/drawing/2014/main" id="{61B5FAC9-3535-A373-ACE1-F95DA7F453F4}"/>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accent1"/>
                </a:solidFill>
                <a:latin typeface="Quicksand" pitchFamily="2" charset="0"/>
              </a:defRPr>
            </a:lvl1pPr>
          </a:lstStyle>
          <a:p>
            <a:endParaRPr lang="en-GB" dirty="0"/>
          </a:p>
        </p:txBody>
      </p:sp>
      <p:pic>
        <p:nvPicPr>
          <p:cNvPr id="5" name="Picture 4" descr="Icon&#10;&#10;Description automatically generated">
            <a:extLst>
              <a:ext uri="{FF2B5EF4-FFF2-40B4-BE49-F238E27FC236}">
                <a16:creationId xmlns:a16="http://schemas.microsoft.com/office/drawing/2014/main" id="{E933B7D9-4B12-B8C9-F890-0F38A297D05F}"/>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664840" y="5816863"/>
            <a:ext cx="667048" cy="723001"/>
          </a:xfrm>
          <a:prstGeom prst="rect">
            <a:avLst/>
          </a:prstGeom>
        </p:spPr>
      </p:pic>
    </p:spTree>
    <p:extLst>
      <p:ext uri="{BB962C8B-B14F-4D97-AF65-F5344CB8AC3E}">
        <p14:creationId xmlns:p14="http://schemas.microsoft.com/office/powerpoint/2010/main" val="36431876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Lst>
  <p:hf sldNum="0" hdr="0" dt="0"/>
  <p:txStyles>
    <p:title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p:titleStyle>
    <p:bodyStyle>
      <a:lvl1pPr marL="0" indent="0" algn="l" defTabSz="914400" rtl="0" eaLnBrk="1" latinLnBrk="0" hangingPunct="1">
        <a:lnSpc>
          <a:spcPct val="90000"/>
        </a:lnSpc>
        <a:spcBef>
          <a:spcPts val="1000"/>
        </a:spcBef>
        <a:buFontTx/>
        <a:buNone/>
        <a:defRPr sz="2200" b="0" kern="1200">
          <a:solidFill>
            <a:schemeClr val="tx1"/>
          </a:solidFill>
          <a:latin typeface="Quicksand" pitchFamily="2" charset="0"/>
          <a:ea typeface="+mn-ea"/>
          <a:cs typeface="+mn-cs"/>
        </a:defRPr>
      </a:lvl1pPr>
      <a:lvl2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2pPr>
      <a:lvl3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3pPr>
      <a:lvl4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4pPr>
      <a:lvl5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9">
          <p15:clr>
            <a:srgbClr val="F26B43"/>
          </p15:clr>
        </p15:guide>
        <p15:guide id="4" orient="horz" pos="754">
          <p15:clr>
            <a:srgbClr val="F26B43"/>
          </p15:clr>
        </p15:guide>
        <p15:guide id="5" orient="horz" pos="1321">
          <p15:clr>
            <a:srgbClr val="F26B43"/>
          </p15:clr>
        </p15:guide>
        <p15:guide id="6" orient="horz" pos="39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8.xml"/><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1.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1.xml"/><Relationship Id="rId5" Type="http://schemas.openxmlformats.org/officeDocument/2006/relationships/image" Target="../media/image28.jpe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cell.com/one-earth/pdf/S2590-3322(22)00210-X.pdf"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cdn.odi.org/media/documents/11199.pdf"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80/10643389.2022.2131338"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5E4D85-7602-45A4-6D6C-F4B12E4A1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262" y="1742826"/>
            <a:ext cx="5763477" cy="3372349"/>
          </a:xfrm>
          <a:prstGeom prst="rect">
            <a:avLst/>
          </a:prstGeom>
        </p:spPr>
      </p:pic>
      <p:sp>
        <p:nvSpPr>
          <p:cNvPr id="2" name="Rectangle 1">
            <a:extLst>
              <a:ext uri="{FF2B5EF4-FFF2-40B4-BE49-F238E27FC236}">
                <a16:creationId xmlns:a16="http://schemas.microsoft.com/office/drawing/2014/main" id="{26359DD2-52BC-2F4A-6D9D-AD636C642BD6}"/>
              </a:ext>
            </a:extLst>
          </p:cNvPr>
          <p:cNvSpPr/>
          <p:nvPr/>
        </p:nvSpPr>
        <p:spPr>
          <a:xfrm>
            <a:off x="10544175" y="5695950"/>
            <a:ext cx="89535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34062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1E13DC-53CC-0899-FC56-005BBDB128F2}"/>
              </a:ext>
            </a:extLst>
          </p:cNvPr>
          <p:cNvSpPr>
            <a:spLocks noGrp="1"/>
          </p:cNvSpPr>
          <p:nvPr>
            <p:ph type="body" idx="1"/>
          </p:nvPr>
        </p:nvSpPr>
        <p:spPr>
          <a:xfrm>
            <a:off x="4978382" y="2574898"/>
            <a:ext cx="5918650" cy="3337640"/>
          </a:xfrm>
        </p:spPr>
        <p:txBody>
          <a:bodyPr vert="horz" lIns="91440" tIns="45720" rIns="91440" bIns="45720" rtlCol="0" anchor="t">
            <a:normAutofit fontScale="85000" lnSpcReduction="10000"/>
          </a:bodyPr>
          <a:lstStyle/>
          <a:p>
            <a:pPr>
              <a:lnSpc>
                <a:spcPct val="120000"/>
              </a:lnSpc>
            </a:pPr>
            <a:r>
              <a:rPr lang="en-GB" sz="3500" b="1" dirty="0">
                <a:solidFill>
                  <a:schemeClr val="tx2"/>
                </a:solidFill>
                <a:latin typeface="Quicksand"/>
              </a:rPr>
              <a:t>The climate conundrum: unravelling the unknown relationship between sanitation and climate change </a:t>
            </a:r>
            <a:endParaRPr lang="en-GB" sz="3500" b="1" dirty="0">
              <a:solidFill>
                <a:schemeClr val="tx2"/>
              </a:solidFill>
            </a:endParaRPr>
          </a:p>
          <a:p>
            <a:pPr>
              <a:buClr>
                <a:schemeClr val="accent1"/>
              </a:buClr>
            </a:pPr>
            <a:r>
              <a:rPr lang="en-GB" sz="2000" dirty="0">
                <a:latin typeface="Quicksand"/>
              </a:rPr>
              <a:t>Connecting sanitation to climate change</a:t>
            </a:r>
          </a:p>
          <a:p>
            <a:pPr>
              <a:buClr>
                <a:schemeClr val="accent1"/>
              </a:buClr>
            </a:pPr>
            <a:r>
              <a:rPr lang="en-GB" sz="2000" dirty="0">
                <a:latin typeface="Quicksand"/>
              </a:rPr>
              <a:t>Limitations of system based approach hindering access to climate finance and visibility </a:t>
            </a:r>
          </a:p>
          <a:p>
            <a:pPr>
              <a:buClr>
                <a:schemeClr val="accent1"/>
              </a:buClr>
            </a:pPr>
            <a:r>
              <a:rPr lang="en-GB" sz="2000" dirty="0">
                <a:latin typeface="Quicksand"/>
              </a:rPr>
              <a:t>What can be done differently?</a:t>
            </a:r>
          </a:p>
        </p:txBody>
      </p:sp>
      <p:pic>
        <p:nvPicPr>
          <p:cNvPr id="5" name="Picture 4">
            <a:extLst>
              <a:ext uri="{FF2B5EF4-FFF2-40B4-BE49-F238E27FC236}">
                <a16:creationId xmlns:a16="http://schemas.microsoft.com/office/drawing/2014/main" id="{6685D86F-1057-3253-DB23-78ED7ED834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543" y="105832"/>
            <a:ext cx="4764324" cy="3511725"/>
          </a:xfrm>
          <a:prstGeom prst="rect">
            <a:avLst/>
          </a:prstGeom>
        </p:spPr>
      </p:pic>
      <p:pic>
        <p:nvPicPr>
          <p:cNvPr id="6" name="Picture Placeholder 3" descr="A picture containing sky, outdoor, person, person&#10;&#10;Description automatically generated">
            <a:extLst>
              <a:ext uri="{FF2B5EF4-FFF2-40B4-BE49-F238E27FC236}">
                <a16:creationId xmlns:a16="http://schemas.microsoft.com/office/drawing/2014/main" id="{3382297B-CA8D-8243-7EA3-D09F0112E80A}"/>
              </a:ext>
            </a:extLst>
          </p:cNvPr>
          <p:cNvPicPr>
            <a:picLocks noChangeAspect="1"/>
          </p:cNvPicPr>
          <p:nvPr/>
        </p:nvPicPr>
        <p:blipFill>
          <a:blip r:embed="rId3">
            <a:extLst>
              <a:ext uri="{28A0092B-C50C-407E-A947-70E740481C1C}">
                <a14:useLocalDpi xmlns:a14="http://schemas.microsoft.com/office/drawing/2010/main" val="0"/>
              </a:ext>
            </a:extLst>
          </a:blip>
          <a:srcRect l="7359" r="7359"/>
          <a:stretch>
            <a:fillRect/>
          </a:stretch>
        </p:blipFill>
        <p:spPr>
          <a:xfrm>
            <a:off x="9362770" y="-475041"/>
            <a:ext cx="2994025" cy="2954337"/>
          </a:xfrm>
          <a:prstGeom prst="ellipse">
            <a:avLst/>
          </a:prstGeom>
        </p:spPr>
      </p:pic>
      <p:pic>
        <p:nvPicPr>
          <p:cNvPr id="9" name="Picture 8" descr="Graphical user interface, application&#10;&#10;Description automatically generated">
            <a:extLst>
              <a:ext uri="{FF2B5EF4-FFF2-40B4-BE49-F238E27FC236}">
                <a16:creationId xmlns:a16="http://schemas.microsoft.com/office/drawing/2014/main" id="{2E78C225-27C7-4DD9-827C-FD879B218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02" y="3909416"/>
            <a:ext cx="4752405" cy="2888287"/>
          </a:xfrm>
          <a:prstGeom prst="rect">
            <a:avLst/>
          </a:prstGeom>
        </p:spPr>
      </p:pic>
      <p:sp>
        <p:nvSpPr>
          <p:cNvPr id="2" name="TextBox 1">
            <a:extLst>
              <a:ext uri="{FF2B5EF4-FFF2-40B4-BE49-F238E27FC236}">
                <a16:creationId xmlns:a16="http://schemas.microsoft.com/office/drawing/2014/main" id="{18A46506-1537-C153-8A0F-7779359E5742}"/>
              </a:ext>
            </a:extLst>
          </p:cNvPr>
          <p:cNvSpPr txBox="1"/>
          <p:nvPr/>
        </p:nvSpPr>
        <p:spPr>
          <a:xfrm>
            <a:off x="110764" y="3581180"/>
            <a:ext cx="4752405" cy="369332"/>
          </a:xfrm>
          <a:prstGeom prst="rect">
            <a:avLst/>
          </a:prstGeom>
          <a:noFill/>
        </p:spPr>
        <p:txBody>
          <a:bodyPr wrap="square">
            <a:spAutoFit/>
          </a:bodyPr>
          <a:lstStyle/>
          <a:p>
            <a:r>
              <a:rPr lang="en-GB" sz="900" dirty="0"/>
              <a:t>https://www.nature.com/articles/s41558-020-0782-4 </a:t>
            </a:r>
          </a:p>
          <a:p>
            <a:r>
              <a:rPr lang="en-GB" sz="900" dirty="0"/>
              <a:t>https://www.sciencedirect.com/science/article/pii/S0013935122007952 </a:t>
            </a:r>
          </a:p>
        </p:txBody>
      </p:sp>
    </p:spTree>
    <p:extLst>
      <p:ext uri="{BB962C8B-B14F-4D97-AF65-F5344CB8AC3E}">
        <p14:creationId xmlns:p14="http://schemas.microsoft.com/office/powerpoint/2010/main" val="15980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A9265E9-9D31-64A2-8F63-8825DC967FED}"/>
              </a:ext>
            </a:extLst>
          </p:cNvPr>
          <p:cNvSpPr>
            <a:spLocks noGrp="1"/>
          </p:cNvSpPr>
          <p:nvPr>
            <p:ph type="body" idx="1"/>
          </p:nvPr>
        </p:nvSpPr>
        <p:spPr>
          <a:xfrm>
            <a:off x="5820976" y="339583"/>
            <a:ext cx="5794345" cy="1900593"/>
          </a:xfrm>
        </p:spPr>
        <p:txBody>
          <a:bodyPr vert="horz" lIns="91440" tIns="45720" rIns="91440" bIns="45720" rtlCol="0" anchor="t">
            <a:normAutofit/>
          </a:bodyPr>
          <a:lstStyle/>
          <a:p>
            <a:r>
              <a:rPr lang="en-GB" b="1">
                <a:latin typeface="Quicksand"/>
              </a:rPr>
              <a:t>Gender equality and </a:t>
            </a:r>
            <a:endParaRPr lang="en-GB" b="1">
              <a:highlight>
                <a:srgbClr val="C0C0C0"/>
              </a:highlight>
              <a:latin typeface="Quicksand"/>
            </a:endParaRPr>
          </a:p>
          <a:p>
            <a:r>
              <a:rPr lang="en-GB" b="1">
                <a:latin typeface="Quicksand"/>
              </a:rPr>
              <a:t>social inclusion #GESI</a:t>
            </a:r>
            <a:endParaRPr lang="en-GB" b="1">
              <a:highlight>
                <a:srgbClr val="C0C0C0"/>
              </a:highlight>
              <a:latin typeface="Quicksand"/>
            </a:endParaRPr>
          </a:p>
          <a:p>
            <a:endParaRPr lang="en-GB" b="1">
              <a:solidFill>
                <a:srgbClr val="FFFFFF"/>
              </a:solidFill>
              <a:latin typeface="Quicksand"/>
              <a:cs typeface="Calibri"/>
            </a:endParaRPr>
          </a:p>
          <a:p>
            <a:pPr marL="342900" indent="-342900">
              <a:buClr>
                <a:schemeClr val="accent3"/>
              </a:buClr>
              <a:buFont typeface="Arial" panose="020B0604020202020204" pitchFamily="34" charset="0"/>
              <a:buChar char="•"/>
            </a:pPr>
            <a:endParaRPr lang="en-GB" sz="2000">
              <a:solidFill>
                <a:srgbClr val="FFFFFF"/>
              </a:solidFill>
              <a:latin typeface="Quicksand"/>
              <a:cs typeface="Calibri"/>
            </a:endParaRPr>
          </a:p>
          <a:p>
            <a:pPr marL="342900" indent="-342900">
              <a:buClr>
                <a:schemeClr val="accent3"/>
              </a:buClr>
              <a:buFont typeface="Arial" panose="020B0604020202020204" pitchFamily="34" charset="0"/>
              <a:buChar char="•"/>
            </a:pPr>
            <a:endParaRPr lang="en-GB" sz="1100">
              <a:solidFill>
                <a:srgbClr val="000000"/>
              </a:solidFill>
              <a:highlight>
                <a:srgbClr val="FFFFFF"/>
              </a:highlight>
              <a:latin typeface="Calibri"/>
              <a:cs typeface="Calibri"/>
            </a:endParaRPr>
          </a:p>
          <a:p>
            <a:pPr marL="342900" indent="-342900">
              <a:buClr>
                <a:schemeClr val="accent3"/>
              </a:buClr>
              <a:buFont typeface="Arial" panose="020B0604020202020204" pitchFamily="34" charset="0"/>
              <a:buChar char="•"/>
            </a:pPr>
            <a:endParaRPr lang="en-GB" sz="2000"/>
          </a:p>
        </p:txBody>
      </p:sp>
      <p:pic>
        <p:nvPicPr>
          <p:cNvPr id="2" name="Picture 2">
            <a:extLst>
              <a:ext uri="{FF2B5EF4-FFF2-40B4-BE49-F238E27FC236}">
                <a16:creationId xmlns:a16="http://schemas.microsoft.com/office/drawing/2014/main" id="{90709263-ADE6-C089-842E-49EC0497FBE8}"/>
              </a:ext>
            </a:extLst>
          </p:cNvPr>
          <p:cNvPicPr>
            <a:picLocks noChangeAspect="1"/>
          </p:cNvPicPr>
          <p:nvPr/>
        </p:nvPicPr>
        <p:blipFill>
          <a:blip r:embed="rId2"/>
          <a:stretch>
            <a:fillRect/>
          </a:stretch>
        </p:blipFill>
        <p:spPr>
          <a:xfrm>
            <a:off x="5930900" y="1735210"/>
            <a:ext cx="5575300" cy="4492481"/>
          </a:xfrm>
          <a:prstGeom prst="rect">
            <a:avLst/>
          </a:prstGeom>
        </p:spPr>
      </p:pic>
      <p:pic>
        <p:nvPicPr>
          <p:cNvPr id="3" name="Picture 3">
            <a:extLst>
              <a:ext uri="{FF2B5EF4-FFF2-40B4-BE49-F238E27FC236}">
                <a16:creationId xmlns:a16="http://schemas.microsoft.com/office/drawing/2014/main" id="{8564F724-7C38-D64B-9124-2747DED258A9}"/>
              </a:ext>
            </a:extLst>
          </p:cNvPr>
          <p:cNvPicPr>
            <a:picLocks noChangeAspect="1"/>
          </p:cNvPicPr>
          <p:nvPr/>
        </p:nvPicPr>
        <p:blipFill>
          <a:blip r:embed="rId3"/>
          <a:stretch>
            <a:fillRect/>
          </a:stretch>
        </p:blipFill>
        <p:spPr>
          <a:xfrm>
            <a:off x="1024835" y="2240266"/>
            <a:ext cx="3836504" cy="3805388"/>
          </a:xfrm>
          <a:prstGeom prst="rect">
            <a:avLst/>
          </a:prstGeom>
        </p:spPr>
      </p:pic>
      <p:pic>
        <p:nvPicPr>
          <p:cNvPr id="7" name="Picture 7">
            <a:extLst>
              <a:ext uri="{FF2B5EF4-FFF2-40B4-BE49-F238E27FC236}">
                <a16:creationId xmlns:a16="http://schemas.microsoft.com/office/drawing/2014/main" id="{EC4418A0-D97D-C2A2-A8B3-42CB56356E11}"/>
              </a:ext>
            </a:extLst>
          </p:cNvPr>
          <p:cNvPicPr>
            <a:picLocks noChangeAspect="1"/>
          </p:cNvPicPr>
          <p:nvPr/>
        </p:nvPicPr>
        <p:blipFill>
          <a:blip r:embed="rId4"/>
          <a:stretch>
            <a:fillRect/>
          </a:stretch>
        </p:blipFill>
        <p:spPr>
          <a:xfrm>
            <a:off x="1028700" y="337953"/>
            <a:ext cx="3784600" cy="1419595"/>
          </a:xfrm>
          <a:prstGeom prst="rect">
            <a:avLst/>
          </a:prstGeom>
        </p:spPr>
      </p:pic>
    </p:spTree>
    <p:extLst>
      <p:ext uri="{BB962C8B-B14F-4D97-AF65-F5344CB8AC3E}">
        <p14:creationId xmlns:p14="http://schemas.microsoft.com/office/powerpoint/2010/main" val="101965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A9265E9-9D31-64A2-8F63-8825DC967FED}"/>
              </a:ext>
            </a:extLst>
          </p:cNvPr>
          <p:cNvSpPr>
            <a:spLocks noGrp="1"/>
          </p:cNvSpPr>
          <p:nvPr>
            <p:ph type="body" idx="1"/>
          </p:nvPr>
        </p:nvSpPr>
        <p:spPr>
          <a:xfrm>
            <a:off x="1006020" y="339583"/>
            <a:ext cx="10609301" cy="1480941"/>
          </a:xfrm>
        </p:spPr>
        <p:txBody>
          <a:bodyPr vert="horz" lIns="91440" tIns="45720" rIns="91440" bIns="45720" rtlCol="0" anchor="t">
            <a:normAutofit/>
          </a:bodyPr>
          <a:lstStyle/>
          <a:p>
            <a:r>
              <a:rPr lang="en-GB" b="1">
                <a:solidFill>
                  <a:srgbClr val="FFFFFF"/>
                </a:solidFill>
                <a:latin typeface="Quicksand"/>
                <a:cs typeface="Segoe UI"/>
              </a:rPr>
              <a:t>How NOT to take a system approach – lessons learned on #GESI within FINISH Mondial </a:t>
            </a:r>
            <a:endParaRPr lang="en-GB" b="1">
              <a:solidFill>
                <a:srgbClr val="FFFFFF"/>
              </a:solidFill>
              <a:latin typeface="Quicksand"/>
              <a:cs typeface="Calibri"/>
            </a:endParaRPr>
          </a:p>
          <a:p>
            <a:r>
              <a:rPr lang="en-GB" sz="2400" b="1" i="1">
                <a:solidFill>
                  <a:srgbClr val="FFFFFF"/>
                </a:solidFill>
                <a:latin typeface="Quicksand"/>
                <a:cs typeface="Segoe UI"/>
              </a:rPr>
              <a:t>                                                                       </a:t>
            </a:r>
            <a:r>
              <a:rPr lang="en-GB" sz="2800" b="1" i="1">
                <a:solidFill>
                  <a:srgbClr val="00B050"/>
                </a:solidFill>
                <a:latin typeface="Quicksand"/>
                <a:cs typeface="Segoe UI"/>
              </a:rPr>
              <a:t>#GESI is not business as usual</a:t>
            </a:r>
            <a:endParaRPr lang="en-GB" sz="2800" b="1" i="1">
              <a:solidFill>
                <a:srgbClr val="00B050"/>
              </a:solidFill>
              <a:latin typeface="Quicksand"/>
              <a:cs typeface="Calibri"/>
            </a:endParaRPr>
          </a:p>
          <a:p>
            <a:endParaRPr lang="en-GB" b="1">
              <a:solidFill>
                <a:srgbClr val="FFFFFF"/>
              </a:solidFill>
              <a:latin typeface="Quicksand"/>
              <a:cs typeface="Segoe UI"/>
            </a:endParaRPr>
          </a:p>
          <a:p>
            <a:endParaRPr lang="en-GB" b="1">
              <a:solidFill>
                <a:srgbClr val="FFFFFF"/>
              </a:solidFill>
              <a:latin typeface="Quicksand"/>
              <a:cs typeface="Segoe UI"/>
            </a:endParaRPr>
          </a:p>
          <a:p>
            <a:pPr marL="342900" indent="-342900">
              <a:buClr>
                <a:schemeClr val="accent3"/>
              </a:buClr>
              <a:buFont typeface="Arial" panose="020B0604020202020204" pitchFamily="34" charset="0"/>
              <a:buChar char="•"/>
            </a:pPr>
            <a:endParaRPr lang="en-GB" sz="2000">
              <a:solidFill>
                <a:srgbClr val="FFFFFF"/>
              </a:solidFill>
              <a:latin typeface="Quicksand"/>
              <a:ea typeface="Calibri"/>
              <a:cs typeface="Calibri"/>
            </a:endParaRPr>
          </a:p>
          <a:p>
            <a:pPr marL="342900" indent="-342900">
              <a:buClr>
                <a:schemeClr val="accent3"/>
              </a:buClr>
              <a:buFont typeface="Arial" panose="020B0604020202020204" pitchFamily="34" charset="0"/>
              <a:buChar char="•"/>
            </a:pPr>
            <a:endParaRPr lang="en-GB" sz="1100">
              <a:solidFill>
                <a:srgbClr val="000000"/>
              </a:solidFill>
              <a:highlight>
                <a:srgbClr val="FFFFFF"/>
              </a:highlight>
              <a:latin typeface="Calibri"/>
              <a:ea typeface="Calibri"/>
              <a:cs typeface="Calibri"/>
            </a:endParaRPr>
          </a:p>
          <a:p>
            <a:pPr marL="342900" indent="-342900">
              <a:buClr>
                <a:schemeClr val="accent3"/>
              </a:buClr>
              <a:buFont typeface="Arial" panose="020B0604020202020204" pitchFamily="34" charset="0"/>
              <a:buChar char="•"/>
            </a:pPr>
            <a:endParaRPr lang="en-GB" sz="2000"/>
          </a:p>
          <a:p>
            <a:pPr marL="342900" indent="-342900">
              <a:buClr>
                <a:schemeClr val="accent3"/>
              </a:buClr>
              <a:buFont typeface="Arial" panose="020B0604020202020204" pitchFamily="34" charset="0"/>
              <a:buChar char="•"/>
            </a:pPr>
            <a:endParaRPr lang="en-GB" sz="2000"/>
          </a:p>
          <a:p>
            <a:pPr marL="342900" indent="-342900">
              <a:buClr>
                <a:schemeClr val="accent3"/>
              </a:buClr>
              <a:buFont typeface="Arial" panose="020B0604020202020204" pitchFamily="34" charset="0"/>
              <a:buChar char="•"/>
            </a:pPr>
            <a:endParaRPr lang="en-GB" sz="2000"/>
          </a:p>
        </p:txBody>
      </p:sp>
      <p:pic>
        <p:nvPicPr>
          <p:cNvPr id="5" name="Picture 7">
            <a:extLst>
              <a:ext uri="{FF2B5EF4-FFF2-40B4-BE49-F238E27FC236}">
                <a16:creationId xmlns:a16="http://schemas.microsoft.com/office/drawing/2014/main" id="{DD4CA5A9-21E3-C610-F72B-D16029A53DB2}"/>
              </a:ext>
            </a:extLst>
          </p:cNvPr>
          <p:cNvPicPr>
            <a:picLocks noChangeAspect="1"/>
          </p:cNvPicPr>
          <p:nvPr/>
        </p:nvPicPr>
        <p:blipFill>
          <a:blip r:embed="rId2"/>
          <a:stretch>
            <a:fillRect/>
          </a:stretch>
        </p:blipFill>
        <p:spPr>
          <a:xfrm>
            <a:off x="1477617" y="2619334"/>
            <a:ext cx="843722" cy="1177596"/>
          </a:xfrm>
          <a:prstGeom prst="rect">
            <a:avLst/>
          </a:prstGeom>
        </p:spPr>
      </p:pic>
      <p:sp>
        <p:nvSpPr>
          <p:cNvPr id="8" name="Rectangle: Rounded Corners 7">
            <a:extLst>
              <a:ext uri="{FF2B5EF4-FFF2-40B4-BE49-F238E27FC236}">
                <a16:creationId xmlns:a16="http://schemas.microsoft.com/office/drawing/2014/main" id="{339E3F05-C0AE-2DD4-7D28-6DE82E998A89}"/>
              </a:ext>
            </a:extLst>
          </p:cNvPr>
          <p:cNvSpPr/>
          <p:nvPr/>
        </p:nvSpPr>
        <p:spPr>
          <a:xfrm>
            <a:off x="2484781" y="2291521"/>
            <a:ext cx="3092174" cy="1789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ea typeface="Calibri"/>
                <a:cs typeface="Calibri"/>
              </a:rPr>
              <a:t>Do NOT only focus on low unit costs</a:t>
            </a:r>
            <a:endParaRPr lang="en-US">
              <a:cs typeface="Calibri"/>
            </a:endParaRPr>
          </a:p>
        </p:txBody>
      </p:sp>
      <p:sp>
        <p:nvSpPr>
          <p:cNvPr id="2" name="Rectangle: Rounded Corners 1">
            <a:extLst>
              <a:ext uri="{FF2B5EF4-FFF2-40B4-BE49-F238E27FC236}">
                <a16:creationId xmlns:a16="http://schemas.microsoft.com/office/drawing/2014/main" id="{22E3FA8B-D9E3-1E7B-3381-0E7CB132AB46}"/>
              </a:ext>
            </a:extLst>
          </p:cNvPr>
          <p:cNvSpPr/>
          <p:nvPr/>
        </p:nvSpPr>
        <p:spPr>
          <a:xfrm>
            <a:off x="2490304" y="4367696"/>
            <a:ext cx="3092172" cy="18111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Calibri"/>
              </a:rPr>
              <a:t>Include #GESI as a building block from the start</a:t>
            </a:r>
          </a:p>
        </p:txBody>
      </p:sp>
      <p:pic>
        <p:nvPicPr>
          <p:cNvPr id="7" name="Picture 9">
            <a:extLst>
              <a:ext uri="{FF2B5EF4-FFF2-40B4-BE49-F238E27FC236}">
                <a16:creationId xmlns:a16="http://schemas.microsoft.com/office/drawing/2014/main" id="{3865BAAD-00AF-C49A-CD56-4F241FEA3174}"/>
              </a:ext>
            </a:extLst>
          </p:cNvPr>
          <p:cNvPicPr>
            <a:picLocks noChangeAspect="1"/>
          </p:cNvPicPr>
          <p:nvPr/>
        </p:nvPicPr>
        <p:blipFill>
          <a:blip r:embed="rId3"/>
          <a:stretch>
            <a:fillRect/>
          </a:stretch>
        </p:blipFill>
        <p:spPr>
          <a:xfrm>
            <a:off x="1565965" y="4644367"/>
            <a:ext cx="755374" cy="1202571"/>
          </a:xfrm>
          <a:prstGeom prst="rect">
            <a:avLst/>
          </a:prstGeom>
        </p:spPr>
      </p:pic>
      <p:sp>
        <p:nvSpPr>
          <p:cNvPr id="10" name="Rectangle: Rounded Corners 9">
            <a:extLst>
              <a:ext uri="{FF2B5EF4-FFF2-40B4-BE49-F238E27FC236}">
                <a16:creationId xmlns:a16="http://schemas.microsoft.com/office/drawing/2014/main" id="{51E12928-07B0-ED7C-B879-8A37C6DA9AF0}"/>
              </a:ext>
            </a:extLst>
          </p:cNvPr>
          <p:cNvSpPr/>
          <p:nvPr/>
        </p:nvSpPr>
        <p:spPr>
          <a:xfrm>
            <a:off x="6388653" y="2291521"/>
            <a:ext cx="3180521" cy="1778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Calibri"/>
              </a:rPr>
              <a:t>Go for long-term partnerships</a:t>
            </a:r>
            <a:endParaRPr lang="en-US"/>
          </a:p>
        </p:txBody>
      </p:sp>
      <p:sp>
        <p:nvSpPr>
          <p:cNvPr id="11" name="Rectangle: Rounded Corners 10">
            <a:extLst>
              <a:ext uri="{FF2B5EF4-FFF2-40B4-BE49-F238E27FC236}">
                <a16:creationId xmlns:a16="http://schemas.microsoft.com/office/drawing/2014/main" id="{09D323BE-1A21-285F-C9A1-BDD0C525F94B}"/>
              </a:ext>
            </a:extLst>
          </p:cNvPr>
          <p:cNvSpPr/>
          <p:nvPr/>
        </p:nvSpPr>
        <p:spPr>
          <a:xfrm>
            <a:off x="6443870" y="4367695"/>
            <a:ext cx="3136347" cy="1800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Calibri"/>
              </a:rPr>
              <a:t>Make it a true collaborative partnership </a:t>
            </a:r>
            <a:endParaRPr lang="en-US"/>
          </a:p>
          <a:p>
            <a:pPr algn="ctr"/>
            <a:r>
              <a:rPr lang="en-US" sz="2400">
                <a:cs typeface="Calibri"/>
              </a:rPr>
              <a:t>incl groan zone and value clarification</a:t>
            </a:r>
            <a:endParaRPr lang="en-US"/>
          </a:p>
        </p:txBody>
      </p:sp>
      <p:pic>
        <p:nvPicPr>
          <p:cNvPr id="12" name="Picture 12">
            <a:extLst>
              <a:ext uri="{FF2B5EF4-FFF2-40B4-BE49-F238E27FC236}">
                <a16:creationId xmlns:a16="http://schemas.microsoft.com/office/drawing/2014/main" id="{63076E6D-917B-2A24-6DB5-BDC3FAA68BF5}"/>
              </a:ext>
            </a:extLst>
          </p:cNvPr>
          <p:cNvPicPr>
            <a:picLocks noChangeAspect="1"/>
          </p:cNvPicPr>
          <p:nvPr/>
        </p:nvPicPr>
        <p:blipFill>
          <a:blip r:embed="rId4"/>
          <a:stretch>
            <a:fillRect/>
          </a:stretch>
        </p:blipFill>
        <p:spPr>
          <a:xfrm>
            <a:off x="9771269" y="2615005"/>
            <a:ext cx="832679" cy="1186249"/>
          </a:xfrm>
          <a:prstGeom prst="rect">
            <a:avLst/>
          </a:prstGeom>
        </p:spPr>
      </p:pic>
      <p:pic>
        <p:nvPicPr>
          <p:cNvPr id="13" name="Picture 13">
            <a:extLst>
              <a:ext uri="{FF2B5EF4-FFF2-40B4-BE49-F238E27FC236}">
                <a16:creationId xmlns:a16="http://schemas.microsoft.com/office/drawing/2014/main" id="{E6ED85A5-36C0-8F23-FDA7-C9C25E89D2FC}"/>
              </a:ext>
            </a:extLst>
          </p:cNvPr>
          <p:cNvPicPr>
            <a:picLocks noChangeAspect="1"/>
          </p:cNvPicPr>
          <p:nvPr/>
        </p:nvPicPr>
        <p:blipFill>
          <a:blip r:embed="rId5"/>
          <a:stretch>
            <a:fillRect/>
          </a:stretch>
        </p:blipFill>
        <p:spPr>
          <a:xfrm>
            <a:off x="9769963" y="4640469"/>
            <a:ext cx="835291" cy="1188280"/>
          </a:xfrm>
          <a:prstGeom prst="rect">
            <a:avLst/>
          </a:prstGeom>
        </p:spPr>
      </p:pic>
    </p:spTree>
    <p:extLst>
      <p:ext uri="{BB962C8B-B14F-4D97-AF65-F5344CB8AC3E}">
        <p14:creationId xmlns:p14="http://schemas.microsoft.com/office/powerpoint/2010/main" val="174164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A9265E9-9D31-64A2-8F63-8825DC967FED}"/>
              </a:ext>
            </a:extLst>
          </p:cNvPr>
          <p:cNvSpPr>
            <a:spLocks noGrp="1"/>
          </p:cNvSpPr>
          <p:nvPr>
            <p:ph type="body" idx="1"/>
          </p:nvPr>
        </p:nvSpPr>
        <p:spPr>
          <a:xfrm>
            <a:off x="436176" y="1558783"/>
            <a:ext cx="6429345" cy="5494693"/>
          </a:xfrm>
        </p:spPr>
        <p:txBody>
          <a:bodyPr vert="horz" lIns="91440" tIns="45720" rIns="91440" bIns="45720" rtlCol="0" anchor="t">
            <a:normAutofit/>
          </a:bodyPr>
          <a:lstStyle/>
          <a:p>
            <a:r>
              <a:rPr lang="en-GB" b="1">
                <a:latin typeface="Quicksand"/>
              </a:rPr>
              <a:t>Economic justice or injustice?</a:t>
            </a:r>
            <a:endParaRPr lang="en-GB" b="1">
              <a:highlight>
                <a:srgbClr val="C0C0C0"/>
              </a:highlight>
              <a:latin typeface="Quicksand"/>
            </a:endParaRPr>
          </a:p>
          <a:p>
            <a:pPr marL="342900" indent="-342900">
              <a:buClr>
                <a:schemeClr val="accent3"/>
              </a:buClr>
              <a:buFont typeface="Arial" panose="020B0604020202020204" pitchFamily="34" charset="0"/>
              <a:buChar char="•"/>
            </a:pPr>
            <a:r>
              <a:rPr lang="en-GB" sz="2400">
                <a:latin typeface="Quicksand"/>
              </a:rPr>
              <a:t>Market based water – does it work in water scarce or neglected areas where 30-40% of systems are non-functional</a:t>
            </a:r>
            <a:endParaRPr lang="en-GB" sz="2400"/>
          </a:p>
          <a:p>
            <a:pPr marL="342900" indent="-342900">
              <a:buClr>
                <a:schemeClr val="accent3"/>
              </a:buClr>
              <a:buFont typeface="Arial"/>
              <a:buChar char="•"/>
            </a:pPr>
            <a:r>
              <a:rPr lang="en-GB" sz="2400">
                <a:solidFill>
                  <a:srgbClr val="FFFFFF"/>
                </a:solidFill>
                <a:latin typeface="Quicksand"/>
                <a:cs typeface="Calibri"/>
              </a:rPr>
              <a:t>Is financial sustainability a mark of success or does it ignore well-being?</a:t>
            </a:r>
          </a:p>
          <a:p>
            <a:pPr marL="342900" indent="-342900">
              <a:buClr>
                <a:schemeClr val="accent3"/>
              </a:buClr>
              <a:buFont typeface="Arial" panose="020B0604020202020204" pitchFamily="34" charset="0"/>
              <a:buChar char="•"/>
            </a:pPr>
            <a:r>
              <a:rPr lang="en-GB" sz="2400">
                <a:solidFill>
                  <a:srgbClr val="FFFFFF"/>
                </a:solidFill>
                <a:latin typeface="Quicksand"/>
                <a:cs typeface="Calibri"/>
              </a:rPr>
              <a:t>What is the role of the market in the midst of instability and climatic change</a:t>
            </a:r>
          </a:p>
          <a:p>
            <a:pPr marL="342900" indent="-342900">
              <a:buClr>
                <a:schemeClr val="accent3"/>
              </a:buClr>
              <a:buFont typeface="Arial" panose="020B0604020202020204" pitchFamily="34" charset="0"/>
              <a:buChar char="•"/>
            </a:pPr>
            <a:endParaRPr lang="en-GB" sz="2000">
              <a:solidFill>
                <a:srgbClr val="FFFFFF"/>
              </a:solidFill>
              <a:latin typeface="Quicksand"/>
              <a:cs typeface="Calibri"/>
            </a:endParaRPr>
          </a:p>
          <a:p>
            <a:pPr marL="342900" indent="-342900">
              <a:buClr>
                <a:schemeClr val="accent3"/>
              </a:buClr>
              <a:buFont typeface="Arial" panose="020B0604020202020204" pitchFamily="34" charset="0"/>
              <a:buChar char="•"/>
            </a:pPr>
            <a:endParaRPr lang="en-GB" sz="1100">
              <a:solidFill>
                <a:srgbClr val="000000"/>
              </a:solidFill>
              <a:highlight>
                <a:srgbClr val="FFFFFF"/>
              </a:highlight>
              <a:latin typeface="Calibri"/>
              <a:cs typeface="Calibri"/>
            </a:endParaRPr>
          </a:p>
          <a:p>
            <a:pPr marL="342900" indent="-342900">
              <a:buClr>
                <a:schemeClr val="accent3"/>
              </a:buClr>
              <a:buFont typeface="Arial" panose="020B0604020202020204" pitchFamily="34" charset="0"/>
              <a:buChar char="•"/>
            </a:pPr>
            <a:endParaRPr lang="en-GB" sz="2000"/>
          </a:p>
        </p:txBody>
      </p:sp>
      <p:pic>
        <p:nvPicPr>
          <p:cNvPr id="5" name="Picture 6" descr="A picture containing person, outdoor&#10;&#10;Description automatically generated">
            <a:extLst>
              <a:ext uri="{FF2B5EF4-FFF2-40B4-BE49-F238E27FC236}">
                <a16:creationId xmlns:a16="http://schemas.microsoft.com/office/drawing/2014/main" id="{212E878A-8C5A-51FD-10E6-D4E37855C774}"/>
              </a:ext>
            </a:extLst>
          </p:cNvPr>
          <p:cNvPicPr>
            <a:picLocks noChangeAspect="1"/>
          </p:cNvPicPr>
          <p:nvPr/>
        </p:nvPicPr>
        <p:blipFill>
          <a:blip r:embed="rId2"/>
          <a:stretch>
            <a:fillRect/>
          </a:stretch>
        </p:blipFill>
        <p:spPr>
          <a:xfrm>
            <a:off x="7602876" y="0"/>
            <a:ext cx="4589124" cy="6903246"/>
          </a:xfrm>
          <a:prstGeom prst="rect">
            <a:avLst/>
          </a:prstGeom>
        </p:spPr>
      </p:pic>
    </p:spTree>
    <p:extLst>
      <p:ext uri="{BB962C8B-B14F-4D97-AF65-F5344CB8AC3E}">
        <p14:creationId xmlns:p14="http://schemas.microsoft.com/office/powerpoint/2010/main" val="1089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sky, group, doll, several&#10;&#10;Description automatically generated">
            <a:extLst>
              <a:ext uri="{FF2B5EF4-FFF2-40B4-BE49-F238E27FC236}">
                <a16:creationId xmlns:a16="http://schemas.microsoft.com/office/drawing/2014/main" id="{A5776110-5E8F-1482-09B9-B6DCE46B4B68}"/>
              </a:ext>
            </a:extLst>
          </p:cNvPr>
          <p:cNvPicPr>
            <a:picLocks noChangeAspect="1"/>
          </p:cNvPicPr>
          <p:nvPr/>
        </p:nvPicPr>
        <p:blipFill rotWithShape="1">
          <a:blip r:embed="rId2"/>
          <a:srcRect l="20874"/>
          <a:stretch/>
        </p:blipFill>
        <p:spPr>
          <a:xfrm>
            <a:off x="-228600" y="0"/>
            <a:ext cx="12420600" cy="6908477"/>
          </a:xfrm>
          <a:prstGeom prst="rect">
            <a:avLst/>
          </a:prstGeom>
        </p:spPr>
      </p:pic>
      <p:sp>
        <p:nvSpPr>
          <p:cNvPr id="7" name="Text Placeholder 2">
            <a:extLst>
              <a:ext uri="{FF2B5EF4-FFF2-40B4-BE49-F238E27FC236}">
                <a16:creationId xmlns:a16="http://schemas.microsoft.com/office/drawing/2014/main" id="{252266CF-8B3D-CEDC-68D8-EBCEF33B4406}"/>
              </a:ext>
            </a:extLst>
          </p:cNvPr>
          <p:cNvSpPr>
            <a:spLocks noGrp="1"/>
          </p:cNvSpPr>
          <p:nvPr>
            <p:ph type="body" idx="1"/>
          </p:nvPr>
        </p:nvSpPr>
        <p:spPr>
          <a:xfrm>
            <a:off x="8456613" y="1895475"/>
            <a:ext cx="2338387" cy="2803525"/>
          </a:xfrm>
        </p:spPr>
        <p:txBody>
          <a:bodyPr vert="horz" lIns="91440" tIns="45720" rIns="91440" bIns="45720" rtlCol="0" anchor="t">
            <a:normAutofit/>
          </a:bodyPr>
          <a:lstStyle/>
          <a:p>
            <a:r>
              <a:rPr lang="en-GB" sz="4000" b="1" dirty="0">
                <a:solidFill>
                  <a:schemeClr val="tx2"/>
                </a:solidFill>
                <a:latin typeface="Quicksand"/>
              </a:rPr>
              <a:t>Where is the trust?</a:t>
            </a:r>
            <a:endParaRPr lang="en-GB" sz="4000" b="1" dirty="0">
              <a:solidFill>
                <a:schemeClr val="tx2"/>
              </a:solidFill>
            </a:endParaRPr>
          </a:p>
        </p:txBody>
      </p:sp>
    </p:spTree>
    <p:extLst>
      <p:ext uri="{BB962C8B-B14F-4D97-AF65-F5344CB8AC3E}">
        <p14:creationId xmlns:p14="http://schemas.microsoft.com/office/powerpoint/2010/main" val="16001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B530F0-0CEE-C99B-AD33-302F4A010542}"/>
              </a:ext>
            </a:extLst>
          </p:cNvPr>
          <p:cNvSpPr>
            <a:spLocks noGrp="1"/>
          </p:cNvSpPr>
          <p:nvPr>
            <p:ph type="body" idx="1"/>
          </p:nvPr>
        </p:nvSpPr>
        <p:spPr>
          <a:xfrm>
            <a:off x="6642514" y="651643"/>
            <a:ext cx="4351283" cy="5647007"/>
          </a:xfrm>
        </p:spPr>
        <p:txBody>
          <a:bodyPr vert="horz" lIns="91440" tIns="45720" rIns="91440" bIns="45720" rtlCol="0" anchor="t">
            <a:normAutofit/>
          </a:bodyPr>
          <a:lstStyle/>
          <a:p>
            <a:r>
              <a:rPr lang="en-GB" b="1">
                <a:latin typeface="Quicksand"/>
              </a:rPr>
              <a:t>Lessons Learned</a:t>
            </a:r>
            <a:endParaRPr lang="en-GB" b="1"/>
          </a:p>
          <a:p>
            <a:pPr marL="457200" indent="-457200">
              <a:buFont typeface="Arial" panose="020B0604020202020204" pitchFamily="34" charset="0"/>
              <a:buChar char="•"/>
            </a:pPr>
            <a:r>
              <a:rPr lang="en-GB" sz="2400">
                <a:latin typeface="Quicksand"/>
              </a:rPr>
              <a:t>Case studies each focussed on a theme to achieve WASH objectives</a:t>
            </a:r>
          </a:p>
          <a:p>
            <a:pPr marL="457200" indent="-457200">
              <a:buFont typeface="Arial" panose="020B0604020202020204" pitchFamily="34" charset="0"/>
              <a:buChar char="•"/>
            </a:pPr>
            <a:r>
              <a:rPr lang="en-GB" sz="2400">
                <a:latin typeface="Quicksand"/>
              </a:rPr>
              <a:t>What were the challenges in taking a systems strengthening approach?</a:t>
            </a:r>
          </a:p>
          <a:p>
            <a:pPr marL="457200" indent="-457200">
              <a:buFont typeface="Arial" panose="020B0604020202020204" pitchFamily="34" charset="0"/>
              <a:buChar char="•"/>
            </a:pPr>
            <a:r>
              <a:rPr lang="en-GB" sz="2400">
                <a:latin typeface="Quicksand"/>
              </a:rPr>
              <a:t>System strengthening is hard!  Systems are political, messy and dynamic.</a:t>
            </a:r>
          </a:p>
          <a:p>
            <a:pPr marL="457200" indent="-457200">
              <a:buFont typeface="Arial" panose="020B0604020202020204" pitchFamily="34" charset="0"/>
              <a:buChar char="•"/>
            </a:pPr>
            <a:r>
              <a:rPr lang="en-GB" sz="2400">
                <a:latin typeface="Quicksand"/>
              </a:rPr>
              <a:t>Projects often fail in this regard; may prevent system strengthening.</a:t>
            </a:r>
          </a:p>
          <a:p>
            <a:pPr marL="457200" indent="-457200">
              <a:buFont typeface="Arial" panose="020B0604020202020204" pitchFamily="34" charset="0"/>
              <a:buChar char="•"/>
            </a:pPr>
            <a:endParaRPr lang="en-GB" sz="1900"/>
          </a:p>
          <a:p>
            <a:pPr marL="457200" indent="-457200">
              <a:buFont typeface="Arial" panose="020B0604020202020204" pitchFamily="34" charset="0"/>
              <a:buChar char="•"/>
            </a:pPr>
            <a:endParaRPr lang="en-GB" sz="1900"/>
          </a:p>
        </p:txBody>
      </p:sp>
      <p:pic>
        <p:nvPicPr>
          <p:cNvPr id="10" name="Picture Placeholder 6">
            <a:extLst>
              <a:ext uri="{FF2B5EF4-FFF2-40B4-BE49-F238E27FC236}">
                <a16:creationId xmlns:a16="http://schemas.microsoft.com/office/drawing/2014/main" id="{7C43F96D-3BB8-2287-66D1-A7333F5492F2}"/>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16187" r="16187"/>
          <a:stretch/>
        </p:blipFill>
        <p:spPr/>
      </p:pic>
    </p:spTree>
    <p:extLst>
      <p:ext uri="{BB962C8B-B14F-4D97-AF65-F5344CB8AC3E}">
        <p14:creationId xmlns:p14="http://schemas.microsoft.com/office/powerpoint/2010/main" val="215703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5D95B0-F1DC-85F9-D27A-344F1ACD2BBD}"/>
              </a:ext>
            </a:extLst>
          </p:cNvPr>
          <p:cNvSpPr>
            <a:spLocks noGrp="1"/>
          </p:cNvSpPr>
          <p:nvPr>
            <p:ph type="ftr" sz="quarter" idx="11"/>
          </p:nvPr>
        </p:nvSpPr>
        <p:spPr/>
        <p:txBody>
          <a:bodyPr/>
          <a:lstStyle/>
          <a:p>
            <a:endParaRPr lang="en-GB"/>
          </a:p>
        </p:txBody>
      </p:sp>
      <p:sp>
        <p:nvSpPr>
          <p:cNvPr id="5" name="Title 4">
            <a:extLst>
              <a:ext uri="{FF2B5EF4-FFF2-40B4-BE49-F238E27FC236}">
                <a16:creationId xmlns:a16="http://schemas.microsoft.com/office/drawing/2014/main" id="{5FCDFBA1-CAE2-1C79-9F92-A1F33F99B7C1}"/>
              </a:ext>
            </a:extLst>
          </p:cNvPr>
          <p:cNvSpPr>
            <a:spLocks noGrp="1"/>
          </p:cNvSpPr>
          <p:nvPr>
            <p:ph type="title"/>
          </p:nvPr>
        </p:nvSpPr>
        <p:spPr/>
        <p:txBody>
          <a:bodyPr/>
          <a:lstStyle/>
          <a:p>
            <a:r>
              <a:rPr lang="en-GB">
                <a:latin typeface="Quicksand"/>
                <a:cs typeface="Quire Sans"/>
              </a:rPr>
              <a:t>Workshop</a:t>
            </a:r>
            <a:endParaRPr lang="en-GB"/>
          </a:p>
        </p:txBody>
      </p:sp>
      <p:sp>
        <p:nvSpPr>
          <p:cNvPr id="6" name="Content Placeholder 5">
            <a:extLst>
              <a:ext uri="{FF2B5EF4-FFF2-40B4-BE49-F238E27FC236}">
                <a16:creationId xmlns:a16="http://schemas.microsoft.com/office/drawing/2014/main" id="{E44BF7EC-3898-C5C4-5DE9-45ED75192677}"/>
              </a:ext>
            </a:extLst>
          </p:cNvPr>
          <p:cNvSpPr>
            <a:spLocks noGrp="1"/>
          </p:cNvSpPr>
          <p:nvPr>
            <p:ph idx="1"/>
          </p:nvPr>
        </p:nvSpPr>
        <p:spPr>
          <a:xfrm>
            <a:off x="766217" y="1825625"/>
            <a:ext cx="10678765" cy="3772535"/>
          </a:xfrm>
        </p:spPr>
        <p:txBody>
          <a:bodyPr vert="horz" lIns="91440" tIns="45720" rIns="91440" bIns="45720" rtlCol="0" anchor="t">
            <a:normAutofit/>
          </a:bodyPr>
          <a:lstStyle/>
          <a:p>
            <a:pPr marL="514350" indent="-514350" rtl="0">
              <a:buFont typeface="+mj-lt"/>
              <a:buAutoNum type="arabicPeriod"/>
            </a:pPr>
            <a:r>
              <a:rPr lang="en-GB" sz="2800" b="1" dirty="0">
                <a:latin typeface="Quicksand"/>
                <a:ea typeface="Segoe UI"/>
                <a:cs typeface="Segoe UI"/>
              </a:rPr>
              <a:t>Where and how does the project impact/build the system?</a:t>
            </a:r>
            <a:r>
              <a:rPr lang="en-US" sz="2800" b="1" dirty="0">
                <a:latin typeface="Quicksand"/>
                <a:ea typeface="Segoe UI"/>
                <a:cs typeface="Segoe UI"/>
              </a:rPr>
              <a:t>​</a:t>
            </a:r>
          </a:p>
          <a:p>
            <a:pPr marL="1016000" lvl="1" indent="-514350">
              <a:buFont typeface="Arial" panose="020B0604020202020204" pitchFamily="34" charset="0"/>
              <a:buChar char="•"/>
            </a:pPr>
            <a:r>
              <a:rPr lang="en-US" sz="2600" dirty="0">
                <a:latin typeface="Quicksand"/>
                <a:ea typeface="Segoe UI"/>
                <a:cs typeface="Segoe UI"/>
              </a:rPr>
              <a:t>What are the trade-offs and do themes detract from the goals or strengthen them?</a:t>
            </a:r>
          </a:p>
          <a:p>
            <a:pPr marL="514350" indent="-514350" rtl="0">
              <a:buFont typeface="+mj-lt"/>
              <a:buAutoNum type="arabicPeriod"/>
            </a:pPr>
            <a:r>
              <a:rPr lang="en-GB" sz="2800" b="1" dirty="0">
                <a:latin typeface="Quicksand"/>
                <a:ea typeface="Segoe UI"/>
                <a:cs typeface="Segoe UI"/>
              </a:rPr>
              <a:t>Can the impact be scaled and sustained?</a:t>
            </a:r>
            <a:r>
              <a:rPr lang="en-US" sz="2800" b="1" dirty="0">
                <a:latin typeface="Quicksand"/>
                <a:ea typeface="Segoe UI"/>
                <a:cs typeface="Segoe UI"/>
              </a:rPr>
              <a:t>​</a:t>
            </a:r>
          </a:p>
          <a:p>
            <a:pPr marL="1016000" lvl="1" indent="-514350">
              <a:buFont typeface="Arial" panose="020B0604020202020204" pitchFamily="34" charset="0"/>
              <a:buChar char="•"/>
            </a:pPr>
            <a:r>
              <a:rPr lang="en-US" sz="2600" dirty="0">
                <a:latin typeface="Quicksand"/>
                <a:ea typeface="Segoe UI"/>
                <a:cs typeface="Segoe UI"/>
              </a:rPr>
              <a:t>What is missing to make it scalable?</a:t>
            </a:r>
          </a:p>
          <a:p>
            <a:pPr marL="514350" indent="-514350" rtl="0">
              <a:buFont typeface="+mj-lt"/>
              <a:buAutoNum type="arabicPeriod"/>
            </a:pPr>
            <a:r>
              <a:rPr lang="en-GB" sz="2800" b="1" dirty="0">
                <a:latin typeface="Quicksand"/>
                <a:ea typeface="Segoe UI"/>
                <a:cs typeface="Segoe UI"/>
              </a:rPr>
              <a:t>Are there universal lessons or is local context critical?</a:t>
            </a:r>
          </a:p>
          <a:p>
            <a:pPr marL="1016000" lvl="1" indent="-514350">
              <a:buFont typeface="Arial" panose="020B0604020202020204" pitchFamily="34" charset="0"/>
              <a:buChar char="•"/>
            </a:pPr>
            <a:r>
              <a:rPr lang="en-GB" sz="2600" dirty="0">
                <a:latin typeface="Quicksand"/>
                <a:cs typeface="Segoe UI"/>
              </a:rPr>
              <a:t>At which level does the scale need to happen?</a:t>
            </a:r>
            <a:endParaRPr lang="en-GB" sz="2600" dirty="0">
              <a:cs typeface="Segoe UI"/>
            </a:endParaRPr>
          </a:p>
          <a:p>
            <a:endParaRPr lang="en-GB" sz="2800" dirty="0">
              <a:cs typeface="Segoe UI"/>
            </a:endParaRPr>
          </a:p>
          <a:p>
            <a:endParaRPr lang="en-GB" sz="2800" dirty="0">
              <a:cs typeface="Segoe UI"/>
            </a:endParaRPr>
          </a:p>
        </p:txBody>
      </p:sp>
      <p:sp>
        <p:nvSpPr>
          <p:cNvPr id="2" name="TextBox 1">
            <a:extLst>
              <a:ext uri="{FF2B5EF4-FFF2-40B4-BE49-F238E27FC236}">
                <a16:creationId xmlns:a16="http://schemas.microsoft.com/office/drawing/2014/main" id="{E9AEEB15-3362-FACC-E66F-B8537F15AE59}"/>
              </a:ext>
            </a:extLst>
          </p:cNvPr>
          <p:cNvSpPr txBox="1"/>
          <p:nvPr/>
        </p:nvSpPr>
        <p:spPr>
          <a:xfrm>
            <a:off x="2318716" y="5415657"/>
            <a:ext cx="6967524" cy="1077218"/>
          </a:xfrm>
          <a:prstGeom prst="rect">
            <a:avLst/>
          </a:prstGeom>
          <a:noFill/>
        </p:spPr>
        <p:txBody>
          <a:bodyPr wrap="square" rtlCol="0">
            <a:spAutoFit/>
          </a:bodyPr>
          <a:lstStyle/>
          <a:p>
            <a:pPr algn="ctr"/>
            <a:r>
              <a:rPr lang="en-GB" sz="3200" b="1" dirty="0">
                <a:solidFill>
                  <a:schemeClr val="bg1"/>
                </a:solidFill>
                <a:hlinkClick r:id="rId3">
                  <a:extLst>
                    <a:ext uri="{A12FA001-AC4F-418D-AE19-62706E023703}">
                      <ahyp:hlinkClr xmlns:ahyp="http://schemas.microsoft.com/office/drawing/2018/hyperlinkcolor" val="tx"/>
                    </a:ext>
                  </a:extLst>
                </a:hlinkClick>
              </a:rPr>
              <a:t>www.menti.com</a:t>
            </a:r>
            <a:r>
              <a:rPr lang="en-GB" sz="3200" b="1" dirty="0">
                <a:solidFill>
                  <a:schemeClr val="bg1"/>
                </a:solidFill>
              </a:rPr>
              <a:t> </a:t>
            </a:r>
          </a:p>
          <a:p>
            <a:pPr algn="ctr"/>
            <a:r>
              <a:rPr lang="en-GB" sz="3200" b="1" dirty="0">
                <a:solidFill>
                  <a:schemeClr val="bg1"/>
                </a:solidFill>
              </a:rPr>
              <a:t>Code 5569 2023</a:t>
            </a:r>
            <a:endParaRPr lang="en-NL" sz="3200" b="1" dirty="0">
              <a:solidFill>
                <a:schemeClr val="bg1"/>
              </a:solidFill>
            </a:endParaRPr>
          </a:p>
        </p:txBody>
      </p:sp>
    </p:spTree>
    <p:extLst>
      <p:ext uri="{BB962C8B-B14F-4D97-AF65-F5344CB8AC3E}">
        <p14:creationId xmlns:p14="http://schemas.microsoft.com/office/powerpoint/2010/main" val="294907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08812C-5012-04F2-2120-76B3D380C922}"/>
              </a:ext>
            </a:extLst>
          </p:cNvPr>
          <p:cNvSpPr txBox="1"/>
          <p:nvPr/>
        </p:nvSpPr>
        <p:spPr>
          <a:xfrm>
            <a:off x="1802490" y="2492455"/>
            <a:ext cx="7573766" cy="1569660"/>
          </a:xfrm>
          <a:prstGeom prst="rect">
            <a:avLst/>
          </a:prstGeom>
          <a:noFill/>
        </p:spPr>
        <p:txBody>
          <a:bodyPr wrap="square" rtlCol="0">
            <a:spAutoFit/>
          </a:bodyPr>
          <a:lstStyle/>
          <a:p>
            <a:pPr algn="ctr"/>
            <a:r>
              <a:rPr lang="en-GB" sz="4800" b="1" dirty="0">
                <a:solidFill>
                  <a:schemeClr val="tx2"/>
                </a:solidFill>
                <a:hlinkClick r:id="rId2">
                  <a:extLst>
                    <a:ext uri="{A12FA001-AC4F-418D-AE19-62706E023703}">
                      <ahyp:hlinkClr xmlns:ahyp="http://schemas.microsoft.com/office/drawing/2018/hyperlinkcolor" val="tx"/>
                    </a:ext>
                  </a:extLst>
                </a:hlinkClick>
              </a:rPr>
              <a:t>www.menti.com</a:t>
            </a:r>
            <a:r>
              <a:rPr lang="en-GB" sz="4800" b="1" dirty="0">
                <a:solidFill>
                  <a:schemeClr val="tx2"/>
                </a:solidFill>
              </a:rPr>
              <a:t> </a:t>
            </a:r>
          </a:p>
          <a:p>
            <a:pPr algn="ctr"/>
            <a:r>
              <a:rPr lang="en-GB" sz="4800" b="1" dirty="0">
                <a:solidFill>
                  <a:schemeClr val="accent3"/>
                </a:solidFill>
              </a:rPr>
              <a:t>Code 5569 2023</a:t>
            </a:r>
            <a:endParaRPr lang="en-NL" sz="4800" b="1" dirty="0">
              <a:solidFill>
                <a:schemeClr val="accent3"/>
              </a:solidFill>
            </a:endParaRPr>
          </a:p>
        </p:txBody>
      </p:sp>
    </p:spTree>
    <p:extLst>
      <p:ext uri="{BB962C8B-B14F-4D97-AF65-F5344CB8AC3E}">
        <p14:creationId xmlns:p14="http://schemas.microsoft.com/office/powerpoint/2010/main" val="427731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7F466FC-8147-1CD7-7A2D-BF222C193D97}"/>
              </a:ext>
            </a:extLst>
          </p:cNvPr>
          <p:cNvSpPr>
            <a:spLocks noGrp="1"/>
          </p:cNvSpPr>
          <p:nvPr>
            <p:ph type="ftr" sz="quarter" idx="11"/>
          </p:nvPr>
        </p:nvSpPr>
        <p:spPr/>
        <p:txBody>
          <a:bodyPr/>
          <a:lstStyle/>
          <a:p>
            <a:endParaRPr lang="en-GB"/>
          </a:p>
        </p:txBody>
      </p:sp>
      <p:sp>
        <p:nvSpPr>
          <p:cNvPr id="2" name="Title 1">
            <a:extLst>
              <a:ext uri="{FF2B5EF4-FFF2-40B4-BE49-F238E27FC236}">
                <a16:creationId xmlns:a16="http://schemas.microsoft.com/office/drawing/2014/main" id="{6993AABD-69F7-8EF2-4C5C-786F7999511A}"/>
              </a:ext>
            </a:extLst>
          </p:cNvPr>
          <p:cNvSpPr>
            <a:spLocks noGrp="1"/>
          </p:cNvSpPr>
          <p:nvPr>
            <p:ph type="title"/>
          </p:nvPr>
        </p:nvSpPr>
        <p:spPr/>
        <p:txBody>
          <a:bodyPr>
            <a:normAutofit/>
          </a:bodyPr>
          <a:lstStyle/>
          <a:p>
            <a:r>
              <a:rPr lang="en-GB">
                <a:latin typeface="Quicksand"/>
                <a:cs typeface="Quire Sans"/>
              </a:rPr>
              <a:t>Conclusion &amp; Closure</a:t>
            </a:r>
            <a:endParaRPr lang="en-GB"/>
          </a:p>
        </p:txBody>
      </p:sp>
      <p:sp>
        <p:nvSpPr>
          <p:cNvPr id="5" name="Content Placeholder 4">
            <a:extLst>
              <a:ext uri="{FF2B5EF4-FFF2-40B4-BE49-F238E27FC236}">
                <a16:creationId xmlns:a16="http://schemas.microsoft.com/office/drawing/2014/main" id="{A7FF7F4A-043E-83AE-102D-79A8750A35C8}"/>
              </a:ext>
            </a:extLst>
          </p:cNvPr>
          <p:cNvSpPr>
            <a:spLocks noGrp="1"/>
          </p:cNvSpPr>
          <p:nvPr>
            <p:ph idx="1"/>
          </p:nvPr>
        </p:nvSpPr>
        <p:spPr>
          <a:xfrm>
            <a:off x="766217" y="1825625"/>
            <a:ext cx="10635633" cy="3772535"/>
          </a:xfrm>
        </p:spPr>
        <p:txBody>
          <a:bodyPr vert="horz" lIns="91440" tIns="45720" rIns="91440" bIns="45720" rtlCol="0" anchor="t">
            <a:normAutofit/>
          </a:bodyPr>
          <a:lstStyle/>
          <a:p>
            <a:pPr marL="0" indent="0">
              <a:buNone/>
            </a:pPr>
            <a:endParaRPr lang="en-GB" sz="2800" dirty="0">
              <a:latin typeface="Segoe UI"/>
              <a:cs typeface="Segoe UI"/>
            </a:endParaRPr>
          </a:p>
          <a:p>
            <a:endParaRPr lang="en-GB" sz="2800" dirty="0">
              <a:latin typeface="Segoe UI"/>
              <a:cs typeface="Segoe UI"/>
            </a:endParaRPr>
          </a:p>
          <a:p>
            <a:r>
              <a:rPr lang="en-GB" sz="2800" dirty="0">
                <a:latin typeface="Segoe UI"/>
                <a:cs typeface="Segoe UI"/>
              </a:rPr>
              <a:t>What key insight do you want to explore more after you leave this session?</a:t>
            </a:r>
          </a:p>
        </p:txBody>
      </p:sp>
    </p:spTree>
    <p:extLst>
      <p:ext uri="{BB962C8B-B14F-4D97-AF65-F5344CB8AC3E}">
        <p14:creationId xmlns:p14="http://schemas.microsoft.com/office/powerpoint/2010/main" val="28736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38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66C319-57D0-DB9C-4A90-1EA5D306D586}"/>
              </a:ext>
            </a:extLst>
          </p:cNvPr>
          <p:cNvSpPr>
            <a:spLocks noGrp="1"/>
          </p:cNvSpPr>
          <p:nvPr>
            <p:ph type="ctrTitle"/>
          </p:nvPr>
        </p:nvSpPr>
        <p:spPr>
          <a:xfrm>
            <a:off x="1390558" y="2014389"/>
            <a:ext cx="6950801" cy="1655762"/>
          </a:xfrm>
        </p:spPr>
        <p:txBody>
          <a:bodyPr/>
          <a:lstStyle/>
          <a:p>
            <a:r>
              <a:rPr lang="en-GB" dirty="0"/>
              <a:t>How NOT to take a Systems Approach</a:t>
            </a:r>
          </a:p>
        </p:txBody>
      </p:sp>
      <p:sp>
        <p:nvSpPr>
          <p:cNvPr id="7" name="Subtitle 6">
            <a:extLst>
              <a:ext uri="{FF2B5EF4-FFF2-40B4-BE49-F238E27FC236}">
                <a16:creationId xmlns:a16="http://schemas.microsoft.com/office/drawing/2014/main" id="{0301BC9A-F195-A9B2-D315-D981F424012E}"/>
              </a:ext>
            </a:extLst>
          </p:cNvPr>
          <p:cNvSpPr>
            <a:spLocks noGrp="1"/>
          </p:cNvSpPr>
          <p:nvPr>
            <p:ph type="subTitle" idx="1"/>
          </p:nvPr>
        </p:nvSpPr>
        <p:spPr>
          <a:xfrm>
            <a:off x="1367888" y="4026909"/>
            <a:ext cx="7034432" cy="1127847"/>
          </a:xfrm>
        </p:spPr>
        <p:txBody>
          <a:bodyPr/>
          <a:lstStyle/>
          <a:p>
            <a:r>
              <a:rPr lang="en-GB" dirty="0"/>
              <a:t>How we can enable and strengthen systems change by understanding what failure means</a:t>
            </a:r>
          </a:p>
        </p:txBody>
      </p:sp>
      <p:sp>
        <p:nvSpPr>
          <p:cNvPr id="8" name="Footer Placeholder 7">
            <a:extLst>
              <a:ext uri="{FF2B5EF4-FFF2-40B4-BE49-F238E27FC236}">
                <a16:creationId xmlns:a16="http://schemas.microsoft.com/office/drawing/2014/main" id="{513315F5-271F-7F92-6581-168BC31B838C}"/>
              </a:ext>
            </a:extLst>
          </p:cNvPr>
          <p:cNvSpPr>
            <a:spLocks noGrp="1"/>
          </p:cNvSpPr>
          <p:nvPr>
            <p:ph type="ftr" sz="quarter" idx="11"/>
          </p:nvPr>
        </p:nvSpPr>
        <p:spPr>
          <a:xfrm>
            <a:off x="1406931" y="334197"/>
            <a:ext cx="6975069" cy="1926403"/>
          </a:xfrm>
        </p:spPr>
        <p:txBody>
          <a:bodyPr/>
          <a:lstStyle/>
          <a:p>
            <a:r>
              <a:rPr lang="en-GB" dirty="0"/>
              <a:t>Sumeet Pawar, WASTE</a:t>
            </a:r>
          </a:p>
          <a:p>
            <a:r>
              <a:rPr lang="en-GB" dirty="0"/>
              <a:t>Elizabeth Cullen, Cranfield University</a:t>
            </a:r>
          </a:p>
          <a:p>
            <a:r>
              <a:rPr lang="en-GB" dirty="0"/>
              <a:t>Joanna Trevor, Oxfam</a:t>
            </a:r>
          </a:p>
          <a:p>
            <a:r>
              <a:rPr lang="en-GB" dirty="0"/>
              <a:t>Lars Osterwalder, IRC</a:t>
            </a:r>
          </a:p>
          <a:p>
            <a:r>
              <a:rPr lang="en-GB" dirty="0"/>
              <a:t>Anna Mdee, Water WISER</a:t>
            </a:r>
          </a:p>
          <a:p>
            <a:r>
              <a:rPr lang="en-GB" dirty="0"/>
              <a:t>Jacqueline Eckhardt-Gerritsen, Amref Flying Doctors</a:t>
            </a:r>
          </a:p>
          <a:p>
            <a:r>
              <a:rPr lang="en-GB" dirty="0"/>
              <a:t>Anjil Adhikari, Oxfam</a:t>
            </a:r>
          </a:p>
          <a:p>
            <a:r>
              <a:rPr lang="en-GB" dirty="0"/>
              <a:t>Mercy Kieni, Oxfam</a:t>
            </a:r>
            <a:endParaRPr kumimoji="0" lang="en-GB" sz="1400" b="0" i="0" u="none" strike="noStrike" kern="1200" cap="none" spc="0" normalizeH="0" baseline="0" noProof="0" dirty="0">
              <a:ln>
                <a:noFill/>
              </a:ln>
              <a:solidFill>
                <a:srgbClr val="00A79D"/>
              </a:solidFill>
              <a:effectLst/>
              <a:uLnTx/>
              <a:uFillTx/>
              <a:latin typeface="Quicksand" pitchFamily="2" charset="0"/>
              <a:ea typeface="+mn-ea"/>
              <a:cs typeface="+mn-cs"/>
            </a:endParaRPr>
          </a:p>
        </p:txBody>
      </p:sp>
    </p:spTree>
    <p:extLst>
      <p:ext uri="{BB962C8B-B14F-4D97-AF65-F5344CB8AC3E}">
        <p14:creationId xmlns:p14="http://schemas.microsoft.com/office/powerpoint/2010/main" val="385449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1CC0E5D-4AF2-48F8-ABED-5047676645A9}"/>
              </a:ext>
            </a:extLst>
          </p:cNvPr>
          <p:cNvSpPr>
            <a:spLocks noGrp="1"/>
          </p:cNvSpPr>
          <p:nvPr>
            <p:ph type="ftr" sz="quarter" idx="11"/>
          </p:nvPr>
        </p:nvSpPr>
        <p:spPr/>
        <p:txBody>
          <a:bodyPr/>
          <a:lstStyle/>
          <a:p>
            <a:endParaRPr lang="en-GB"/>
          </a:p>
        </p:txBody>
      </p:sp>
      <p:sp>
        <p:nvSpPr>
          <p:cNvPr id="5" name="Title 4">
            <a:extLst>
              <a:ext uri="{FF2B5EF4-FFF2-40B4-BE49-F238E27FC236}">
                <a16:creationId xmlns:a16="http://schemas.microsoft.com/office/drawing/2014/main" id="{042B9746-253F-0029-1088-A2753CA4BF17}"/>
              </a:ext>
            </a:extLst>
          </p:cNvPr>
          <p:cNvSpPr>
            <a:spLocks noGrp="1"/>
          </p:cNvSpPr>
          <p:nvPr>
            <p:ph type="title"/>
          </p:nvPr>
        </p:nvSpPr>
        <p:spPr/>
        <p:txBody>
          <a:bodyPr/>
          <a:lstStyle/>
          <a:p>
            <a:r>
              <a:rPr lang="en-GB"/>
              <a:t>Agenda</a:t>
            </a:r>
          </a:p>
        </p:txBody>
      </p:sp>
      <p:sp>
        <p:nvSpPr>
          <p:cNvPr id="6" name="Content Placeholder 5">
            <a:extLst>
              <a:ext uri="{FF2B5EF4-FFF2-40B4-BE49-F238E27FC236}">
                <a16:creationId xmlns:a16="http://schemas.microsoft.com/office/drawing/2014/main" id="{A733866A-9C6A-6EE4-3C9D-F552FEC80166}"/>
              </a:ext>
            </a:extLst>
          </p:cNvPr>
          <p:cNvSpPr>
            <a:spLocks noGrp="1"/>
          </p:cNvSpPr>
          <p:nvPr>
            <p:ph idx="1"/>
          </p:nvPr>
        </p:nvSpPr>
        <p:spPr>
          <a:xfrm>
            <a:off x="738653" y="1542732"/>
            <a:ext cx="8536539" cy="3772535"/>
          </a:xfrm>
        </p:spPr>
        <p:txBody>
          <a:bodyPr vert="horz" lIns="91440" tIns="45720" rIns="91440" bIns="45720" rtlCol="0" anchor="t">
            <a:normAutofit/>
          </a:bodyPr>
          <a:lstStyle/>
          <a:p>
            <a:r>
              <a:rPr lang="en-GB" sz="2400" b="1" dirty="0">
                <a:latin typeface="Quicksand"/>
              </a:rPr>
              <a:t>Session introduction [15 mins]</a:t>
            </a:r>
          </a:p>
          <a:p>
            <a:r>
              <a:rPr lang="en-GB" sz="2400" b="1" dirty="0">
                <a:latin typeface="Quicksand"/>
              </a:rPr>
              <a:t>Stories: lessons learned [3 case studies, 20 mins]</a:t>
            </a:r>
            <a:endParaRPr lang="en-GB" sz="2400" b="1" dirty="0"/>
          </a:p>
          <a:p>
            <a:pPr marL="683895" lvl="1" indent="-182245"/>
            <a:r>
              <a:rPr lang="en-GB" sz="2400" dirty="0">
                <a:latin typeface="Quicksand"/>
              </a:rPr>
              <a:t>Climate Change</a:t>
            </a:r>
          </a:p>
          <a:p>
            <a:pPr marL="683895" lvl="1" indent="-182245"/>
            <a:r>
              <a:rPr lang="en-GB" sz="2400" dirty="0">
                <a:latin typeface="Quicksand"/>
              </a:rPr>
              <a:t>Gender Equality and Social Inclusion (GESI) </a:t>
            </a:r>
            <a:endParaRPr lang="en-GB" sz="2400" dirty="0"/>
          </a:p>
          <a:p>
            <a:pPr marL="683895" lvl="1" indent="-182245"/>
            <a:r>
              <a:rPr lang="en-GB" sz="2400" dirty="0">
                <a:latin typeface="Quicksand"/>
              </a:rPr>
              <a:t>Economic Justice </a:t>
            </a:r>
            <a:endParaRPr lang="en-GB" sz="2400" dirty="0"/>
          </a:p>
          <a:p>
            <a:r>
              <a:rPr lang="en-GB" sz="2400" b="1" dirty="0">
                <a:latin typeface="Quicksand"/>
              </a:rPr>
              <a:t>Workshop Activity [30-35 min] </a:t>
            </a:r>
            <a:endParaRPr lang="en-GB" sz="2400" b="1" dirty="0"/>
          </a:p>
          <a:p>
            <a:pPr marL="683895" lvl="1" indent="-182245"/>
            <a:r>
              <a:rPr lang="en-GB" sz="2400" dirty="0">
                <a:latin typeface="Quicksand"/>
              </a:rPr>
              <a:t>Groups of 4-5 people </a:t>
            </a:r>
            <a:endParaRPr lang="en-GB" sz="2400" dirty="0"/>
          </a:p>
          <a:p>
            <a:pPr marL="683895" lvl="1" indent="-182245"/>
            <a:r>
              <a:rPr lang="en-GB" sz="2400" dirty="0">
                <a:latin typeface="Quicksand"/>
              </a:rPr>
              <a:t>Based on case studies</a:t>
            </a:r>
          </a:p>
          <a:p>
            <a:r>
              <a:rPr lang="en-GB" sz="2400" b="1" dirty="0">
                <a:latin typeface="Quicksand"/>
              </a:rPr>
              <a:t>Conclusion and closure [5 min]</a:t>
            </a:r>
          </a:p>
          <a:p>
            <a:pPr marL="683895" lvl="1" indent="-182245"/>
            <a:endParaRPr lang="en-GB" sz="2400" dirty="0"/>
          </a:p>
        </p:txBody>
      </p:sp>
    </p:spTree>
    <p:extLst>
      <p:ext uri="{BB962C8B-B14F-4D97-AF65-F5344CB8AC3E}">
        <p14:creationId xmlns:p14="http://schemas.microsoft.com/office/powerpoint/2010/main" val="8970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00D0D6C7-6505-1BC9-D9D0-1049E4437BA3}"/>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Quicksand" pitchFamily="2" charset="0"/>
                <a:ea typeface="+mj-ea"/>
                <a:cs typeface="Quire Sans" panose="020B0502040204020203" pitchFamily="34" charset="0"/>
              </a:defRPr>
            </a:lvl1pPr>
          </a:lstStyle>
          <a:p>
            <a:pPr>
              <a:spcAft>
                <a:spcPts val="600"/>
              </a:spcAft>
            </a:pPr>
            <a:r>
              <a:rPr lang="en-US" sz="3200" kern="1200">
                <a:solidFill>
                  <a:srgbClr val="FFFFFF"/>
                </a:solidFill>
                <a:latin typeface="+mj-lt"/>
                <a:ea typeface="+mj-ea"/>
                <a:cs typeface="+mj-cs"/>
              </a:rPr>
              <a:t>Session introduction</a:t>
            </a:r>
          </a:p>
        </p:txBody>
      </p:sp>
      <p:pic>
        <p:nvPicPr>
          <p:cNvPr id="3" name="Picture 4" descr="Diagram&#10;&#10;Description automatically generated">
            <a:extLst>
              <a:ext uri="{FF2B5EF4-FFF2-40B4-BE49-F238E27FC236}">
                <a16:creationId xmlns:a16="http://schemas.microsoft.com/office/drawing/2014/main" id="{611DCDBD-00CE-B773-278E-25A0F5F40FEC}"/>
              </a:ext>
            </a:extLst>
          </p:cNvPr>
          <p:cNvPicPr>
            <a:picLocks noGrp="1" noChangeAspect="1"/>
          </p:cNvPicPr>
          <p:nvPr>
            <p:ph idx="1"/>
          </p:nvPr>
        </p:nvPicPr>
        <p:blipFill>
          <a:blip r:embed="rId3"/>
          <a:stretch>
            <a:fillRect/>
          </a:stretch>
        </p:blipFill>
        <p:spPr>
          <a:xfrm>
            <a:off x="4762500" y="136525"/>
            <a:ext cx="7230120" cy="6543258"/>
          </a:xfrm>
          <a:prstGeom prst="rect">
            <a:avLst/>
          </a:prstGeom>
        </p:spPr>
      </p:pic>
      <p:sp>
        <p:nvSpPr>
          <p:cNvPr id="4" name="Footer Placeholder 3">
            <a:extLst>
              <a:ext uri="{FF2B5EF4-FFF2-40B4-BE49-F238E27FC236}">
                <a16:creationId xmlns:a16="http://schemas.microsoft.com/office/drawing/2014/main" id="{10E051ED-9BDA-79F6-6291-D1C846DAD79B}"/>
              </a:ext>
            </a:extLst>
          </p:cNvPr>
          <p:cNvSpPr>
            <a:spLocks noGrp="1"/>
          </p:cNvSpPr>
          <p:nvPr>
            <p:ph type="ftr" sz="quarter" idx="3"/>
          </p:nvPr>
        </p:nvSpPr>
        <p:spPr>
          <a:xfrm>
            <a:off x="838200" y="6356350"/>
            <a:ext cx="5960951" cy="365125"/>
          </a:xfrm>
          <a:noFill/>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sp>
        <p:nvSpPr>
          <p:cNvPr id="5" name="TextBox 4">
            <a:extLst>
              <a:ext uri="{FF2B5EF4-FFF2-40B4-BE49-F238E27FC236}">
                <a16:creationId xmlns:a16="http://schemas.microsoft.com/office/drawing/2014/main" id="{54B4D196-02BA-6ABE-4EFF-BC02C5200C38}"/>
              </a:ext>
            </a:extLst>
          </p:cNvPr>
          <p:cNvSpPr txBox="1"/>
          <p:nvPr/>
        </p:nvSpPr>
        <p:spPr>
          <a:xfrm>
            <a:off x="842513" y="456624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https://www.cell.com/one-earth/pdf/S2590-3322(22)00210-X.pdf</a:t>
            </a:r>
            <a:r>
              <a:rPr lang="en-US"/>
              <a:t> </a:t>
            </a:r>
          </a:p>
        </p:txBody>
      </p:sp>
    </p:spTree>
    <p:extLst>
      <p:ext uri="{BB962C8B-B14F-4D97-AF65-F5344CB8AC3E}">
        <p14:creationId xmlns:p14="http://schemas.microsoft.com/office/powerpoint/2010/main" val="218066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F432-2EF2-AAC0-AC98-FE99D2A93747}"/>
              </a:ext>
            </a:extLst>
          </p:cNvPr>
          <p:cNvSpPr>
            <a:spLocks noGrp="1"/>
          </p:cNvSpPr>
          <p:nvPr>
            <p:ph type="title"/>
          </p:nvPr>
        </p:nvSpPr>
        <p:spPr/>
        <p:txBody>
          <a:bodyPr/>
          <a:lstStyle/>
          <a:p>
            <a:r>
              <a:rPr lang="en-GB">
                <a:latin typeface="Quicksand"/>
                <a:cs typeface="Quire Sans"/>
              </a:rPr>
              <a:t>Systems work is complex.....</a:t>
            </a:r>
            <a:endParaRPr lang="en-GB"/>
          </a:p>
        </p:txBody>
      </p:sp>
      <p:sp>
        <p:nvSpPr>
          <p:cNvPr id="3" name="Footer Placeholder 2">
            <a:extLst>
              <a:ext uri="{FF2B5EF4-FFF2-40B4-BE49-F238E27FC236}">
                <a16:creationId xmlns:a16="http://schemas.microsoft.com/office/drawing/2014/main" id="{18B05AB0-7471-E519-39A1-F76FBFD48F8A}"/>
              </a:ext>
            </a:extLst>
          </p:cNvPr>
          <p:cNvSpPr>
            <a:spLocks noGrp="1"/>
          </p:cNvSpPr>
          <p:nvPr>
            <p:ph type="ftr" sz="quarter" idx="3"/>
          </p:nvPr>
        </p:nvSpPr>
        <p:spPr/>
        <p:txBody>
          <a:bodyPr/>
          <a:lstStyle/>
          <a:p>
            <a:endParaRPr lang="en-GB"/>
          </a:p>
        </p:txBody>
      </p:sp>
      <p:sp>
        <p:nvSpPr>
          <p:cNvPr id="4" name="Content Placeholder 3">
            <a:extLst>
              <a:ext uri="{FF2B5EF4-FFF2-40B4-BE49-F238E27FC236}">
                <a16:creationId xmlns:a16="http://schemas.microsoft.com/office/drawing/2014/main" id="{23CDBD1C-3AE1-AE21-A44F-9DF6222918E9}"/>
              </a:ext>
            </a:extLst>
          </p:cNvPr>
          <p:cNvSpPr>
            <a:spLocks noGrp="1"/>
          </p:cNvSpPr>
          <p:nvPr>
            <p:ph idx="1"/>
          </p:nvPr>
        </p:nvSpPr>
        <p:spPr/>
        <p:txBody>
          <a:bodyPr vert="horz" lIns="91440" tIns="45720" rIns="91440" bIns="45720" rtlCol="0" anchor="t">
            <a:normAutofit lnSpcReduction="10000"/>
          </a:bodyPr>
          <a:lstStyle/>
          <a:p>
            <a:r>
              <a:rPr lang="en-GB" dirty="0">
                <a:solidFill>
                  <a:srgbClr val="FFFFFF"/>
                </a:solidFill>
                <a:latin typeface="Calibri"/>
                <a:cs typeface="Calibri"/>
              </a:rPr>
              <a:t>“Some building is easy. Development projects have, by and large, been successful at building physical stuff: schools, highways, canals, hospitals and even building the buildings that house government ministries, courts, and agencies. But some building is hard. Anyone with experience in development knows, building capabilities of human systems including the human system called “the state”- has proven much more difficult” Andrews, Pritchett &amp; Woolcock 2013:234</a:t>
            </a:r>
            <a:endParaRPr lang="en-US" dirty="0"/>
          </a:p>
          <a:p>
            <a:endParaRPr lang="en-GB" dirty="0">
              <a:solidFill>
                <a:srgbClr val="FFFFFF"/>
              </a:solidFill>
              <a:latin typeface="Calibri"/>
              <a:cs typeface="Calibri"/>
            </a:endParaRPr>
          </a:p>
          <a:p>
            <a:r>
              <a:rPr lang="en-GB" dirty="0">
                <a:solidFill>
                  <a:srgbClr val="FFFFFF"/>
                </a:solidFill>
                <a:latin typeface="Calibri"/>
                <a:cs typeface="Calibri"/>
              </a:rPr>
              <a:t>_ See work from 'Doing Development Differently' Group </a:t>
            </a:r>
            <a:r>
              <a:rPr lang="en-GB" dirty="0">
                <a:latin typeface="Quicksand"/>
                <a:cs typeface="Calibri"/>
                <a:hlinkClick r:id="rId2"/>
              </a:rPr>
              <a:t>https://cdn.odi.org/media/documents/11199.pdf</a:t>
            </a:r>
            <a:r>
              <a:rPr lang="en-GB" dirty="0">
                <a:latin typeface="Quicksand"/>
                <a:cs typeface="Calibri"/>
              </a:rPr>
              <a:t> </a:t>
            </a:r>
            <a:endParaRPr lang="en-GB" dirty="0">
              <a:solidFill>
                <a:srgbClr val="FFFFFF"/>
              </a:solidFill>
              <a:latin typeface="Calibri"/>
              <a:cs typeface="Calibri"/>
            </a:endParaRPr>
          </a:p>
          <a:p>
            <a:endParaRPr lang="en-GB" dirty="0"/>
          </a:p>
        </p:txBody>
      </p:sp>
    </p:spTree>
    <p:extLst>
      <p:ext uri="{BB962C8B-B14F-4D97-AF65-F5344CB8AC3E}">
        <p14:creationId xmlns:p14="http://schemas.microsoft.com/office/powerpoint/2010/main" val="22760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86690C4-C519-45CD-A174-9819A43EAA98}"/>
              </a:ext>
            </a:extLst>
          </p:cNvPr>
          <p:cNvSpPr>
            <a:spLocks noGrp="1"/>
          </p:cNvSpPr>
          <p:nvPr>
            <p:ph type="ftr" sz="quarter" idx="3"/>
          </p:nvPr>
        </p:nvSpPr>
        <p:spPr>
          <a:xfrm>
            <a:off x="1457632" y="6344060"/>
            <a:ext cx="8895735" cy="365125"/>
          </a:xfrm>
        </p:spPr>
        <p:txBody>
          <a:bodyPr vert="horz" lIns="91440" tIns="45720" rIns="91440" bIns="45720" rtlCol="0" anchor="ctr">
            <a:normAutofit fontScale="77500" lnSpcReduction="20000"/>
          </a:bodyPr>
          <a:lstStyle/>
          <a:p>
            <a:pPr algn="ctr"/>
            <a:r>
              <a:rPr lang="en-US" sz="1200">
                <a:solidFill>
                  <a:srgbClr val="333333"/>
                </a:solidFill>
                <a:latin typeface="Quicksand"/>
              </a:rPr>
              <a:t>Wan Izar </a:t>
            </a:r>
            <a:r>
              <a:rPr lang="en-US" sz="1200" err="1">
                <a:solidFill>
                  <a:srgbClr val="333333"/>
                </a:solidFill>
                <a:latin typeface="Quicksand"/>
              </a:rPr>
              <a:t>Haizan</a:t>
            </a:r>
            <a:r>
              <a:rPr lang="en-US" sz="1200">
                <a:solidFill>
                  <a:srgbClr val="333333"/>
                </a:solidFill>
                <a:latin typeface="Quicksand"/>
              </a:rPr>
              <a:t> Wan Rosely &amp; Nikolaos </a:t>
            </a:r>
            <a:r>
              <a:rPr lang="en-US" sz="1200" err="1">
                <a:solidFill>
                  <a:srgbClr val="333333"/>
                </a:solidFill>
                <a:latin typeface="Quicksand"/>
              </a:rPr>
              <a:t>Voulvoulis</a:t>
            </a:r>
            <a:r>
              <a:rPr lang="en-US" sz="1200">
                <a:solidFill>
                  <a:srgbClr val="333333"/>
                </a:solidFill>
                <a:latin typeface="Quicksand"/>
              </a:rPr>
              <a:t> (2023) Systems thinking for the sustainability transformation of urban water systems, Critical Reviews in Environmental Science and Technology, 53:11, 1127-1147, DOI: </a:t>
            </a:r>
            <a:r>
              <a:rPr lang="en-US" sz="1200" u="sng">
                <a:solidFill>
                  <a:srgbClr val="333333"/>
                </a:solidFill>
                <a:latin typeface="Quicksand"/>
                <a:hlinkClick r:id="rId3"/>
              </a:rPr>
              <a:t>10.1080/10643389.2022.2131338</a:t>
            </a:r>
            <a:r>
              <a:rPr lang="en-US" sz="1200">
                <a:latin typeface="Quicksand"/>
              </a:rPr>
              <a:t>https://www.tandfonline.com/doi/full/10.1080/10643389.2022.2131338</a:t>
            </a:r>
            <a:endParaRPr lang="en-US"/>
          </a:p>
        </p:txBody>
      </p:sp>
      <p:pic>
        <p:nvPicPr>
          <p:cNvPr id="12" name="Picture 12" descr="Diagram&#10;&#10;Description automatically generated">
            <a:extLst>
              <a:ext uri="{FF2B5EF4-FFF2-40B4-BE49-F238E27FC236}">
                <a16:creationId xmlns:a16="http://schemas.microsoft.com/office/drawing/2014/main" id="{CB968CDE-CEDA-F394-92F6-630E5B85D3A1}"/>
              </a:ext>
            </a:extLst>
          </p:cNvPr>
          <p:cNvPicPr>
            <a:picLocks noGrp="1" noChangeAspect="1"/>
          </p:cNvPicPr>
          <p:nvPr>
            <p:ph idx="1"/>
          </p:nvPr>
        </p:nvPicPr>
        <p:blipFill rotWithShape="1">
          <a:blip r:embed="rId4"/>
          <a:srcRect t="210" r="38586"/>
          <a:stretch/>
        </p:blipFill>
        <p:spPr>
          <a:xfrm>
            <a:off x="1608976" y="63501"/>
            <a:ext cx="8490481" cy="6280799"/>
          </a:xfrm>
        </p:spPr>
      </p:pic>
    </p:spTree>
    <p:extLst>
      <p:ext uri="{BB962C8B-B14F-4D97-AF65-F5344CB8AC3E}">
        <p14:creationId xmlns:p14="http://schemas.microsoft.com/office/powerpoint/2010/main" val="189669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04F7-0064-6F09-EAA6-8397D6EC4DCC}"/>
              </a:ext>
            </a:extLst>
          </p:cNvPr>
          <p:cNvSpPr>
            <a:spLocks noGrp="1"/>
          </p:cNvSpPr>
          <p:nvPr>
            <p:ph type="title"/>
          </p:nvPr>
        </p:nvSpPr>
        <p:spPr/>
        <p:txBody>
          <a:bodyPr/>
          <a:lstStyle/>
          <a:p>
            <a:r>
              <a:rPr lang="en-GB">
                <a:latin typeface="Quicksand"/>
                <a:cs typeface="Quire Sans"/>
              </a:rPr>
              <a:t>Project questions</a:t>
            </a:r>
            <a:endParaRPr lang="en-GB"/>
          </a:p>
        </p:txBody>
      </p:sp>
      <p:sp>
        <p:nvSpPr>
          <p:cNvPr id="3" name="Footer Placeholder 2">
            <a:extLst>
              <a:ext uri="{FF2B5EF4-FFF2-40B4-BE49-F238E27FC236}">
                <a16:creationId xmlns:a16="http://schemas.microsoft.com/office/drawing/2014/main" id="{756D2A5B-6409-76FA-7FFD-748A6DD8437A}"/>
              </a:ext>
            </a:extLst>
          </p:cNvPr>
          <p:cNvSpPr>
            <a:spLocks noGrp="1"/>
          </p:cNvSpPr>
          <p:nvPr>
            <p:ph type="ftr" sz="quarter" idx="3"/>
          </p:nvPr>
        </p:nvSpPr>
        <p:spPr/>
        <p:txBody>
          <a:bodyPr/>
          <a:lstStyle/>
          <a:p>
            <a:endParaRPr lang="en-GB"/>
          </a:p>
        </p:txBody>
      </p:sp>
      <p:sp>
        <p:nvSpPr>
          <p:cNvPr id="4" name="Content Placeholder 3">
            <a:extLst>
              <a:ext uri="{FF2B5EF4-FFF2-40B4-BE49-F238E27FC236}">
                <a16:creationId xmlns:a16="http://schemas.microsoft.com/office/drawing/2014/main" id="{160713E5-B557-612F-A6EB-15721ABF6861}"/>
              </a:ext>
            </a:extLst>
          </p:cNvPr>
          <p:cNvSpPr>
            <a:spLocks noGrp="1"/>
          </p:cNvSpPr>
          <p:nvPr>
            <p:ph idx="1"/>
          </p:nvPr>
        </p:nvSpPr>
        <p:spPr>
          <a:xfrm>
            <a:off x="751840" y="1481497"/>
            <a:ext cx="10703150" cy="4116663"/>
          </a:xfrm>
        </p:spPr>
        <p:txBody>
          <a:bodyPr vert="horz" lIns="91440" tIns="45720" rIns="91440" bIns="45720" rtlCol="0" anchor="t">
            <a:normAutofit/>
          </a:bodyPr>
          <a:lstStyle/>
          <a:p>
            <a:pPr marL="457200" indent="-457200">
              <a:lnSpc>
                <a:spcPct val="200000"/>
              </a:lnSpc>
              <a:buFont typeface="Arial" panose="020B0604020202020204" pitchFamily="34" charset="0"/>
              <a:buChar char="•"/>
            </a:pPr>
            <a:r>
              <a:rPr lang="en-GB" dirty="0">
                <a:solidFill>
                  <a:schemeClr val="bg1"/>
                </a:solidFill>
                <a:latin typeface="Quicksand"/>
              </a:rPr>
              <a:t>Where and how does the project impact/build the system?</a:t>
            </a:r>
          </a:p>
          <a:p>
            <a:pPr marL="457200" indent="-457200">
              <a:lnSpc>
                <a:spcPct val="200000"/>
              </a:lnSpc>
              <a:buFont typeface="Arial" panose="020B0604020202020204" pitchFamily="34" charset="0"/>
              <a:buChar char="•"/>
            </a:pPr>
            <a:r>
              <a:rPr lang="en-GB" dirty="0">
                <a:solidFill>
                  <a:schemeClr val="bg1"/>
                </a:solidFill>
                <a:latin typeface="Quicksand"/>
              </a:rPr>
              <a:t>Can the impact be scaled and sustained?</a:t>
            </a:r>
          </a:p>
          <a:p>
            <a:pPr marL="457200" indent="-457200">
              <a:lnSpc>
                <a:spcPct val="200000"/>
              </a:lnSpc>
              <a:buFont typeface="Arial" panose="020B0604020202020204" pitchFamily="34" charset="0"/>
              <a:buChar char="•"/>
            </a:pPr>
            <a:r>
              <a:rPr lang="en-GB" dirty="0">
                <a:solidFill>
                  <a:schemeClr val="bg1"/>
                </a:solidFill>
                <a:latin typeface="Quicksand"/>
              </a:rPr>
              <a:t>Are there universal lessons or is local context critical?</a:t>
            </a:r>
          </a:p>
        </p:txBody>
      </p:sp>
    </p:spTree>
    <p:extLst>
      <p:ext uri="{BB962C8B-B14F-4D97-AF65-F5344CB8AC3E}">
        <p14:creationId xmlns:p14="http://schemas.microsoft.com/office/powerpoint/2010/main" val="388664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DF0421D-645B-BA64-5399-416C95129889}"/>
              </a:ext>
            </a:extLst>
          </p:cNvPr>
          <p:cNvSpPr>
            <a:spLocks noGrp="1"/>
          </p:cNvSpPr>
          <p:nvPr>
            <p:ph type="title"/>
          </p:nvPr>
        </p:nvSpPr>
        <p:spPr>
          <a:xfrm>
            <a:off x="985788" y="2453417"/>
            <a:ext cx="8547587" cy="1325563"/>
          </a:xfrm>
        </p:spPr>
        <p:txBody>
          <a:bodyPr/>
          <a:lstStyle/>
          <a:p>
            <a:r>
              <a:rPr lang="en-GB" dirty="0"/>
              <a:t>Stories: lessons learned</a:t>
            </a:r>
          </a:p>
        </p:txBody>
      </p:sp>
    </p:spTree>
    <p:extLst>
      <p:ext uri="{BB962C8B-B14F-4D97-AF65-F5344CB8AC3E}">
        <p14:creationId xmlns:p14="http://schemas.microsoft.com/office/powerpoint/2010/main" val="36891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1E13DC-53CC-0899-FC56-005BBDB128F2}"/>
              </a:ext>
            </a:extLst>
          </p:cNvPr>
          <p:cNvSpPr>
            <a:spLocks noGrp="1"/>
          </p:cNvSpPr>
          <p:nvPr>
            <p:ph type="body" idx="1"/>
          </p:nvPr>
        </p:nvSpPr>
        <p:spPr>
          <a:xfrm>
            <a:off x="725955" y="1297459"/>
            <a:ext cx="5103513" cy="4825277"/>
          </a:xfrm>
        </p:spPr>
        <p:txBody>
          <a:bodyPr vert="horz" lIns="91440" tIns="45720" rIns="91440" bIns="45720" rtlCol="0" anchor="t">
            <a:normAutofit/>
          </a:bodyPr>
          <a:lstStyle/>
          <a:p>
            <a:r>
              <a:rPr lang="en-GB" b="1" dirty="0">
                <a:solidFill>
                  <a:schemeClr val="tx2"/>
                </a:solidFill>
                <a:latin typeface="Quicksand"/>
              </a:rPr>
              <a:t>The climate conundrum: unravelling the unknown relationship between sanitation and climate change</a:t>
            </a:r>
            <a:endParaRPr lang="en-GB" b="1" dirty="0">
              <a:solidFill>
                <a:schemeClr val="tx2"/>
              </a:solidFill>
            </a:endParaRPr>
          </a:p>
          <a:p>
            <a:endParaRPr lang="en-GB" b="1" dirty="0">
              <a:solidFill>
                <a:schemeClr val="bg2"/>
              </a:solidFill>
              <a:latin typeface="Quicksand"/>
            </a:endParaRPr>
          </a:p>
          <a:p>
            <a:pPr marL="457200" indent="-457200">
              <a:buClr>
                <a:schemeClr val="accent1"/>
              </a:buClr>
              <a:buFont typeface="Arial" panose="020B0604020202020204" pitchFamily="34" charset="0"/>
              <a:buChar char="•"/>
            </a:pPr>
            <a:r>
              <a:rPr lang="en-GB" sz="2000" dirty="0"/>
              <a:t>Climate change directly affects sanitation </a:t>
            </a:r>
          </a:p>
          <a:p>
            <a:pPr marL="457200" indent="-457200">
              <a:buClr>
                <a:schemeClr val="accent1"/>
              </a:buClr>
              <a:buFont typeface="Arial" panose="020B0604020202020204" pitchFamily="34" charset="0"/>
              <a:buChar char="•"/>
            </a:pPr>
            <a:r>
              <a:rPr lang="en-GB" sz="2000" dirty="0"/>
              <a:t>Sanitation contributes to climate change</a:t>
            </a:r>
          </a:p>
          <a:p>
            <a:pPr marL="457200" indent="-457200">
              <a:buClr>
                <a:schemeClr val="accent1"/>
              </a:buClr>
              <a:buFont typeface="Arial" panose="020B0604020202020204" pitchFamily="34" charset="0"/>
              <a:buChar char="•"/>
            </a:pPr>
            <a:r>
              <a:rPr lang="en-GB" sz="2000" dirty="0"/>
              <a:t>Sanitation is key to resilience </a:t>
            </a:r>
          </a:p>
        </p:txBody>
      </p:sp>
      <p:pic>
        <p:nvPicPr>
          <p:cNvPr id="7" name="Picture Placeholder 6">
            <a:extLst>
              <a:ext uri="{FF2B5EF4-FFF2-40B4-BE49-F238E27FC236}">
                <a16:creationId xmlns:a16="http://schemas.microsoft.com/office/drawing/2014/main" id="{D6AE15DB-F2D4-79CF-D516-945E50DCBFF8}"/>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l="21434" r="21434"/>
          <a:stretch/>
        </p:blipFill>
        <p:spPr/>
      </p:pic>
    </p:spTree>
    <p:extLst>
      <p:ext uri="{BB962C8B-B14F-4D97-AF65-F5344CB8AC3E}">
        <p14:creationId xmlns:p14="http://schemas.microsoft.com/office/powerpoint/2010/main" val="66894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ll Systems Connect">
      <a:dk1>
        <a:srgbClr val="0C0C0C"/>
      </a:dk1>
      <a:lt1>
        <a:sysClr val="window" lastClr="FFFFFF"/>
      </a:lt1>
      <a:dk2>
        <a:srgbClr val="CAF906"/>
      </a:dk2>
      <a:lt2>
        <a:srgbClr val="00B0E1"/>
      </a:lt2>
      <a:accent1>
        <a:srgbClr val="00A79D"/>
      </a:accent1>
      <a:accent2>
        <a:srgbClr val="9D63E3"/>
      </a:accent2>
      <a:accent3>
        <a:srgbClr val="0F5C78"/>
      </a:accent3>
      <a:accent4>
        <a:srgbClr val="0C0C0C"/>
      </a:accent4>
      <a:accent5>
        <a:srgbClr val="595959"/>
      </a:accent5>
      <a:accent6>
        <a:srgbClr val="92CDDC"/>
      </a:accent6>
      <a:hlink>
        <a:srgbClr val="92CDD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 Systems Connect Symposium Template" id="{2EF7223B-C4B0-D74A-910D-437314A27762}" vid="{8D5E0B56-1394-134C-A9A7-4090F894B78F}"/>
    </a:ext>
  </a:extLst>
</a:theme>
</file>

<file path=ppt/theme/theme2.xml><?xml version="1.0" encoding="utf-8"?>
<a:theme xmlns:a="http://schemas.openxmlformats.org/drawingml/2006/main" name="1_Office Theme">
  <a:themeElements>
    <a:clrScheme name="All Systems Connect">
      <a:dk1>
        <a:srgbClr val="0C0C0C"/>
      </a:dk1>
      <a:lt1>
        <a:sysClr val="window" lastClr="FFFFFF"/>
      </a:lt1>
      <a:dk2>
        <a:srgbClr val="CAF906"/>
      </a:dk2>
      <a:lt2>
        <a:srgbClr val="00B0E1"/>
      </a:lt2>
      <a:accent1>
        <a:srgbClr val="00A79D"/>
      </a:accent1>
      <a:accent2>
        <a:srgbClr val="9D63E3"/>
      </a:accent2>
      <a:accent3>
        <a:srgbClr val="0F5C78"/>
      </a:accent3>
      <a:accent4>
        <a:srgbClr val="0C0C0C"/>
      </a:accent4>
      <a:accent5>
        <a:srgbClr val="595959"/>
      </a:accent5>
      <a:accent6>
        <a:srgbClr val="92CDDC"/>
      </a:accent6>
      <a:hlink>
        <a:srgbClr val="92CDD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E9FDEED1CF3F4B9DC0D7FB7D725DAF" ma:contentTypeVersion="17" ma:contentTypeDescription="Create a new document." ma:contentTypeScope="" ma:versionID="a00065f7382228d9d3730e1fe2adf852">
  <xsd:schema xmlns:xsd="http://www.w3.org/2001/XMLSchema" xmlns:xs="http://www.w3.org/2001/XMLSchema" xmlns:p="http://schemas.microsoft.com/office/2006/metadata/properties" xmlns:ns2="7cf6d27a-a121-47a7-bb37-240d2e08ea91" xmlns:ns3="bbc718c4-94a0-4501-a8e8-70f7c8e44e11" targetNamespace="http://schemas.microsoft.com/office/2006/metadata/properties" ma:root="true" ma:fieldsID="76c43f8a2367fa9bfe0536691432201d" ns2:_="" ns3:_="">
    <xsd:import namespace="7cf6d27a-a121-47a7-bb37-240d2e08ea91"/>
    <xsd:import namespace="bbc718c4-94a0-4501-a8e8-70f7c8e44e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6d27a-a121-47a7-bb37-240d2e08ea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e83bbb5-db0d-49e0-93d3-6afa06249b03"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c718c4-94a0-4501-a8e8-70f7c8e44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2d0e25c-88f3-40b1-ba6b-c6b79027402b}" ma:internalName="TaxCatchAll" ma:showField="CatchAllData" ma:web="bbc718c4-94a0-4501-a8e8-70f7c8e44e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cf6d27a-a121-47a7-bb37-240d2e08ea91">
      <Terms xmlns="http://schemas.microsoft.com/office/infopath/2007/PartnerControls"/>
    </lcf76f155ced4ddcb4097134ff3c332f>
    <TaxCatchAll xmlns="bbc718c4-94a0-4501-a8e8-70f7c8e44e1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A8A4E1-87E6-4CE9-B49C-F8BF6B464E22}"/>
</file>

<file path=customXml/itemProps2.xml><?xml version="1.0" encoding="utf-8"?>
<ds:datastoreItem xmlns:ds="http://schemas.openxmlformats.org/officeDocument/2006/customXml" ds:itemID="{C8A35657-059F-4818-BB8D-34B27D4CC567}">
  <ds:schemaRefs>
    <ds:schemaRef ds:uri="http://purl.org/dc/dcmityp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e6d8cd17-e77c-46f9-b9f8-3aab841b2f6a"/>
    <ds:schemaRef ds:uri="http://schemas.openxmlformats.org/package/2006/metadata/core-properties"/>
    <ds:schemaRef ds:uri="78f5446a-0da4-4646-b538-6148e11a8c67"/>
    <ds:schemaRef ds:uri="86b05c3b-aa9c-473c-b161-ae5f2cfa1026"/>
    <ds:schemaRef ds:uri="http://purl.org/dc/terms/"/>
  </ds:schemaRefs>
</ds:datastoreItem>
</file>

<file path=customXml/itemProps3.xml><?xml version="1.0" encoding="utf-8"?>
<ds:datastoreItem xmlns:ds="http://schemas.openxmlformats.org/officeDocument/2006/customXml" ds:itemID="{EFE00A8D-74F8-4883-BD6A-AD8EF63BFE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109</TotalTime>
  <Words>809</Words>
  <Application>Microsoft Office PowerPoint</Application>
  <PresentationFormat>Widescreen</PresentationFormat>
  <Paragraphs>98</Paragraphs>
  <Slides>19</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Quicksand</vt:lpstr>
      <vt:lpstr>Quicksand Medium</vt:lpstr>
      <vt:lpstr>Segoe UI</vt:lpstr>
      <vt:lpstr>System Font Regular</vt:lpstr>
      <vt:lpstr>Office Theme</vt:lpstr>
      <vt:lpstr>1_Office Theme</vt:lpstr>
      <vt:lpstr>PowerPoint Presentation</vt:lpstr>
      <vt:lpstr>How NOT to take a Systems Approach</vt:lpstr>
      <vt:lpstr>Agenda</vt:lpstr>
      <vt:lpstr>PowerPoint Presentation</vt:lpstr>
      <vt:lpstr>Systems work is complex.....</vt:lpstr>
      <vt:lpstr>PowerPoint Presentation</vt:lpstr>
      <vt:lpstr>Project questions</vt:lpstr>
      <vt:lpstr>Stories: lessons learned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Workshop</vt:lpstr>
      <vt:lpstr>PowerPoint Presentation</vt:lpstr>
      <vt:lpstr>Conclusion &amp; Closure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Dechan Dalrymple</dc:creator>
  <cp:lastModifiedBy>jason willbourn</cp:lastModifiedBy>
  <cp:revision>3</cp:revision>
  <cp:lastPrinted>2023-05-01T11:03:57Z</cp:lastPrinted>
  <dcterms:created xsi:type="dcterms:W3CDTF">2023-03-14T09:11:07Z</dcterms:created>
  <dcterms:modified xsi:type="dcterms:W3CDTF">2023-05-02T07:42:09Z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0x010100F5E9FDEED1CF3F4B9DC0D7FB7D725DAF</vt:lpwstr>
  </property>
  <property fmtid="{D5CDD505-2E9C-101B-9397-08002B2CF9AE}" pid="3" name="MediaServiceImageTags">
    <vt:lpwstr/>
  </property>
</Properties>
</file>