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85" r:id="rId6"/>
  </p:sldMasterIdLst>
  <p:notesMasterIdLst>
    <p:notesMasterId r:id="rId16"/>
  </p:notesMasterIdLst>
  <p:sldIdLst>
    <p:sldId id="257" r:id="rId7"/>
    <p:sldId id="256" r:id="rId8"/>
    <p:sldId id="304" r:id="rId9"/>
    <p:sldId id="307" r:id="rId10"/>
    <p:sldId id="308" r:id="rId11"/>
    <p:sldId id="309" r:id="rId12"/>
    <p:sldId id="311" r:id="rId13"/>
    <p:sldId id="310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7" userDrawn="1">
          <p15:clr>
            <a:srgbClr val="A4A3A4"/>
          </p15:clr>
        </p15:guide>
        <p15:guide id="2" pos="506" userDrawn="1">
          <p15:clr>
            <a:srgbClr val="A4A3A4"/>
          </p15:clr>
        </p15:guide>
        <p15:guide id="3" orient="horz" pos="958" userDrawn="1">
          <p15:clr>
            <a:srgbClr val="A4A3A4"/>
          </p15:clr>
        </p15:guide>
        <p15:guide id="4" orient="horz" pos="40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875"/>
    <p:restoredTop sz="94648"/>
  </p:normalViewPr>
  <p:slideViewPr>
    <p:cSldViewPr snapToGrid="0">
      <p:cViewPr varScale="1">
        <p:scale>
          <a:sx n="70" d="100"/>
          <a:sy n="70" d="100"/>
        </p:scale>
        <p:origin x="960" y="58"/>
      </p:cViewPr>
      <p:guideLst>
        <p:guide orient="horz" pos="777"/>
        <p:guide pos="506"/>
        <p:guide orient="horz" pos="958"/>
        <p:guide orient="horz" pos="40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361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14" Type="http://schemas.openxmlformats.org/officeDocument/2006/relationships/slide" Target="slides/slide8.xml"/><Relationship Id="rId9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umbley, Alex" userId="fb14470e-d934-4794-8528-44da9d7cd166" providerId="ADAL" clId="{AAD90E3A-E06F-44A0-A6FF-A351AA19922B}"/>
    <pc:docChg chg="delSld">
      <pc:chgData name="Grumbley, Alex" userId="fb14470e-d934-4794-8528-44da9d7cd166" providerId="ADAL" clId="{AAD90E3A-E06F-44A0-A6FF-A351AA19922B}" dt="2023-04-28T10:40:02.144" v="0" actId="2696"/>
      <pc:docMkLst>
        <pc:docMk/>
      </pc:docMkLst>
      <pc:sldChg chg="del">
        <pc:chgData name="Grumbley, Alex" userId="fb14470e-d934-4794-8528-44da9d7cd166" providerId="ADAL" clId="{AAD90E3A-E06F-44A0-A6FF-A351AA19922B}" dt="2023-04-28T10:40:02.144" v="0" actId="2696"/>
        <pc:sldMkLst>
          <pc:docMk/>
          <pc:sldMk cId="2949070990" sldId="29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CD4AF-3119-4B5F-91BE-A2CFC67F13E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9A1CD-FE2B-4A0F-BA0A-5FE82C9BA4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008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9A1CD-FE2B-4A0F-BA0A-5FE82C9BA4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224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Systems Conn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79DBD3D-6BAC-3C74-1E30-DC5C3945900E}"/>
              </a:ext>
            </a:extLst>
          </p:cNvPr>
          <p:cNvSpPr/>
          <p:nvPr userDrawn="1"/>
        </p:nvSpPr>
        <p:spPr>
          <a:xfrm>
            <a:off x="10627112" y="5754029"/>
            <a:ext cx="769434" cy="802888"/>
          </a:xfrm>
          <a:prstGeom prst="rect">
            <a:avLst/>
          </a:prstGeom>
          <a:solidFill>
            <a:srgbClr val="010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E05C7B-318D-03CB-9CA1-31054F95E8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6369" y="5029200"/>
            <a:ext cx="4259263" cy="446088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GB" dirty="0">
                <a:solidFill>
                  <a:schemeClr val="tx2"/>
                </a:solidFill>
              </a:rPr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6768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 userDrawn="1"/>
        </p:nvSpPr>
        <p:spPr>
          <a:xfrm>
            <a:off x="0" y="-4957"/>
            <a:ext cx="1219784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74EB452A-3F34-E4BC-36A1-B9E06407DD9D}"/>
              </a:ext>
            </a:extLst>
          </p:cNvPr>
          <p:cNvSpPr/>
          <p:nvPr/>
        </p:nvSpPr>
        <p:spPr>
          <a:xfrm rot="10800000">
            <a:off x="8177366" y="3758779"/>
            <a:ext cx="3694477" cy="4834083"/>
          </a:xfrm>
          <a:custGeom>
            <a:avLst/>
            <a:gdLst/>
            <a:ahLst/>
            <a:cxnLst/>
            <a:rect l="l" t="t" r="r" b="b"/>
            <a:pathLst>
              <a:path w="3693795" h="4721860">
                <a:moveTo>
                  <a:pt x="985329" y="60604"/>
                </a:moveTo>
                <a:lnTo>
                  <a:pt x="977315" y="10096"/>
                </a:lnTo>
                <a:lnTo>
                  <a:pt x="972172" y="0"/>
                </a:lnTo>
                <a:lnTo>
                  <a:pt x="684009" y="0"/>
                </a:lnTo>
                <a:lnTo>
                  <a:pt x="678865" y="10096"/>
                </a:lnTo>
                <a:lnTo>
                  <a:pt x="670852" y="60604"/>
                </a:lnTo>
                <a:lnTo>
                  <a:pt x="678865" y="111112"/>
                </a:lnTo>
                <a:lnTo>
                  <a:pt x="701192" y="154978"/>
                </a:lnTo>
                <a:lnTo>
                  <a:pt x="735228" y="189572"/>
                </a:lnTo>
                <a:lnTo>
                  <a:pt x="778395" y="212255"/>
                </a:lnTo>
                <a:lnTo>
                  <a:pt x="828090" y="220395"/>
                </a:lnTo>
                <a:lnTo>
                  <a:pt x="877785" y="212255"/>
                </a:lnTo>
                <a:lnTo>
                  <a:pt x="920953" y="189572"/>
                </a:lnTo>
                <a:lnTo>
                  <a:pt x="954989" y="154978"/>
                </a:lnTo>
                <a:lnTo>
                  <a:pt x="977315" y="111112"/>
                </a:lnTo>
                <a:lnTo>
                  <a:pt x="985329" y="60604"/>
                </a:lnTo>
                <a:close/>
              </a:path>
              <a:path w="3693795" h="4721860">
                <a:moveTo>
                  <a:pt x="1194587" y="628446"/>
                </a:moveTo>
                <a:lnTo>
                  <a:pt x="1189532" y="583895"/>
                </a:lnTo>
                <a:lnTo>
                  <a:pt x="1175143" y="543001"/>
                </a:lnTo>
                <a:lnTo>
                  <a:pt x="1152575" y="506920"/>
                </a:lnTo>
                <a:lnTo>
                  <a:pt x="1122972" y="476821"/>
                </a:lnTo>
                <a:lnTo>
                  <a:pt x="1087462" y="453885"/>
                </a:lnTo>
                <a:lnTo>
                  <a:pt x="1047229" y="439267"/>
                </a:lnTo>
                <a:lnTo>
                  <a:pt x="1003388" y="434136"/>
                </a:lnTo>
                <a:lnTo>
                  <a:pt x="959548" y="439267"/>
                </a:lnTo>
                <a:lnTo>
                  <a:pt x="919302" y="453885"/>
                </a:lnTo>
                <a:lnTo>
                  <a:pt x="883805" y="476821"/>
                </a:lnTo>
                <a:lnTo>
                  <a:pt x="854189" y="506920"/>
                </a:lnTo>
                <a:lnTo>
                  <a:pt x="831621" y="543001"/>
                </a:lnTo>
                <a:lnTo>
                  <a:pt x="817232" y="583895"/>
                </a:lnTo>
                <a:lnTo>
                  <a:pt x="812190" y="628446"/>
                </a:lnTo>
                <a:lnTo>
                  <a:pt x="817232" y="672998"/>
                </a:lnTo>
                <a:lnTo>
                  <a:pt x="831621" y="713905"/>
                </a:lnTo>
                <a:lnTo>
                  <a:pt x="854189" y="749973"/>
                </a:lnTo>
                <a:lnTo>
                  <a:pt x="883805" y="780072"/>
                </a:lnTo>
                <a:lnTo>
                  <a:pt x="919302" y="803008"/>
                </a:lnTo>
                <a:lnTo>
                  <a:pt x="959548" y="817626"/>
                </a:lnTo>
                <a:lnTo>
                  <a:pt x="1003388" y="822756"/>
                </a:lnTo>
                <a:lnTo>
                  <a:pt x="1047229" y="817626"/>
                </a:lnTo>
                <a:lnTo>
                  <a:pt x="1087462" y="803008"/>
                </a:lnTo>
                <a:lnTo>
                  <a:pt x="1122972" y="780072"/>
                </a:lnTo>
                <a:lnTo>
                  <a:pt x="1152575" y="749973"/>
                </a:lnTo>
                <a:lnTo>
                  <a:pt x="1175143" y="713905"/>
                </a:lnTo>
                <a:lnTo>
                  <a:pt x="1189532" y="672998"/>
                </a:lnTo>
                <a:lnTo>
                  <a:pt x="1194587" y="628446"/>
                </a:lnTo>
                <a:close/>
              </a:path>
              <a:path w="3693795" h="4721860">
                <a:moveTo>
                  <a:pt x="2110397" y="2736418"/>
                </a:moveTo>
                <a:lnTo>
                  <a:pt x="2105355" y="2691866"/>
                </a:lnTo>
                <a:lnTo>
                  <a:pt x="2090966" y="2650960"/>
                </a:lnTo>
                <a:lnTo>
                  <a:pt x="2068398" y="2614892"/>
                </a:lnTo>
                <a:lnTo>
                  <a:pt x="2038781" y="2584793"/>
                </a:lnTo>
                <a:lnTo>
                  <a:pt x="2003285" y="2561856"/>
                </a:lnTo>
                <a:lnTo>
                  <a:pt x="1963039" y="2547239"/>
                </a:lnTo>
                <a:lnTo>
                  <a:pt x="1919198" y="2542108"/>
                </a:lnTo>
                <a:lnTo>
                  <a:pt x="1875358" y="2547239"/>
                </a:lnTo>
                <a:lnTo>
                  <a:pt x="1835111" y="2561856"/>
                </a:lnTo>
                <a:lnTo>
                  <a:pt x="1799615" y="2584793"/>
                </a:lnTo>
                <a:lnTo>
                  <a:pt x="1770011" y="2614892"/>
                </a:lnTo>
                <a:lnTo>
                  <a:pt x="1747431" y="2650960"/>
                </a:lnTo>
                <a:lnTo>
                  <a:pt x="1733054" y="2691866"/>
                </a:lnTo>
                <a:lnTo>
                  <a:pt x="1728000" y="2736418"/>
                </a:lnTo>
                <a:lnTo>
                  <a:pt x="1733054" y="2780969"/>
                </a:lnTo>
                <a:lnTo>
                  <a:pt x="1747431" y="2821863"/>
                </a:lnTo>
                <a:lnTo>
                  <a:pt x="1770011" y="2857944"/>
                </a:lnTo>
                <a:lnTo>
                  <a:pt x="1799615" y="2888043"/>
                </a:lnTo>
                <a:lnTo>
                  <a:pt x="1835111" y="2910979"/>
                </a:lnTo>
                <a:lnTo>
                  <a:pt x="1875358" y="2925597"/>
                </a:lnTo>
                <a:lnTo>
                  <a:pt x="1919198" y="2930728"/>
                </a:lnTo>
                <a:lnTo>
                  <a:pt x="1963039" y="2925597"/>
                </a:lnTo>
                <a:lnTo>
                  <a:pt x="2003285" y="2910979"/>
                </a:lnTo>
                <a:lnTo>
                  <a:pt x="2038781" y="2888043"/>
                </a:lnTo>
                <a:lnTo>
                  <a:pt x="2068398" y="2857944"/>
                </a:lnTo>
                <a:lnTo>
                  <a:pt x="2090966" y="2821863"/>
                </a:lnTo>
                <a:lnTo>
                  <a:pt x="2105355" y="2780969"/>
                </a:lnTo>
                <a:lnTo>
                  <a:pt x="2110397" y="2736418"/>
                </a:lnTo>
                <a:close/>
              </a:path>
              <a:path w="3693795" h="4721860">
                <a:moveTo>
                  <a:pt x="2315591" y="3313163"/>
                </a:moveTo>
                <a:lnTo>
                  <a:pt x="2310536" y="3268611"/>
                </a:lnTo>
                <a:lnTo>
                  <a:pt x="2296160" y="3227717"/>
                </a:lnTo>
                <a:lnTo>
                  <a:pt x="2273592" y="3191637"/>
                </a:lnTo>
                <a:lnTo>
                  <a:pt x="2243975" y="3161538"/>
                </a:lnTo>
                <a:lnTo>
                  <a:pt x="2208479" y="3138601"/>
                </a:lnTo>
                <a:lnTo>
                  <a:pt x="2168233" y="3123984"/>
                </a:lnTo>
                <a:lnTo>
                  <a:pt x="2124392" y="3118853"/>
                </a:lnTo>
                <a:lnTo>
                  <a:pt x="2080552" y="3123984"/>
                </a:lnTo>
                <a:lnTo>
                  <a:pt x="2040305" y="3138601"/>
                </a:lnTo>
                <a:lnTo>
                  <a:pt x="2004809" y="3161538"/>
                </a:lnTo>
                <a:lnTo>
                  <a:pt x="1975192" y="3191637"/>
                </a:lnTo>
                <a:lnTo>
                  <a:pt x="1952625" y="3227717"/>
                </a:lnTo>
                <a:lnTo>
                  <a:pt x="1938235" y="3268611"/>
                </a:lnTo>
                <a:lnTo>
                  <a:pt x="1933194" y="3313163"/>
                </a:lnTo>
                <a:lnTo>
                  <a:pt x="1938235" y="3357715"/>
                </a:lnTo>
                <a:lnTo>
                  <a:pt x="1952625" y="3398621"/>
                </a:lnTo>
                <a:lnTo>
                  <a:pt x="1975192" y="3434689"/>
                </a:lnTo>
                <a:lnTo>
                  <a:pt x="2004809" y="3464788"/>
                </a:lnTo>
                <a:lnTo>
                  <a:pt x="2040305" y="3487724"/>
                </a:lnTo>
                <a:lnTo>
                  <a:pt x="2080552" y="3502342"/>
                </a:lnTo>
                <a:lnTo>
                  <a:pt x="2124392" y="3507473"/>
                </a:lnTo>
                <a:lnTo>
                  <a:pt x="2168233" y="3502342"/>
                </a:lnTo>
                <a:lnTo>
                  <a:pt x="2208479" y="3487724"/>
                </a:lnTo>
                <a:lnTo>
                  <a:pt x="2243975" y="3464788"/>
                </a:lnTo>
                <a:lnTo>
                  <a:pt x="2273592" y="3434689"/>
                </a:lnTo>
                <a:lnTo>
                  <a:pt x="2296160" y="3398621"/>
                </a:lnTo>
                <a:lnTo>
                  <a:pt x="2310536" y="3357715"/>
                </a:lnTo>
                <a:lnTo>
                  <a:pt x="2315591" y="3313163"/>
                </a:lnTo>
                <a:close/>
              </a:path>
              <a:path w="3693795" h="4721860">
                <a:moveTo>
                  <a:pt x="2551633" y="1956752"/>
                </a:moveTo>
                <a:lnTo>
                  <a:pt x="2547645" y="1911578"/>
                </a:lnTo>
                <a:lnTo>
                  <a:pt x="2536164" y="1869046"/>
                </a:lnTo>
                <a:lnTo>
                  <a:pt x="2517864" y="1829892"/>
                </a:lnTo>
                <a:lnTo>
                  <a:pt x="2493467" y="1794814"/>
                </a:lnTo>
                <a:lnTo>
                  <a:pt x="2463660" y="1764525"/>
                </a:lnTo>
                <a:lnTo>
                  <a:pt x="2429141" y="1739722"/>
                </a:lnTo>
                <a:lnTo>
                  <a:pt x="2390610" y="1721129"/>
                </a:lnTo>
                <a:lnTo>
                  <a:pt x="2348776" y="1709458"/>
                </a:lnTo>
                <a:lnTo>
                  <a:pt x="2304313" y="1705406"/>
                </a:lnTo>
                <a:lnTo>
                  <a:pt x="2259863" y="1709458"/>
                </a:lnTo>
                <a:lnTo>
                  <a:pt x="2218017" y="1721129"/>
                </a:lnTo>
                <a:lnTo>
                  <a:pt x="2179485" y="1739722"/>
                </a:lnTo>
                <a:lnTo>
                  <a:pt x="2144966" y="1764525"/>
                </a:lnTo>
                <a:lnTo>
                  <a:pt x="2115159" y="1794814"/>
                </a:lnTo>
                <a:lnTo>
                  <a:pt x="2090762" y="1829892"/>
                </a:lnTo>
                <a:lnTo>
                  <a:pt x="2072474" y="1869046"/>
                </a:lnTo>
                <a:lnTo>
                  <a:pt x="2060981" y="1911578"/>
                </a:lnTo>
                <a:lnTo>
                  <a:pt x="2056993" y="1956752"/>
                </a:lnTo>
                <a:lnTo>
                  <a:pt x="2060981" y="2001926"/>
                </a:lnTo>
                <a:lnTo>
                  <a:pt x="2072474" y="2044458"/>
                </a:lnTo>
                <a:lnTo>
                  <a:pt x="2090762" y="2083612"/>
                </a:lnTo>
                <a:lnTo>
                  <a:pt x="2115159" y="2118690"/>
                </a:lnTo>
                <a:lnTo>
                  <a:pt x="2144966" y="2148979"/>
                </a:lnTo>
                <a:lnTo>
                  <a:pt x="2179485" y="2173782"/>
                </a:lnTo>
                <a:lnTo>
                  <a:pt x="2218017" y="2192375"/>
                </a:lnTo>
                <a:lnTo>
                  <a:pt x="2259863" y="2204047"/>
                </a:lnTo>
                <a:lnTo>
                  <a:pt x="2304313" y="2208098"/>
                </a:lnTo>
                <a:lnTo>
                  <a:pt x="2348776" y="2204047"/>
                </a:lnTo>
                <a:lnTo>
                  <a:pt x="2390610" y="2192375"/>
                </a:lnTo>
                <a:lnTo>
                  <a:pt x="2429141" y="2173782"/>
                </a:lnTo>
                <a:lnTo>
                  <a:pt x="2463660" y="2148979"/>
                </a:lnTo>
                <a:lnTo>
                  <a:pt x="2493467" y="2118690"/>
                </a:lnTo>
                <a:lnTo>
                  <a:pt x="2517864" y="2083612"/>
                </a:lnTo>
                <a:lnTo>
                  <a:pt x="2536164" y="2044458"/>
                </a:lnTo>
                <a:lnTo>
                  <a:pt x="2547645" y="2001926"/>
                </a:lnTo>
                <a:lnTo>
                  <a:pt x="2551633" y="1956752"/>
                </a:lnTo>
                <a:close/>
              </a:path>
              <a:path w="3693795" h="4721860">
                <a:moveTo>
                  <a:pt x="2845346" y="10020"/>
                </a:moveTo>
                <a:lnTo>
                  <a:pt x="1323581" y="10020"/>
                </a:lnTo>
                <a:lnTo>
                  <a:pt x="1314577" y="48120"/>
                </a:lnTo>
                <a:lnTo>
                  <a:pt x="1324521" y="98920"/>
                </a:lnTo>
                <a:lnTo>
                  <a:pt x="1351661" y="137020"/>
                </a:lnTo>
                <a:lnTo>
                  <a:pt x="1391920" y="162420"/>
                </a:lnTo>
                <a:lnTo>
                  <a:pt x="1441234" y="175120"/>
                </a:lnTo>
                <a:lnTo>
                  <a:pt x="2424163" y="175120"/>
                </a:lnTo>
                <a:lnTo>
                  <a:pt x="2406192" y="225920"/>
                </a:lnTo>
                <a:lnTo>
                  <a:pt x="2386253" y="264020"/>
                </a:lnTo>
                <a:lnTo>
                  <a:pt x="2364435" y="314820"/>
                </a:lnTo>
                <a:lnTo>
                  <a:pt x="2340800" y="365620"/>
                </a:lnTo>
                <a:lnTo>
                  <a:pt x="2315400" y="403720"/>
                </a:lnTo>
                <a:lnTo>
                  <a:pt x="2288298" y="454520"/>
                </a:lnTo>
                <a:lnTo>
                  <a:pt x="2259584" y="492620"/>
                </a:lnTo>
                <a:lnTo>
                  <a:pt x="1496834" y="492620"/>
                </a:lnTo>
                <a:lnTo>
                  <a:pt x="1447520" y="505320"/>
                </a:lnTo>
                <a:lnTo>
                  <a:pt x="1407261" y="530720"/>
                </a:lnTo>
                <a:lnTo>
                  <a:pt x="1380121" y="581520"/>
                </a:lnTo>
                <a:lnTo>
                  <a:pt x="1370177" y="619620"/>
                </a:lnTo>
                <a:lnTo>
                  <a:pt x="1380121" y="670420"/>
                </a:lnTo>
                <a:lnTo>
                  <a:pt x="1407261" y="721220"/>
                </a:lnTo>
                <a:lnTo>
                  <a:pt x="1447520" y="746620"/>
                </a:lnTo>
                <a:lnTo>
                  <a:pt x="2074989" y="746620"/>
                </a:lnTo>
                <a:lnTo>
                  <a:pt x="2044115" y="784720"/>
                </a:lnTo>
                <a:lnTo>
                  <a:pt x="2012492" y="822820"/>
                </a:lnTo>
                <a:lnTo>
                  <a:pt x="1980171" y="860920"/>
                </a:lnTo>
                <a:lnTo>
                  <a:pt x="1947189" y="899020"/>
                </a:lnTo>
                <a:lnTo>
                  <a:pt x="1913585" y="937120"/>
                </a:lnTo>
                <a:lnTo>
                  <a:pt x="1879396" y="975220"/>
                </a:lnTo>
                <a:lnTo>
                  <a:pt x="1844662" y="1013320"/>
                </a:lnTo>
                <a:lnTo>
                  <a:pt x="1809432" y="1051420"/>
                </a:lnTo>
                <a:lnTo>
                  <a:pt x="1773732" y="1089520"/>
                </a:lnTo>
                <a:lnTo>
                  <a:pt x="1737614" y="1127620"/>
                </a:lnTo>
                <a:lnTo>
                  <a:pt x="1701114" y="1165720"/>
                </a:lnTo>
                <a:lnTo>
                  <a:pt x="1627111" y="1241920"/>
                </a:lnTo>
                <a:lnTo>
                  <a:pt x="1589697" y="1267320"/>
                </a:lnTo>
                <a:lnTo>
                  <a:pt x="1400073" y="1457820"/>
                </a:lnTo>
                <a:lnTo>
                  <a:pt x="1361909" y="1483220"/>
                </a:lnTo>
                <a:lnTo>
                  <a:pt x="1247686" y="1597520"/>
                </a:lnTo>
                <a:lnTo>
                  <a:pt x="1128903" y="1699120"/>
                </a:lnTo>
                <a:lnTo>
                  <a:pt x="1085837" y="1749920"/>
                </a:lnTo>
                <a:lnTo>
                  <a:pt x="958227" y="1864220"/>
                </a:lnTo>
                <a:lnTo>
                  <a:pt x="874915" y="1940420"/>
                </a:lnTo>
                <a:lnTo>
                  <a:pt x="833920" y="1978520"/>
                </a:lnTo>
                <a:lnTo>
                  <a:pt x="793445" y="2016620"/>
                </a:lnTo>
                <a:lnTo>
                  <a:pt x="753503" y="2054720"/>
                </a:lnTo>
                <a:lnTo>
                  <a:pt x="714159" y="2092820"/>
                </a:lnTo>
                <a:lnTo>
                  <a:pt x="675462" y="2130920"/>
                </a:lnTo>
                <a:lnTo>
                  <a:pt x="637451" y="2169020"/>
                </a:lnTo>
                <a:lnTo>
                  <a:pt x="600176" y="2207120"/>
                </a:lnTo>
                <a:lnTo>
                  <a:pt x="563664" y="2245220"/>
                </a:lnTo>
                <a:lnTo>
                  <a:pt x="527977" y="2283320"/>
                </a:lnTo>
                <a:lnTo>
                  <a:pt x="493166" y="2321420"/>
                </a:lnTo>
                <a:lnTo>
                  <a:pt x="459270" y="2359520"/>
                </a:lnTo>
                <a:lnTo>
                  <a:pt x="426326" y="2397620"/>
                </a:lnTo>
                <a:lnTo>
                  <a:pt x="394373" y="2435720"/>
                </a:lnTo>
                <a:lnTo>
                  <a:pt x="363486" y="2473820"/>
                </a:lnTo>
                <a:lnTo>
                  <a:pt x="333692" y="2511920"/>
                </a:lnTo>
                <a:lnTo>
                  <a:pt x="305028" y="2550020"/>
                </a:lnTo>
                <a:lnTo>
                  <a:pt x="277558" y="2588120"/>
                </a:lnTo>
                <a:lnTo>
                  <a:pt x="251320" y="2626220"/>
                </a:lnTo>
                <a:lnTo>
                  <a:pt x="226352" y="2664320"/>
                </a:lnTo>
                <a:lnTo>
                  <a:pt x="202704" y="2702420"/>
                </a:lnTo>
                <a:lnTo>
                  <a:pt x="180428" y="2740520"/>
                </a:lnTo>
                <a:lnTo>
                  <a:pt x="159562" y="2778620"/>
                </a:lnTo>
                <a:lnTo>
                  <a:pt x="140144" y="2816720"/>
                </a:lnTo>
                <a:lnTo>
                  <a:pt x="122237" y="2854820"/>
                </a:lnTo>
                <a:lnTo>
                  <a:pt x="105879" y="2892920"/>
                </a:lnTo>
                <a:lnTo>
                  <a:pt x="91122" y="2931020"/>
                </a:lnTo>
                <a:lnTo>
                  <a:pt x="77990" y="2956420"/>
                </a:lnTo>
                <a:lnTo>
                  <a:pt x="56781" y="3032620"/>
                </a:lnTo>
                <a:lnTo>
                  <a:pt x="39179" y="3096120"/>
                </a:lnTo>
                <a:lnTo>
                  <a:pt x="25031" y="3159620"/>
                </a:lnTo>
                <a:lnTo>
                  <a:pt x="14198" y="3235820"/>
                </a:lnTo>
                <a:lnTo>
                  <a:pt x="6502" y="3299320"/>
                </a:lnTo>
                <a:lnTo>
                  <a:pt x="1828" y="3362820"/>
                </a:lnTo>
                <a:lnTo>
                  <a:pt x="0" y="3426320"/>
                </a:lnTo>
                <a:lnTo>
                  <a:pt x="863" y="3489820"/>
                </a:lnTo>
                <a:lnTo>
                  <a:pt x="4305" y="3540620"/>
                </a:lnTo>
                <a:lnTo>
                  <a:pt x="10134" y="3604120"/>
                </a:lnTo>
                <a:lnTo>
                  <a:pt x="18224" y="3667620"/>
                </a:lnTo>
                <a:lnTo>
                  <a:pt x="28422" y="3718420"/>
                </a:lnTo>
                <a:lnTo>
                  <a:pt x="40576" y="3781920"/>
                </a:lnTo>
                <a:lnTo>
                  <a:pt x="54521" y="3832720"/>
                </a:lnTo>
                <a:lnTo>
                  <a:pt x="70142" y="3883520"/>
                </a:lnTo>
                <a:lnTo>
                  <a:pt x="87249" y="3934320"/>
                </a:lnTo>
                <a:lnTo>
                  <a:pt x="105727" y="3985120"/>
                </a:lnTo>
                <a:lnTo>
                  <a:pt x="125399" y="4035920"/>
                </a:lnTo>
                <a:lnTo>
                  <a:pt x="146138" y="4086720"/>
                </a:lnTo>
                <a:lnTo>
                  <a:pt x="167767" y="4124820"/>
                </a:lnTo>
                <a:lnTo>
                  <a:pt x="190169" y="4175620"/>
                </a:lnTo>
                <a:lnTo>
                  <a:pt x="213169" y="4213720"/>
                </a:lnTo>
                <a:lnTo>
                  <a:pt x="236613" y="4251820"/>
                </a:lnTo>
                <a:lnTo>
                  <a:pt x="260375" y="4302620"/>
                </a:lnTo>
                <a:lnTo>
                  <a:pt x="284302" y="4340720"/>
                </a:lnTo>
                <a:lnTo>
                  <a:pt x="308216" y="4366120"/>
                </a:lnTo>
                <a:lnTo>
                  <a:pt x="332003" y="4404220"/>
                </a:lnTo>
                <a:lnTo>
                  <a:pt x="355485" y="4442320"/>
                </a:lnTo>
                <a:lnTo>
                  <a:pt x="378536" y="4467720"/>
                </a:lnTo>
                <a:lnTo>
                  <a:pt x="400977" y="4493120"/>
                </a:lnTo>
                <a:lnTo>
                  <a:pt x="422681" y="4518520"/>
                </a:lnTo>
                <a:lnTo>
                  <a:pt x="443496" y="4543920"/>
                </a:lnTo>
                <a:lnTo>
                  <a:pt x="463270" y="4569320"/>
                </a:lnTo>
                <a:lnTo>
                  <a:pt x="481838" y="4594720"/>
                </a:lnTo>
                <a:lnTo>
                  <a:pt x="499071" y="4607420"/>
                </a:lnTo>
                <a:lnTo>
                  <a:pt x="514807" y="4632820"/>
                </a:lnTo>
                <a:lnTo>
                  <a:pt x="528904" y="4645520"/>
                </a:lnTo>
                <a:lnTo>
                  <a:pt x="541210" y="4658220"/>
                </a:lnTo>
                <a:lnTo>
                  <a:pt x="551573" y="4658220"/>
                </a:lnTo>
                <a:lnTo>
                  <a:pt x="559841" y="4670920"/>
                </a:lnTo>
                <a:lnTo>
                  <a:pt x="565861" y="4683620"/>
                </a:lnTo>
                <a:lnTo>
                  <a:pt x="569493" y="4683620"/>
                </a:lnTo>
                <a:lnTo>
                  <a:pt x="597319" y="4696320"/>
                </a:lnTo>
                <a:lnTo>
                  <a:pt x="627621" y="4721720"/>
                </a:lnTo>
                <a:lnTo>
                  <a:pt x="729513" y="4721720"/>
                </a:lnTo>
                <a:lnTo>
                  <a:pt x="765454" y="4709020"/>
                </a:lnTo>
                <a:lnTo>
                  <a:pt x="828370" y="4670920"/>
                </a:lnTo>
                <a:lnTo>
                  <a:pt x="856284" y="4632820"/>
                </a:lnTo>
                <a:lnTo>
                  <a:pt x="872045" y="4582020"/>
                </a:lnTo>
                <a:lnTo>
                  <a:pt x="875779" y="4531220"/>
                </a:lnTo>
                <a:lnTo>
                  <a:pt x="867625" y="4493120"/>
                </a:lnTo>
                <a:lnTo>
                  <a:pt x="847686" y="4442320"/>
                </a:lnTo>
                <a:lnTo>
                  <a:pt x="816102" y="4404220"/>
                </a:lnTo>
                <a:lnTo>
                  <a:pt x="807847" y="4404220"/>
                </a:lnTo>
                <a:lnTo>
                  <a:pt x="791743" y="4378820"/>
                </a:lnTo>
                <a:lnTo>
                  <a:pt x="768921" y="4366120"/>
                </a:lnTo>
                <a:lnTo>
                  <a:pt x="740473" y="4328020"/>
                </a:lnTo>
                <a:lnTo>
                  <a:pt x="707555" y="4289920"/>
                </a:lnTo>
                <a:lnTo>
                  <a:pt x="671258" y="4251820"/>
                </a:lnTo>
                <a:lnTo>
                  <a:pt x="632701" y="4201020"/>
                </a:lnTo>
                <a:lnTo>
                  <a:pt x="553326" y="4074020"/>
                </a:lnTo>
                <a:lnTo>
                  <a:pt x="514731" y="3997820"/>
                </a:lnTo>
                <a:lnTo>
                  <a:pt x="1159827" y="3997820"/>
                </a:lnTo>
                <a:lnTo>
                  <a:pt x="1200086" y="3959720"/>
                </a:lnTo>
                <a:lnTo>
                  <a:pt x="1227226" y="3921620"/>
                </a:lnTo>
                <a:lnTo>
                  <a:pt x="1237170" y="3870820"/>
                </a:lnTo>
                <a:lnTo>
                  <a:pt x="1227226" y="3820020"/>
                </a:lnTo>
                <a:lnTo>
                  <a:pt x="1200086" y="3781920"/>
                </a:lnTo>
                <a:lnTo>
                  <a:pt x="1159827" y="3756520"/>
                </a:lnTo>
                <a:lnTo>
                  <a:pt x="1110513" y="3743820"/>
                </a:lnTo>
                <a:lnTo>
                  <a:pt x="413499" y="3743820"/>
                </a:lnTo>
                <a:lnTo>
                  <a:pt x="401281" y="3705720"/>
                </a:lnTo>
                <a:lnTo>
                  <a:pt x="390766" y="3654920"/>
                </a:lnTo>
                <a:lnTo>
                  <a:pt x="382104" y="3604120"/>
                </a:lnTo>
                <a:lnTo>
                  <a:pt x="375450" y="3553320"/>
                </a:lnTo>
                <a:lnTo>
                  <a:pt x="370941" y="3502520"/>
                </a:lnTo>
                <a:lnTo>
                  <a:pt x="368731" y="3451720"/>
                </a:lnTo>
                <a:lnTo>
                  <a:pt x="1493862" y="3451720"/>
                </a:lnTo>
                <a:lnTo>
                  <a:pt x="1543177" y="3439020"/>
                </a:lnTo>
                <a:lnTo>
                  <a:pt x="1583436" y="3413620"/>
                </a:lnTo>
                <a:lnTo>
                  <a:pt x="1610575" y="3375520"/>
                </a:lnTo>
                <a:lnTo>
                  <a:pt x="1620520" y="3324720"/>
                </a:lnTo>
                <a:lnTo>
                  <a:pt x="1610575" y="3273920"/>
                </a:lnTo>
                <a:lnTo>
                  <a:pt x="1583436" y="3235820"/>
                </a:lnTo>
                <a:lnTo>
                  <a:pt x="1543177" y="3210420"/>
                </a:lnTo>
                <a:lnTo>
                  <a:pt x="1493862" y="3197720"/>
                </a:lnTo>
                <a:lnTo>
                  <a:pt x="393382" y="3197720"/>
                </a:lnTo>
                <a:lnTo>
                  <a:pt x="400278" y="3172320"/>
                </a:lnTo>
                <a:lnTo>
                  <a:pt x="408038" y="3134220"/>
                </a:lnTo>
                <a:lnTo>
                  <a:pt x="416763" y="3108820"/>
                </a:lnTo>
                <a:lnTo>
                  <a:pt x="426529" y="3083420"/>
                </a:lnTo>
                <a:lnTo>
                  <a:pt x="441350" y="3032620"/>
                </a:lnTo>
                <a:lnTo>
                  <a:pt x="459257" y="2994520"/>
                </a:lnTo>
                <a:lnTo>
                  <a:pt x="480085" y="2956420"/>
                </a:lnTo>
                <a:lnTo>
                  <a:pt x="503656" y="2918320"/>
                </a:lnTo>
                <a:lnTo>
                  <a:pt x="529818" y="2867520"/>
                </a:lnTo>
                <a:lnTo>
                  <a:pt x="1442580" y="2867520"/>
                </a:lnTo>
                <a:lnTo>
                  <a:pt x="1482839" y="2829420"/>
                </a:lnTo>
                <a:lnTo>
                  <a:pt x="1509979" y="2791320"/>
                </a:lnTo>
                <a:lnTo>
                  <a:pt x="1519923" y="2740520"/>
                </a:lnTo>
                <a:lnTo>
                  <a:pt x="1509979" y="2702420"/>
                </a:lnTo>
                <a:lnTo>
                  <a:pt x="1482839" y="2651620"/>
                </a:lnTo>
                <a:lnTo>
                  <a:pt x="1442580" y="2626220"/>
                </a:lnTo>
                <a:lnTo>
                  <a:pt x="1393266" y="2613520"/>
                </a:lnTo>
                <a:lnTo>
                  <a:pt x="723988" y="2613520"/>
                </a:lnTo>
                <a:lnTo>
                  <a:pt x="754214" y="2588120"/>
                </a:lnTo>
                <a:lnTo>
                  <a:pt x="785418" y="2550020"/>
                </a:lnTo>
                <a:lnTo>
                  <a:pt x="817549" y="2511920"/>
                </a:lnTo>
                <a:lnTo>
                  <a:pt x="850595" y="2486520"/>
                </a:lnTo>
                <a:lnTo>
                  <a:pt x="884466" y="2448420"/>
                </a:lnTo>
                <a:lnTo>
                  <a:pt x="919149" y="2410320"/>
                </a:lnTo>
                <a:lnTo>
                  <a:pt x="954570" y="2372220"/>
                </a:lnTo>
                <a:lnTo>
                  <a:pt x="990701" y="2334120"/>
                </a:lnTo>
                <a:lnTo>
                  <a:pt x="1027493" y="2308720"/>
                </a:lnTo>
                <a:lnTo>
                  <a:pt x="1064895" y="2270620"/>
                </a:lnTo>
                <a:lnTo>
                  <a:pt x="1102842" y="2232520"/>
                </a:lnTo>
                <a:lnTo>
                  <a:pt x="1141323" y="2194420"/>
                </a:lnTo>
                <a:lnTo>
                  <a:pt x="1180261" y="2156320"/>
                </a:lnTo>
                <a:lnTo>
                  <a:pt x="1259370" y="2080120"/>
                </a:lnTo>
                <a:lnTo>
                  <a:pt x="1339773" y="2003920"/>
                </a:lnTo>
                <a:lnTo>
                  <a:pt x="1380350" y="1978520"/>
                </a:lnTo>
                <a:lnTo>
                  <a:pt x="1460766" y="1902320"/>
                </a:lnTo>
                <a:lnTo>
                  <a:pt x="1737309" y="1635620"/>
                </a:lnTo>
                <a:lnTo>
                  <a:pt x="1776310" y="1597520"/>
                </a:lnTo>
                <a:lnTo>
                  <a:pt x="1815109" y="1572120"/>
                </a:lnTo>
                <a:lnTo>
                  <a:pt x="1891931" y="1495920"/>
                </a:lnTo>
                <a:lnTo>
                  <a:pt x="1967534" y="1419720"/>
                </a:lnTo>
                <a:lnTo>
                  <a:pt x="2004809" y="1381620"/>
                </a:lnTo>
                <a:lnTo>
                  <a:pt x="2041690" y="1343520"/>
                </a:lnTo>
                <a:lnTo>
                  <a:pt x="2078139" y="1305420"/>
                </a:lnTo>
                <a:lnTo>
                  <a:pt x="2114143" y="1267320"/>
                </a:lnTo>
                <a:lnTo>
                  <a:pt x="2149665" y="1229220"/>
                </a:lnTo>
                <a:lnTo>
                  <a:pt x="2184679" y="1191120"/>
                </a:lnTo>
                <a:lnTo>
                  <a:pt x="2219147" y="1153020"/>
                </a:lnTo>
                <a:lnTo>
                  <a:pt x="2253030" y="1114920"/>
                </a:lnTo>
                <a:lnTo>
                  <a:pt x="2286330" y="1076820"/>
                </a:lnTo>
                <a:lnTo>
                  <a:pt x="2318982" y="1038720"/>
                </a:lnTo>
                <a:lnTo>
                  <a:pt x="2350986" y="1000620"/>
                </a:lnTo>
                <a:lnTo>
                  <a:pt x="2382291" y="962520"/>
                </a:lnTo>
                <a:lnTo>
                  <a:pt x="2412873" y="924420"/>
                </a:lnTo>
                <a:lnTo>
                  <a:pt x="2442705" y="886320"/>
                </a:lnTo>
                <a:lnTo>
                  <a:pt x="2471763" y="848220"/>
                </a:lnTo>
                <a:lnTo>
                  <a:pt x="2499995" y="797420"/>
                </a:lnTo>
                <a:lnTo>
                  <a:pt x="2527401" y="759320"/>
                </a:lnTo>
                <a:lnTo>
                  <a:pt x="2553932" y="721220"/>
                </a:lnTo>
                <a:lnTo>
                  <a:pt x="2579560" y="683120"/>
                </a:lnTo>
                <a:lnTo>
                  <a:pt x="2604262" y="645020"/>
                </a:lnTo>
                <a:lnTo>
                  <a:pt x="2627998" y="606920"/>
                </a:lnTo>
                <a:lnTo>
                  <a:pt x="2650744" y="568820"/>
                </a:lnTo>
                <a:lnTo>
                  <a:pt x="2672473" y="518020"/>
                </a:lnTo>
                <a:lnTo>
                  <a:pt x="2693162" y="479920"/>
                </a:lnTo>
                <a:lnTo>
                  <a:pt x="2712758" y="441820"/>
                </a:lnTo>
                <a:lnTo>
                  <a:pt x="2731249" y="403720"/>
                </a:lnTo>
                <a:lnTo>
                  <a:pt x="2748610" y="365620"/>
                </a:lnTo>
                <a:lnTo>
                  <a:pt x="2764790" y="314820"/>
                </a:lnTo>
                <a:lnTo>
                  <a:pt x="2779776" y="276720"/>
                </a:lnTo>
                <a:lnTo>
                  <a:pt x="2793530" y="238620"/>
                </a:lnTo>
                <a:lnTo>
                  <a:pt x="2806039" y="187820"/>
                </a:lnTo>
                <a:lnTo>
                  <a:pt x="2817241" y="149720"/>
                </a:lnTo>
                <a:lnTo>
                  <a:pt x="2827134" y="111620"/>
                </a:lnTo>
                <a:lnTo>
                  <a:pt x="2835681" y="73520"/>
                </a:lnTo>
                <a:lnTo>
                  <a:pt x="2842857" y="22720"/>
                </a:lnTo>
                <a:lnTo>
                  <a:pt x="2845346" y="10020"/>
                </a:lnTo>
                <a:close/>
              </a:path>
              <a:path w="3693795" h="4721860">
                <a:moveTo>
                  <a:pt x="3506774" y="1344333"/>
                </a:moveTo>
                <a:lnTo>
                  <a:pt x="3503396" y="1297622"/>
                </a:lnTo>
                <a:lnTo>
                  <a:pt x="3493605" y="1253045"/>
                </a:lnTo>
                <a:lnTo>
                  <a:pt x="3477857" y="1211084"/>
                </a:lnTo>
                <a:lnTo>
                  <a:pt x="3456660" y="1172222"/>
                </a:lnTo>
                <a:lnTo>
                  <a:pt x="3430473" y="1136954"/>
                </a:lnTo>
                <a:lnTo>
                  <a:pt x="3399790" y="1105776"/>
                </a:lnTo>
                <a:lnTo>
                  <a:pt x="3365093" y="1079169"/>
                </a:lnTo>
                <a:lnTo>
                  <a:pt x="3326854" y="1057630"/>
                </a:lnTo>
                <a:lnTo>
                  <a:pt x="3285566" y="1041628"/>
                </a:lnTo>
                <a:lnTo>
                  <a:pt x="3241700" y="1031671"/>
                </a:lnTo>
                <a:lnTo>
                  <a:pt x="3195739" y="1028242"/>
                </a:lnTo>
                <a:lnTo>
                  <a:pt x="3149777" y="1031671"/>
                </a:lnTo>
                <a:lnTo>
                  <a:pt x="3105899" y="1041628"/>
                </a:lnTo>
                <a:lnTo>
                  <a:pt x="3064611" y="1057630"/>
                </a:lnTo>
                <a:lnTo>
                  <a:pt x="3026372" y="1079169"/>
                </a:lnTo>
                <a:lnTo>
                  <a:pt x="2991675" y="1105776"/>
                </a:lnTo>
                <a:lnTo>
                  <a:pt x="2960992" y="1136954"/>
                </a:lnTo>
                <a:lnTo>
                  <a:pt x="2934805" y="1172222"/>
                </a:lnTo>
                <a:lnTo>
                  <a:pt x="2913608" y="1211084"/>
                </a:lnTo>
                <a:lnTo>
                  <a:pt x="2897873" y="1253045"/>
                </a:lnTo>
                <a:lnTo>
                  <a:pt x="2888069" y="1297622"/>
                </a:lnTo>
                <a:lnTo>
                  <a:pt x="2884703" y="1344333"/>
                </a:lnTo>
                <a:lnTo>
                  <a:pt x="2888069" y="1391043"/>
                </a:lnTo>
                <a:lnTo>
                  <a:pt x="2897873" y="1435633"/>
                </a:lnTo>
                <a:lnTo>
                  <a:pt x="2913608" y="1477594"/>
                </a:lnTo>
                <a:lnTo>
                  <a:pt x="2934805" y="1516456"/>
                </a:lnTo>
                <a:lnTo>
                  <a:pt x="2960992" y="1551711"/>
                </a:lnTo>
                <a:lnTo>
                  <a:pt x="2991675" y="1582902"/>
                </a:lnTo>
                <a:lnTo>
                  <a:pt x="3026372" y="1609509"/>
                </a:lnTo>
                <a:lnTo>
                  <a:pt x="3064611" y="1631048"/>
                </a:lnTo>
                <a:lnTo>
                  <a:pt x="3105899" y="1647050"/>
                </a:lnTo>
                <a:lnTo>
                  <a:pt x="3149777" y="1657007"/>
                </a:lnTo>
                <a:lnTo>
                  <a:pt x="3195739" y="1660423"/>
                </a:lnTo>
                <a:lnTo>
                  <a:pt x="3241700" y="1657007"/>
                </a:lnTo>
                <a:lnTo>
                  <a:pt x="3285566" y="1647050"/>
                </a:lnTo>
                <a:lnTo>
                  <a:pt x="3326854" y="1631048"/>
                </a:lnTo>
                <a:lnTo>
                  <a:pt x="3365093" y="1609509"/>
                </a:lnTo>
                <a:lnTo>
                  <a:pt x="3399790" y="1582902"/>
                </a:lnTo>
                <a:lnTo>
                  <a:pt x="3430473" y="1551711"/>
                </a:lnTo>
                <a:lnTo>
                  <a:pt x="3456660" y="1516456"/>
                </a:lnTo>
                <a:lnTo>
                  <a:pt x="3477857" y="1477594"/>
                </a:lnTo>
                <a:lnTo>
                  <a:pt x="3493605" y="1435633"/>
                </a:lnTo>
                <a:lnTo>
                  <a:pt x="3503396" y="1391043"/>
                </a:lnTo>
                <a:lnTo>
                  <a:pt x="3506774" y="1344333"/>
                </a:lnTo>
                <a:close/>
              </a:path>
              <a:path w="3693795" h="4721860">
                <a:moveTo>
                  <a:pt x="3508527" y="2550566"/>
                </a:moveTo>
                <a:lnTo>
                  <a:pt x="3505873" y="2503855"/>
                </a:lnTo>
                <a:lnTo>
                  <a:pt x="3498113" y="2458732"/>
                </a:lnTo>
                <a:lnTo>
                  <a:pt x="3485540" y="2415476"/>
                </a:lnTo>
                <a:lnTo>
                  <a:pt x="3468459" y="2374417"/>
                </a:lnTo>
                <a:lnTo>
                  <a:pt x="3447161" y="2335834"/>
                </a:lnTo>
                <a:lnTo>
                  <a:pt x="3421938" y="2300046"/>
                </a:lnTo>
                <a:lnTo>
                  <a:pt x="3393084" y="2267331"/>
                </a:lnTo>
                <a:lnTo>
                  <a:pt x="3360890" y="2238006"/>
                </a:lnTo>
                <a:lnTo>
                  <a:pt x="3325672" y="2212378"/>
                </a:lnTo>
                <a:lnTo>
                  <a:pt x="3287712" y="2190724"/>
                </a:lnTo>
                <a:lnTo>
                  <a:pt x="3247301" y="2173363"/>
                </a:lnTo>
                <a:lnTo>
                  <a:pt x="3204756" y="2160587"/>
                </a:lnTo>
                <a:lnTo>
                  <a:pt x="3160344" y="2152713"/>
                </a:lnTo>
                <a:lnTo>
                  <a:pt x="3114383" y="2150008"/>
                </a:lnTo>
                <a:lnTo>
                  <a:pt x="3068409" y="2152713"/>
                </a:lnTo>
                <a:lnTo>
                  <a:pt x="3024009" y="2160587"/>
                </a:lnTo>
                <a:lnTo>
                  <a:pt x="2981452" y="2173363"/>
                </a:lnTo>
                <a:lnTo>
                  <a:pt x="2941040" y="2190724"/>
                </a:lnTo>
                <a:lnTo>
                  <a:pt x="2903080" y="2212378"/>
                </a:lnTo>
                <a:lnTo>
                  <a:pt x="2867863" y="2238006"/>
                </a:lnTo>
                <a:lnTo>
                  <a:pt x="2835681" y="2267331"/>
                </a:lnTo>
                <a:lnTo>
                  <a:pt x="2806827" y="2300046"/>
                </a:lnTo>
                <a:lnTo>
                  <a:pt x="2781604" y="2335834"/>
                </a:lnTo>
                <a:lnTo>
                  <a:pt x="2760294" y="2374417"/>
                </a:lnTo>
                <a:lnTo>
                  <a:pt x="2743212" y="2415476"/>
                </a:lnTo>
                <a:lnTo>
                  <a:pt x="2730639" y="2458732"/>
                </a:lnTo>
                <a:lnTo>
                  <a:pt x="2722880" y="2503855"/>
                </a:lnTo>
                <a:lnTo>
                  <a:pt x="2720238" y="2550566"/>
                </a:lnTo>
                <a:lnTo>
                  <a:pt x="2722880" y="2597289"/>
                </a:lnTo>
                <a:lnTo>
                  <a:pt x="2730639" y="2642412"/>
                </a:lnTo>
                <a:lnTo>
                  <a:pt x="2743212" y="2685669"/>
                </a:lnTo>
                <a:lnTo>
                  <a:pt x="2760294" y="2726728"/>
                </a:lnTo>
                <a:lnTo>
                  <a:pt x="2781604" y="2765310"/>
                </a:lnTo>
                <a:lnTo>
                  <a:pt x="2806827" y="2801099"/>
                </a:lnTo>
                <a:lnTo>
                  <a:pt x="2835681" y="2833814"/>
                </a:lnTo>
                <a:lnTo>
                  <a:pt x="2867863" y="2863126"/>
                </a:lnTo>
                <a:lnTo>
                  <a:pt x="2903080" y="2888767"/>
                </a:lnTo>
                <a:lnTo>
                  <a:pt x="2941040" y="2910421"/>
                </a:lnTo>
                <a:lnTo>
                  <a:pt x="2981452" y="2927781"/>
                </a:lnTo>
                <a:lnTo>
                  <a:pt x="3024009" y="2940545"/>
                </a:lnTo>
                <a:lnTo>
                  <a:pt x="3068409" y="2948432"/>
                </a:lnTo>
                <a:lnTo>
                  <a:pt x="3114383" y="2951124"/>
                </a:lnTo>
                <a:lnTo>
                  <a:pt x="3160344" y="2948432"/>
                </a:lnTo>
                <a:lnTo>
                  <a:pt x="3204756" y="2940545"/>
                </a:lnTo>
                <a:lnTo>
                  <a:pt x="3247301" y="2927781"/>
                </a:lnTo>
                <a:lnTo>
                  <a:pt x="3287712" y="2910421"/>
                </a:lnTo>
                <a:lnTo>
                  <a:pt x="3325672" y="2888767"/>
                </a:lnTo>
                <a:lnTo>
                  <a:pt x="3360890" y="2863126"/>
                </a:lnTo>
                <a:lnTo>
                  <a:pt x="3393084" y="2833814"/>
                </a:lnTo>
                <a:lnTo>
                  <a:pt x="3421938" y="2801099"/>
                </a:lnTo>
                <a:lnTo>
                  <a:pt x="3447161" y="2765310"/>
                </a:lnTo>
                <a:lnTo>
                  <a:pt x="3468459" y="2726728"/>
                </a:lnTo>
                <a:lnTo>
                  <a:pt x="3485540" y="2685669"/>
                </a:lnTo>
                <a:lnTo>
                  <a:pt x="3498113" y="2642412"/>
                </a:lnTo>
                <a:lnTo>
                  <a:pt x="3505873" y="2597289"/>
                </a:lnTo>
                <a:lnTo>
                  <a:pt x="3508527" y="2550566"/>
                </a:lnTo>
                <a:close/>
              </a:path>
              <a:path w="3693795" h="4721860">
                <a:moveTo>
                  <a:pt x="3693350" y="317944"/>
                </a:moveTo>
                <a:lnTo>
                  <a:pt x="3689007" y="268770"/>
                </a:lnTo>
                <a:lnTo>
                  <a:pt x="3676510" y="222491"/>
                </a:lnTo>
                <a:lnTo>
                  <a:pt x="3656596" y="179870"/>
                </a:lnTo>
                <a:lnTo>
                  <a:pt x="3630041" y="141693"/>
                </a:lnTo>
                <a:lnTo>
                  <a:pt x="3597592" y="108724"/>
                </a:lnTo>
                <a:lnTo>
                  <a:pt x="3560026" y="81737"/>
                </a:lnTo>
                <a:lnTo>
                  <a:pt x="3518090" y="61506"/>
                </a:lnTo>
                <a:lnTo>
                  <a:pt x="3472548" y="48793"/>
                </a:lnTo>
                <a:lnTo>
                  <a:pt x="3424161" y="44386"/>
                </a:lnTo>
                <a:lnTo>
                  <a:pt x="3375774" y="48793"/>
                </a:lnTo>
                <a:lnTo>
                  <a:pt x="3330232" y="61506"/>
                </a:lnTo>
                <a:lnTo>
                  <a:pt x="3288296" y="81737"/>
                </a:lnTo>
                <a:lnTo>
                  <a:pt x="3250730" y="108724"/>
                </a:lnTo>
                <a:lnTo>
                  <a:pt x="3218281" y="141693"/>
                </a:lnTo>
                <a:lnTo>
                  <a:pt x="3191726" y="179870"/>
                </a:lnTo>
                <a:lnTo>
                  <a:pt x="3171812" y="222491"/>
                </a:lnTo>
                <a:lnTo>
                  <a:pt x="3159315" y="268770"/>
                </a:lnTo>
                <a:lnTo>
                  <a:pt x="3154972" y="317944"/>
                </a:lnTo>
                <a:lnTo>
                  <a:pt x="3159315" y="367118"/>
                </a:lnTo>
                <a:lnTo>
                  <a:pt x="3171812" y="413397"/>
                </a:lnTo>
                <a:lnTo>
                  <a:pt x="3191726" y="456018"/>
                </a:lnTo>
                <a:lnTo>
                  <a:pt x="3218281" y="494207"/>
                </a:lnTo>
                <a:lnTo>
                  <a:pt x="3250730" y="527177"/>
                </a:lnTo>
                <a:lnTo>
                  <a:pt x="3288296" y="554164"/>
                </a:lnTo>
                <a:lnTo>
                  <a:pt x="3330232" y="574395"/>
                </a:lnTo>
                <a:lnTo>
                  <a:pt x="3375774" y="587108"/>
                </a:lnTo>
                <a:lnTo>
                  <a:pt x="3424161" y="591515"/>
                </a:lnTo>
                <a:lnTo>
                  <a:pt x="3472548" y="587108"/>
                </a:lnTo>
                <a:lnTo>
                  <a:pt x="3518090" y="574395"/>
                </a:lnTo>
                <a:lnTo>
                  <a:pt x="3560026" y="554164"/>
                </a:lnTo>
                <a:lnTo>
                  <a:pt x="3597592" y="527177"/>
                </a:lnTo>
                <a:lnTo>
                  <a:pt x="3630041" y="494207"/>
                </a:lnTo>
                <a:lnTo>
                  <a:pt x="3656596" y="456018"/>
                </a:lnTo>
                <a:lnTo>
                  <a:pt x="3676510" y="413397"/>
                </a:lnTo>
                <a:lnTo>
                  <a:pt x="3689007" y="367118"/>
                </a:lnTo>
                <a:lnTo>
                  <a:pt x="3693350" y="317944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2691EC91-92A9-2DFD-4EDA-F8644AAFDF47}"/>
              </a:ext>
            </a:extLst>
          </p:cNvPr>
          <p:cNvSpPr/>
          <p:nvPr/>
        </p:nvSpPr>
        <p:spPr>
          <a:xfrm rot="10800000">
            <a:off x="7677415" y="6480079"/>
            <a:ext cx="765566" cy="796245"/>
          </a:xfrm>
          <a:custGeom>
            <a:avLst/>
            <a:gdLst/>
            <a:ahLst/>
            <a:cxnLst/>
            <a:rect l="l" t="t" r="r" b="b"/>
            <a:pathLst>
              <a:path w="788035" h="800735">
                <a:moveTo>
                  <a:pt x="393953" y="0"/>
                </a:moveTo>
                <a:lnTo>
                  <a:pt x="348010" y="2693"/>
                </a:lnTo>
                <a:lnTo>
                  <a:pt x="303623" y="10573"/>
                </a:lnTo>
                <a:lnTo>
                  <a:pt x="261088" y="23340"/>
                </a:lnTo>
                <a:lnTo>
                  <a:pt x="220702" y="40693"/>
                </a:lnTo>
                <a:lnTo>
                  <a:pt x="182759" y="62331"/>
                </a:lnTo>
                <a:lnTo>
                  <a:pt x="147555" y="87955"/>
                </a:lnTo>
                <a:lnTo>
                  <a:pt x="115385" y="117263"/>
                </a:lnTo>
                <a:lnTo>
                  <a:pt x="86546" y="149956"/>
                </a:lnTo>
                <a:lnTo>
                  <a:pt x="61333" y="185733"/>
                </a:lnTo>
                <a:lnTo>
                  <a:pt x="40041" y="224294"/>
                </a:lnTo>
                <a:lnTo>
                  <a:pt x="22966" y="265338"/>
                </a:lnTo>
                <a:lnTo>
                  <a:pt x="10404" y="308566"/>
                </a:lnTo>
                <a:lnTo>
                  <a:pt x="2650" y="353675"/>
                </a:lnTo>
                <a:lnTo>
                  <a:pt x="0" y="400367"/>
                </a:lnTo>
                <a:lnTo>
                  <a:pt x="2650" y="447056"/>
                </a:lnTo>
                <a:lnTo>
                  <a:pt x="10404" y="492164"/>
                </a:lnTo>
                <a:lnTo>
                  <a:pt x="22966" y="535389"/>
                </a:lnTo>
                <a:lnTo>
                  <a:pt x="40041" y="576432"/>
                </a:lnTo>
                <a:lnTo>
                  <a:pt x="61333" y="614991"/>
                </a:lnTo>
                <a:lnTo>
                  <a:pt x="86546" y="650767"/>
                </a:lnTo>
                <a:lnTo>
                  <a:pt x="115385" y="683460"/>
                </a:lnTo>
                <a:lnTo>
                  <a:pt x="147555" y="712767"/>
                </a:lnTo>
                <a:lnTo>
                  <a:pt x="182759" y="738391"/>
                </a:lnTo>
                <a:lnTo>
                  <a:pt x="220702" y="760029"/>
                </a:lnTo>
                <a:lnTo>
                  <a:pt x="261088" y="777381"/>
                </a:lnTo>
                <a:lnTo>
                  <a:pt x="303623" y="790148"/>
                </a:lnTo>
                <a:lnTo>
                  <a:pt x="348010" y="798028"/>
                </a:lnTo>
                <a:lnTo>
                  <a:pt x="393953" y="800722"/>
                </a:lnTo>
                <a:lnTo>
                  <a:pt x="439897" y="798028"/>
                </a:lnTo>
                <a:lnTo>
                  <a:pt x="484284" y="790148"/>
                </a:lnTo>
                <a:lnTo>
                  <a:pt x="526819" y="777381"/>
                </a:lnTo>
                <a:lnTo>
                  <a:pt x="567205" y="760029"/>
                </a:lnTo>
                <a:lnTo>
                  <a:pt x="605148" y="738391"/>
                </a:lnTo>
                <a:lnTo>
                  <a:pt x="640352" y="712767"/>
                </a:lnTo>
                <a:lnTo>
                  <a:pt x="672522" y="683460"/>
                </a:lnTo>
                <a:lnTo>
                  <a:pt x="701361" y="650767"/>
                </a:lnTo>
                <a:lnTo>
                  <a:pt x="726574" y="614991"/>
                </a:lnTo>
                <a:lnTo>
                  <a:pt x="747866" y="576432"/>
                </a:lnTo>
                <a:lnTo>
                  <a:pt x="764941" y="535389"/>
                </a:lnTo>
                <a:lnTo>
                  <a:pt x="777503" y="492164"/>
                </a:lnTo>
                <a:lnTo>
                  <a:pt x="785257" y="447056"/>
                </a:lnTo>
                <a:lnTo>
                  <a:pt x="787907" y="400367"/>
                </a:lnTo>
                <a:lnTo>
                  <a:pt x="785257" y="353675"/>
                </a:lnTo>
                <a:lnTo>
                  <a:pt x="777503" y="308566"/>
                </a:lnTo>
                <a:lnTo>
                  <a:pt x="764941" y="265338"/>
                </a:lnTo>
                <a:lnTo>
                  <a:pt x="747866" y="224294"/>
                </a:lnTo>
                <a:lnTo>
                  <a:pt x="726574" y="185733"/>
                </a:lnTo>
                <a:lnTo>
                  <a:pt x="701361" y="149956"/>
                </a:lnTo>
                <a:lnTo>
                  <a:pt x="672522" y="117263"/>
                </a:lnTo>
                <a:lnTo>
                  <a:pt x="640352" y="87955"/>
                </a:lnTo>
                <a:lnTo>
                  <a:pt x="605148" y="62331"/>
                </a:lnTo>
                <a:lnTo>
                  <a:pt x="567205" y="40693"/>
                </a:lnTo>
                <a:lnTo>
                  <a:pt x="526819" y="23340"/>
                </a:lnTo>
                <a:lnTo>
                  <a:pt x="484284" y="10573"/>
                </a:lnTo>
                <a:lnTo>
                  <a:pt x="439897" y="2693"/>
                </a:lnTo>
                <a:lnTo>
                  <a:pt x="39395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2">
            <a:extLst>
              <a:ext uri="{FF2B5EF4-FFF2-40B4-BE49-F238E27FC236}">
                <a16:creationId xmlns:a16="http://schemas.microsoft.com/office/drawing/2014/main" id="{4849155B-A9DE-EE8A-9AF8-81425A554348}"/>
              </a:ext>
            </a:extLst>
          </p:cNvPr>
          <p:cNvSpPr/>
          <p:nvPr/>
        </p:nvSpPr>
        <p:spPr>
          <a:xfrm rot="10800000">
            <a:off x="11530830" y="6395080"/>
            <a:ext cx="638498" cy="334033"/>
          </a:xfrm>
          <a:custGeom>
            <a:avLst/>
            <a:gdLst/>
            <a:ahLst/>
            <a:cxnLst/>
            <a:rect l="l" t="t" r="r" b="b"/>
            <a:pathLst>
              <a:path w="440055" h="253364">
                <a:moveTo>
                  <a:pt x="312827" y="0"/>
                </a:moveTo>
                <a:lnTo>
                  <a:pt x="0" y="0"/>
                </a:lnTo>
                <a:lnTo>
                  <a:pt x="0" y="253365"/>
                </a:lnTo>
                <a:lnTo>
                  <a:pt x="312827" y="253365"/>
                </a:lnTo>
                <a:lnTo>
                  <a:pt x="362132" y="243409"/>
                </a:lnTo>
                <a:lnTo>
                  <a:pt x="402400" y="216260"/>
                </a:lnTo>
                <a:lnTo>
                  <a:pt x="429552" y="175992"/>
                </a:lnTo>
                <a:lnTo>
                  <a:pt x="439510" y="126682"/>
                </a:lnTo>
                <a:lnTo>
                  <a:pt x="429552" y="77372"/>
                </a:lnTo>
                <a:lnTo>
                  <a:pt x="402400" y="37104"/>
                </a:lnTo>
                <a:lnTo>
                  <a:pt x="362132" y="9955"/>
                </a:lnTo>
                <a:lnTo>
                  <a:pt x="312827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3">
            <a:extLst>
              <a:ext uri="{FF2B5EF4-FFF2-40B4-BE49-F238E27FC236}">
                <a16:creationId xmlns:a16="http://schemas.microsoft.com/office/drawing/2014/main" id="{A0C82D7B-43A0-E7DA-A947-D2D94D26026C}"/>
              </a:ext>
            </a:extLst>
          </p:cNvPr>
          <p:cNvSpPr/>
          <p:nvPr/>
        </p:nvSpPr>
        <p:spPr>
          <a:xfrm rot="10800000">
            <a:off x="11287374" y="7555196"/>
            <a:ext cx="371988" cy="386441"/>
          </a:xfrm>
          <a:custGeom>
            <a:avLst/>
            <a:gdLst/>
            <a:ahLst/>
            <a:cxnLst/>
            <a:rect l="l" t="t" r="r" b="b"/>
            <a:pathLst>
              <a:path w="382905" h="388619">
                <a:moveTo>
                  <a:pt x="191198" y="0"/>
                </a:moveTo>
                <a:lnTo>
                  <a:pt x="147361" y="5131"/>
                </a:lnTo>
                <a:lnTo>
                  <a:pt x="107117" y="19747"/>
                </a:lnTo>
                <a:lnTo>
                  <a:pt x="71617" y="42682"/>
                </a:lnTo>
                <a:lnTo>
                  <a:pt x="42006" y="72771"/>
                </a:lnTo>
                <a:lnTo>
                  <a:pt x="19435" y="108846"/>
                </a:lnTo>
                <a:lnTo>
                  <a:pt x="5050" y="149744"/>
                </a:lnTo>
                <a:lnTo>
                  <a:pt x="0" y="194297"/>
                </a:lnTo>
                <a:lnTo>
                  <a:pt x="5050" y="238850"/>
                </a:lnTo>
                <a:lnTo>
                  <a:pt x="19435" y="279750"/>
                </a:lnTo>
                <a:lnTo>
                  <a:pt x="42006" y="315828"/>
                </a:lnTo>
                <a:lnTo>
                  <a:pt x="71617" y="345919"/>
                </a:lnTo>
                <a:lnTo>
                  <a:pt x="107117" y="368857"/>
                </a:lnTo>
                <a:lnTo>
                  <a:pt x="147361" y="383475"/>
                </a:lnTo>
                <a:lnTo>
                  <a:pt x="191198" y="388607"/>
                </a:lnTo>
                <a:lnTo>
                  <a:pt x="235039" y="383475"/>
                </a:lnTo>
                <a:lnTo>
                  <a:pt x="275284" y="368857"/>
                </a:lnTo>
                <a:lnTo>
                  <a:pt x="310785" y="345919"/>
                </a:lnTo>
                <a:lnTo>
                  <a:pt x="340394" y="315828"/>
                </a:lnTo>
                <a:lnTo>
                  <a:pt x="362964" y="279750"/>
                </a:lnTo>
                <a:lnTo>
                  <a:pt x="377347" y="238850"/>
                </a:lnTo>
                <a:lnTo>
                  <a:pt x="382397" y="194297"/>
                </a:lnTo>
                <a:lnTo>
                  <a:pt x="377347" y="149744"/>
                </a:lnTo>
                <a:lnTo>
                  <a:pt x="362964" y="108846"/>
                </a:lnTo>
                <a:lnTo>
                  <a:pt x="340394" y="72771"/>
                </a:lnTo>
                <a:lnTo>
                  <a:pt x="310785" y="42682"/>
                </a:lnTo>
                <a:lnTo>
                  <a:pt x="275284" y="19747"/>
                </a:lnTo>
                <a:lnTo>
                  <a:pt x="235039" y="5131"/>
                </a:lnTo>
                <a:lnTo>
                  <a:pt x="191198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4">
            <a:extLst>
              <a:ext uri="{FF2B5EF4-FFF2-40B4-BE49-F238E27FC236}">
                <a16:creationId xmlns:a16="http://schemas.microsoft.com/office/drawing/2014/main" id="{BA238379-38B4-1ED0-2EBC-33F28CE277AE}"/>
              </a:ext>
            </a:extLst>
          </p:cNvPr>
          <p:cNvSpPr/>
          <p:nvPr/>
        </p:nvSpPr>
        <p:spPr>
          <a:xfrm rot="10800000">
            <a:off x="11127502" y="7012374"/>
            <a:ext cx="313382" cy="325822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C4885-E653-9F9B-1C72-2AA34FCB44D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042757" y="1766139"/>
            <a:ext cx="9282430" cy="3337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912BFDD1-69DB-D848-4E1F-9342E314FF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512" y="5755005"/>
            <a:ext cx="887325" cy="866809"/>
          </a:xfrm>
          <a:prstGeom prst="rect">
            <a:avLst/>
          </a:prstGeom>
        </p:spPr>
      </p:pic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746162" y="6114954"/>
            <a:ext cx="8909745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E177F1D-8B04-881D-29E5-088E64B385E9}"/>
              </a:ext>
            </a:extLst>
          </p:cNvPr>
          <p:cNvGrpSpPr/>
          <p:nvPr userDrawn="1"/>
        </p:nvGrpSpPr>
        <p:grpSpPr>
          <a:xfrm>
            <a:off x="9597" y="0"/>
            <a:ext cx="4329657" cy="4281798"/>
            <a:chOff x="9597" y="0"/>
            <a:chExt cx="4329657" cy="4281798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D7A29DDB-840F-FC84-9103-E3E5B573BF40}"/>
                </a:ext>
              </a:extLst>
            </p:cNvPr>
            <p:cNvSpPr/>
            <p:nvPr/>
          </p:nvSpPr>
          <p:spPr>
            <a:xfrm>
              <a:off x="108938" y="11"/>
              <a:ext cx="3349537" cy="4281787"/>
            </a:xfrm>
            <a:custGeom>
              <a:avLst/>
              <a:gdLst/>
              <a:ahLst/>
              <a:cxnLst/>
              <a:rect l="l" t="t" r="r" b="b"/>
              <a:pathLst>
                <a:path w="3693795" h="4721860">
                  <a:moveTo>
                    <a:pt x="985329" y="60604"/>
                  </a:moveTo>
                  <a:lnTo>
                    <a:pt x="977315" y="10096"/>
                  </a:lnTo>
                  <a:lnTo>
                    <a:pt x="972172" y="0"/>
                  </a:lnTo>
                  <a:lnTo>
                    <a:pt x="684009" y="0"/>
                  </a:lnTo>
                  <a:lnTo>
                    <a:pt x="678865" y="10096"/>
                  </a:lnTo>
                  <a:lnTo>
                    <a:pt x="670852" y="60604"/>
                  </a:lnTo>
                  <a:lnTo>
                    <a:pt x="678865" y="111112"/>
                  </a:lnTo>
                  <a:lnTo>
                    <a:pt x="701192" y="154978"/>
                  </a:lnTo>
                  <a:lnTo>
                    <a:pt x="735228" y="189572"/>
                  </a:lnTo>
                  <a:lnTo>
                    <a:pt x="778395" y="212255"/>
                  </a:lnTo>
                  <a:lnTo>
                    <a:pt x="828090" y="220395"/>
                  </a:lnTo>
                  <a:lnTo>
                    <a:pt x="877785" y="212255"/>
                  </a:lnTo>
                  <a:lnTo>
                    <a:pt x="920953" y="189572"/>
                  </a:lnTo>
                  <a:lnTo>
                    <a:pt x="954989" y="154978"/>
                  </a:lnTo>
                  <a:lnTo>
                    <a:pt x="977315" y="111112"/>
                  </a:lnTo>
                  <a:lnTo>
                    <a:pt x="985329" y="60604"/>
                  </a:lnTo>
                  <a:close/>
                </a:path>
                <a:path w="3693795" h="4721860">
                  <a:moveTo>
                    <a:pt x="1194587" y="628446"/>
                  </a:moveTo>
                  <a:lnTo>
                    <a:pt x="1189532" y="583895"/>
                  </a:lnTo>
                  <a:lnTo>
                    <a:pt x="1175143" y="543001"/>
                  </a:lnTo>
                  <a:lnTo>
                    <a:pt x="1152575" y="506920"/>
                  </a:lnTo>
                  <a:lnTo>
                    <a:pt x="1122972" y="476821"/>
                  </a:lnTo>
                  <a:lnTo>
                    <a:pt x="1087462" y="453885"/>
                  </a:lnTo>
                  <a:lnTo>
                    <a:pt x="1047229" y="439267"/>
                  </a:lnTo>
                  <a:lnTo>
                    <a:pt x="1003388" y="434136"/>
                  </a:lnTo>
                  <a:lnTo>
                    <a:pt x="959548" y="439267"/>
                  </a:lnTo>
                  <a:lnTo>
                    <a:pt x="919302" y="453885"/>
                  </a:lnTo>
                  <a:lnTo>
                    <a:pt x="883805" y="476821"/>
                  </a:lnTo>
                  <a:lnTo>
                    <a:pt x="854189" y="506920"/>
                  </a:lnTo>
                  <a:lnTo>
                    <a:pt x="831621" y="543001"/>
                  </a:lnTo>
                  <a:lnTo>
                    <a:pt x="817232" y="583895"/>
                  </a:lnTo>
                  <a:lnTo>
                    <a:pt x="812190" y="628446"/>
                  </a:lnTo>
                  <a:lnTo>
                    <a:pt x="817232" y="672998"/>
                  </a:lnTo>
                  <a:lnTo>
                    <a:pt x="831621" y="713905"/>
                  </a:lnTo>
                  <a:lnTo>
                    <a:pt x="854189" y="749973"/>
                  </a:lnTo>
                  <a:lnTo>
                    <a:pt x="883805" y="780072"/>
                  </a:lnTo>
                  <a:lnTo>
                    <a:pt x="919302" y="803008"/>
                  </a:lnTo>
                  <a:lnTo>
                    <a:pt x="959548" y="817626"/>
                  </a:lnTo>
                  <a:lnTo>
                    <a:pt x="1003388" y="822756"/>
                  </a:lnTo>
                  <a:lnTo>
                    <a:pt x="1047229" y="817626"/>
                  </a:lnTo>
                  <a:lnTo>
                    <a:pt x="1087462" y="803008"/>
                  </a:lnTo>
                  <a:lnTo>
                    <a:pt x="1122972" y="780072"/>
                  </a:lnTo>
                  <a:lnTo>
                    <a:pt x="1152575" y="749973"/>
                  </a:lnTo>
                  <a:lnTo>
                    <a:pt x="1175143" y="713905"/>
                  </a:lnTo>
                  <a:lnTo>
                    <a:pt x="1189532" y="672998"/>
                  </a:lnTo>
                  <a:lnTo>
                    <a:pt x="1194587" y="628446"/>
                  </a:lnTo>
                  <a:close/>
                </a:path>
                <a:path w="3693795" h="4721860">
                  <a:moveTo>
                    <a:pt x="2110397" y="2736418"/>
                  </a:moveTo>
                  <a:lnTo>
                    <a:pt x="2105355" y="2691866"/>
                  </a:lnTo>
                  <a:lnTo>
                    <a:pt x="2090966" y="2650960"/>
                  </a:lnTo>
                  <a:lnTo>
                    <a:pt x="2068398" y="2614892"/>
                  </a:lnTo>
                  <a:lnTo>
                    <a:pt x="2038781" y="2584793"/>
                  </a:lnTo>
                  <a:lnTo>
                    <a:pt x="2003285" y="2561856"/>
                  </a:lnTo>
                  <a:lnTo>
                    <a:pt x="1963039" y="2547239"/>
                  </a:lnTo>
                  <a:lnTo>
                    <a:pt x="1919198" y="2542108"/>
                  </a:lnTo>
                  <a:lnTo>
                    <a:pt x="1875358" y="2547239"/>
                  </a:lnTo>
                  <a:lnTo>
                    <a:pt x="1835111" y="2561856"/>
                  </a:lnTo>
                  <a:lnTo>
                    <a:pt x="1799615" y="2584793"/>
                  </a:lnTo>
                  <a:lnTo>
                    <a:pt x="1770011" y="2614892"/>
                  </a:lnTo>
                  <a:lnTo>
                    <a:pt x="1747431" y="2650960"/>
                  </a:lnTo>
                  <a:lnTo>
                    <a:pt x="1733054" y="2691866"/>
                  </a:lnTo>
                  <a:lnTo>
                    <a:pt x="1728000" y="2736418"/>
                  </a:lnTo>
                  <a:lnTo>
                    <a:pt x="1733054" y="2780969"/>
                  </a:lnTo>
                  <a:lnTo>
                    <a:pt x="1747431" y="2821863"/>
                  </a:lnTo>
                  <a:lnTo>
                    <a:pt x="1770011" y="2857944"/>
                  </a:lnTo>
                  <a:lnTo>
                    <a:pt x="1799615" y="2888043"/>
                  </a:lnTo>
                  <a:lnTo>
                    <a:pt x="1835111" y="2910979"/>
                  </a:lnTo>
                  <a:lnTo>
                    <a:pt x="1875358" y="2925597"/>
                  </a:lnTo>
                  <a:lnTo>
                    <a:pt x="1919198" y="2930728"/>
                  </a:lnTo>
                  <a:lnTo>
                    <a:pt x="1963039" y="2925597"/>
                  </a:lnTo>
                  <a:lnTo>
                    <a:pt x="2003285" y="2910979"/>
                  </a:lnTo>
                  <a:lnTo>
                    <a:pt x="2038781" y="2888043"/>
                  </a:lnTo>
                  <a:lnTo>
                    <a:pt x="2068398" y="2857944"/>
                  </a:lnTo>
                  <a:lnTo>
                    <a:pt x="2090966" y="2821863"/>
                  </a:lnTo>
                  <a:lnTo>
                    <a:pt x="2105355" y="2780969"/>
                  </a:lnTo>
                  <a:lnTo>
                    <a:pt x="2110397" y="2736418"/>
                  </a:lnTo>
                  <a:close/>
                </a:path>
                <a:path w="3693795" h="4721860">
                  <a:moveTo>
                    <a:pt x="2315591" y="3313163"/>
                  </a:moveTo>
                  <a:lnTo>
                    <a:pt x="2310536" y="3268611"/>
                  </a:lnTo>
                  <a:lnTo>
                    <a:pt x="2296160" y="3227717"/>
                  </a:lnTo>
                  <a:lnTo>
                    <a:pt x="2273592" y="3191637"/>
                  </a:lnTo>
                  <a:lnTo>
                    <a:pt x="2243975" y="3161538"/>
                  </a:lnTo>
                  <a:lnTo>
                    <a:pt x="2208479" y="3138601"/>
                  </a:lnTo>
                  <a:lnTo>
                    <a:pt x="2168233" y="3123984"/>
                  </a:lnTo>
                  <a:lnTo>
                    <a:pt x="2124392" y="3118853"/>
                  </a:lnTo>
                  <a:lnTo>
                    <a:pt x="2080552" y="3123984"/>
                  </a:lnTo>
                  <a:lnTo>
                    <a:pt x="2040305" y="3138601"/>
                  </a:lnTo>
                  <a:lnTo>
                    <a:pt x="2004809" y="3161538"/>
                  </a:lnTo>
                  <a:lnTo>
                    <a:pt x="1975192" y="3191637"/>
                  </a:lnTo>
                  <a:lnTo>
                    <a:pt x="1952625" y="3227717"/>
                  </a:lnTo>
                  <a:lnTo>
                    <a:pt x="1938235" y="3268611"/>
                  </a:lnTo>
                  <a:lnTo>
                    <a:pt x="1933194" y="3313163"/>
                  </a:lnTo>
                  <a:lnTo>
                    <a:pt x="1938235" y="3357715"/>
                  </a:lnTo>
                  <a:lnTo>
                    <a:pt x="1952625" y="3398621"/>
                  </a:lnTo>
                  <a:lnTo>
                    <a:pt x="1975192" y="3434689"/>
                  </a:lnTo>
                  <a:lnTo>
                    <a:pt x="2004809" y="3464788"/>
                  </a:lnTo>
                  <a:lnTo>
                    <a:pt x="2040305" y="3487724"/>
                  </a:lnTo>
                  <a:lnTo>
                    <a:pt x="2080552" y="3502342"/>
                  </a:lnTo>
                  <a:lnTo>
                    <a:pt x="2124392" y="3507473"/>
                  </a:lnTo>
                  <a:lnTo>
                    <a:pt x="2168233" y="3502342"/>
                  </a:lnTo>
                  <a:lnTo>
                    <a:pt x="2208479" y="3487724"/>
                  </a:lnTo>
                  <a:lnTo>
                    <a:pt x="2243975" y="3464788"/>
                  </a:lnTo>
                  <a:lnTo>
                    <a:pt x="2273592" y="3434689"/>
                  </a:lnTo>
                  <a:lnTo>
                    <a:pt x="2296160" y="3398621"/>
                  </a:lnTo>
                  <a:lnTo>
                    <a:pt x="2310536" y="3357715"/>
                  </a:lnTo>
                  <a:lnTo>
                    <a:pt x="2315591" y="3313163"/>
                  </a:lnTo>
                  <a:close/>
                </a:path>
                <a:path w="3693795" h="4721860">
                  <a:moveTo>
                    <a:pt x="2551633" y="1956752"/>
                  </a:moveTo>
                  <a:lnTo>
                    <a:pt x="2547645" y="1911578"/>
                  </a:lnTo>
                  <a:lnTo>
                    <a:pt x="2536164" y="1869046"/>
                  </a:lnTo>
                  <a:lnTo>
                    <a:pt x="2517864" y="1829892"/>
                  </a:lnTo>
                  <a:lnTo>
                    <a:pt x="2493467" y="1794814"/>
                  </a:lnTo>
                  <a:lnTo>
                    <a:pt x="2463660" y="1764525"/>
                  </a:lnTo>
                  <a:lnTo>
                    <a:pt x="2429141" y="1739722"/>
                  </a:lnTo>
                  <a:lnTo>
                    <a:pt x="2390610" y="1721129"/>
                  </a:lnTo>
                  <a:lnTo>
                    <a:pt x="2348776" y="1709458"/>
                  </a:lnTo>
                  <a:lnTo>
                    <a:pt x="2304313" y="1705406"/>
                  </a:lnTo>
                  <a:lnTo>
                    <a:pt x="2259863" y="1709458"/>
                  </a:lnTo>
                  <a:lnTo>
                    <a:pt x="2218017" y="1721129"/>
                  </a:lnTo>
                  <a:lnTo>
                    <a:pt x="2179485" y="1739722"/>
                  </a:lnTo>
                  <a:lnTo>
                    <a:pt x="2144966" y="1764525"/>
                  </a:lnTo>
                  <a:lnTo>
                    <a:pt x="2115159" y="1794814"/>
                  </a:lnTo>
                  <a:lnTo>
                    <a:pt x="2090762" y="1829892"/>
                  </a:lnTo>
                  <a:lnTo>
                    <a:pt x="2072474" y="1869046"/>
                  </a:lnTo>
                  <a:lnTo>
                    <a:pt x="2060981" y="1911578"/>
                  </a:lnTo>
                  <a:lnTo>
                    <a:pt x="2056993" y="1956752"/>
                  </a:lnTo>
                  <a:lnTo>
                    <a:pt x="2060981" y="2001926"/>
                  </a:lnTo>
                  <a:lnTo>
                    <a:pt x="2072474" y="2044458"/>
                  </a:lnTo>
                  <a:lnTo>
                    <a:pt x="2090762" y="2083612"/>
                  </a:lnTo>
                  <a:lnTo>
                    <a:pt x="2115159" y="2118690"/>
                  </a:lnTo>
                  <a:lnTo>
                    <a:pt x="2144966" y="2148979"/>
                  </a:lnTo>
                  <a:lnTo>
                    <a:pt x="2179485" y="2173782"/>
                  </a:lnTo>
                  <a:lnTo>
                    <a:pt x="2218017" y="2192375"/>
                  </a:lnTo>
                  <a:lnTo>
                    <a:pt x="2259863" y="2204047"/>
                  </a:lnTo>
                  <a:lnTo>
                    <a:pt x="2304313" y="2208098"/>
                  </a:lnTo>
                  <a:lnTo>
                    <a:pt x="2348776" y="2204047"/>
                  </a:lnTo>
                  <a:lnTo>
                    <a:pt x="2390610" y="2192375"/>
                  </a:lnTo>
                  <a:lnTo>
                    <a:pt x="2429141" y="2173782"/>
                  </a:lnTo>
                  <a:lnTo>
                    <a:pt x="2463660" y="2148979"/>
                  </a:lnTo>
                  <a:lnTo>
                    <a:pt x="2493467" y="2118690"/>
                  </a:lnTo>
                  <a:lnTo>
                    <a:pt x="2517864" y="2083612"/>
                  </a:lnTo>
                  <a:lnTo>
                    <a:pt x="2536164" y="2044458"/>
                  </a:lnTo>
                  <a:lnTo>
                    <a:pt x="2547645" y="2001926"/>
                  </a:lnTo>
                  <a:lnTo>
                    <a:pt x="2551633" y="1956752"/>
                  </a:lnTo>
                  <a:close/>
                </a:path>
                <a:path w="3693795" h="4721860">
                  <a:moveTo>
                    <a:pt x="2845346" y="10020"/>
                  </a:moveTo>
                  <a:lnTo>
                    <a:pt x="1323581" y="10020"/>
                  </a:lnTo>
                  <a:lnTo>
                    <a:pt x="1314577" y="48120"/>
                  </a:lnTo>
                  <a:lnTo>
                    <a:pt x="1324521" y="98920"/>
                  </a:lnTo>
                  <a:lnTo>
                    <a:pt x="1351661" y="137020"/>
                  </a:lnTo>
                  <a:lnTo>
                    <a:pt x="1391920" y="162420"/>
                  </a:lnTo>
                  <a:lnTo>
                    <a:pt x="1441234" y="175120"/>
                  </a:lnTo>
                  <a:lnTo>
                    <a:pt x="2424163" y="175120"/>
                  </a:lnTo>
                  <a:lnTo>
                    <a:pt x="2406192" y="225920"/>
                  </a:lnTo>
                  <a:lnTo>
                    <a:pt x="2386253" y="264020"/>
                  </a:lnTo>
                  <a:lnTo>
                    <a:pt x="2364435" y="314820"/>
                  </a:lnTo>
                  <a:lnTo>
                    <a:pt x="2340800" y="365620"/>
                  </a:lnTo>
                  <a:lnTo>
                    <a:pt x="2315400" y="403720"/>
                  </a:lnTo>
                  <a:lnTo>
                    <a:pt x="2288298" y="454520"/>
                  </a:lnTo>
                  <a:lnTo>
                    <a:pt x="2259584" y="492620"/>
                  </a:lnTo>
                  <a:lnTo>
                    <a:pt x="1496834" y="492620"/>
                  </a:lnTo>
                  <a:lnTo>
                    <a:pt x="1447520" y="505320"/>
                  </a:lnTo>
                  <a:lnTo>
                    <a:pt x="1407261" y="530720"/>
                  </a:lnTo>
                  <a:lnTo>
                    <a:pt x="1380121" y="581520"/>
                  </a:lnTo>
                  <a:lnTo>
                    <a:pt x="1370177" y="619620"/>
                  </a:lnTo>
                  <a:lnTo>
                    <a:pt x="1380121" y="670420"/>
                  </a:lnTo>
                  <a:lnTo>
                    <a:pt x="1407261" y="721220"/>
                  </a:lnTo>
                  <a:lnTo>
                    <a:pt x="1447520" y="746620"/>
                  </a:lnTo>
                  <a:lnTo>
                    <a:pt x="2074989" y="746620"/>
                  </a:lnTo>
                  <a:lnTo>
                    <a:pt x="2044115" y="784720"/>
                  </a:lnTo>
                  <a:lnTo>
                    <a:pt x="2012492" y="822820"/>
                  </a:lnTo>
                  <a:lnTo>
                    <a:pt x="1980171" y="860920"/>
                  </a:lnTo>
                  <a:lnTo>
                    <a:pt x="1947189" y="899020"/>
                  </a:lnTo>
                  <a:lnTo>
                    <a:pt x="1913585" y="937120"/>
                  </a:lnTo>
                  <a:lnTo>
                    <a:pt x="1879396" y="975220"/>
                  </a:lnTo>
                  <a:lnTo>
                    <a:pt x="1844662" y="1013320"/>
                  </a:lnTo>
                  <a:lnTo>
                    <a:pt x="1809432" y="1051420"/>
                  </a:lnTo>
                  <a:lnTo>
                    <a:pt x="1773732" y="1089520"/>
                  </a:lnTo>
                  <a:lnTo>
                    <a:pt x="1737614" y="1127620"/>
                  </a:lnTo>
                  <a:lnTo>
                    <a:pt x="1701114" y="1165720"/>
                  </a:lnTo>
                  <a:lnTo>
                    <a:pt x="1627111" y="1241920"/>
                  </a:lnTo>
                  <a:lnTo>
                    <a:pt x="1589697" y="1267320"/>
                  </a:lnTo>
                  <a:lnTo>
                    <a:pt x="1400073" y="1457820"/>
                  </a:lnTo>
                  <a:lnTo>
                    <a:pt x="1361909" y="1483220"/>
                  </a:lnTo>
                  <a:lnTo>
                    <a:pt x="1247686" y="1597520"/>
                  </a:lnTo>
                  <a:lnTo>
                    <a:pt x="1128903" y="1699120"/>
                  </a:lnTo>
                  <a:lnTo>
                    <a:pt x="1085837" y="1749920"/>
                  </a:lnTo>
                  <a:lnTo>
                    <a:pt x="958227" y="1864220"/>
                  </a:lnTo>
                  <a:lnTo>
                    <a:pt x="874915" y="1940420"/>
                  </a:lnTo>
                  <a:lnTo>
                    <a:pt x="833920" y="1978520"/>
                  </a:lnTo>
                  <a:lnTo>
                    <a:pt x="793445" y="2016620"/>
                  </a:lnTo>
                  <a:lnTo>
                    <a:pt x="753503" y="2054720"/>
                  </a:lnTo>
                  <a:lnTo>
                    <a:pt x="714159" y="2092820"/>
                  </a:lnTo>
                  <a:lnTo>
                    <a:pt x="675462" y="2130920"/>
                  </a:lnTo>
                  <a:lnTo>
                    <a:pt x="637451" y="2169020"/>
                  </a:lnTo>
                  <a:lnTo>
                    <a:pt x="600176" y="2207120"/>
                  </a:lnTo>
                  <a:lnTo>
                    <a:pt x="563664" y="2245220"/>
                  </a:lnTo>
                  <a:lnTo>
                    <a:pt x="527977" y="2283320"/>
                  </a:lnTo>
                  <a:lnTo>
                    <a:pt x="493166" y="2321420"/>
                  </a:lnTo>
                  <a:lnTo>
                    <a:pt x="459270" y="2359520"/>
                  </a:lnTo>
                  <a:lnTo>
                    <a:pt x="426326" y="2397620"/>
                  </a:lnTo>
                  <a:lnTo>
                    <a:pt x="394373" y="2435720"/>
                  </a:lnTo>
                  <a:lnTo>
                    <a:pt x="363486" y="2473820"/>
                  </a:lnTo>
                  <a:lnTo>
                    <a:pt x="333692" y="2511920"/>
                  </a:lnTo>
                  <a:lnTo>
                    <a:pt x="305028" y="2550020"/>
                  </a:lnTo>
                  <a:lnTo>
                    <a:pt x="277558" y="2588120"/>
                  </a:lnTo>
                  <a:lnTo>
                    <a:pt x="251320" y="2626220"/>
                  </a:lnTo>
                  <a:lnTo>
                    <a:pt x="226352" y="2664320"/>
                  </a:lnTo>
                  <a:lnTo>
                    <a:pt x="202704" y="2702420"/>
                  </a:lnTo>
                  <a:lnTo>
                    <a:pt x="180428" y="2740520"/>
                  </a:lnTo>
                  <a:lnTo>
                    <a:pt x="159562" y="2778620"/>
                  </a:lnTo>
                  <a:lnTo>
                    <a:pt x="140144" y="2816720"/>
                  </a:lnTo>
                  <a:lnTo>
                    <a:pt x="122237" y="2854820"/>
                  </a:lnTo>
                  <a:lnTo>
                    <a:pt x="105879" y="2892920"/>
                  </a:lnTo>
                  <a:lnTo>
                    <a:pt x="91122" y="2931020"/>
                  </a:lnTo>
                  <a:lnTo>
                    <a:pt x="77990" y="2956420"/>
                  </a:lnTo>
                  <a:lnTo>
                    <a:pt x="56781" y="3032620"/>
                  </a:lnTo>
                  <a:lnTo>
                    <a:pt x="39179" y="3096120"/>
                  </a:lnTo>
                  <a:lnTo>
                    <a:pt x="25031" y="3159620"/>
                  </a:lnTo>
                  <a:lnTo>
                    <a:pt x="14198" y="3235820"/>
                  </a:lnTo>
                  <a:lnTo>
                    <a:pt x="6502" y="3299320"/>
                  </a:lnTo>
                  <a:lnTo>
                    <a:pt x="1828" y="3362820"/>
                  </a:lnTo>
                  <a:lnTo>
                    <a:pt x="0" y="3426320"/>
                  </a:lnTo>
                  <a:lnTo>
                    <a:pt x="863" y="3489820"/>
                  </a:lnTo>
                  <a:lnTo>
                    <a:pt x="4305" y="3540620"/>
                  </a:lnTo>
                  <a:lnTo>
                    <a:pt x="10134" y="3604120"/>
                  </a:lnTo>
                  <a:lnTo>
                    <a:pt x="18224" y="3667620"/>
                  </a:lnTo>
                  <a:lnTo>
                    <a:pt x="28422" y="3718420"/>
                  </a:lnTo>
                  <a:lnTo>
                    <a:pt x="40576" y="3781920"/>
                  </a:lnTo>
                  <a:lnTo>
                    <a:pt x="54521" y="3832720"/>
                  </a:lnTo>
                  <a:lnTo>
                    <a:pt x="70142" y="3883520"/>
                  </a:lnTo>
                  <a:lnTo>
                    <a:pt x="87249" y="3934320"/>
                  </a:lnTo>
                  <a:lnTo>
                    <a:pt x="105727" y="3985120"/>
                  </a:lnTo>
                  <a:lnTo>
                    <a:pt x="125399" y="4035920"/>
                  </a:lnTo>
                  <a:lnTo>
                    <a:pt x="146138" y="4086720"/>
                  </a:lnTo>
                  <a:lnTo>
                    <a:pt x="167767" y="4124820"/>
                  </a:lnTo>
                  <a:lnTo>
                    <a:pt x="190169" y="4175620"/>
                  </a:lnTo>
                  <a:lnTo>
                    <a:pt x="213169" y="4213720"/>
                  </a:lnTo>
                  <a:lnTo>
                    <a:pt x="236613" y="4251820"/>
                  </a:lnTo>
                  <a:lnTo>
                    <a:pt x="260375" y="4302620"/>
                  </a:lnTo>
                  <a:lnTo>
                    <a:pt x="284302" y="4340720"/>
                  </a:lnTo>
                  <a:lnTo>
                    <a:pt x="308216" y="4366120"/>
                  </a:lnTo>
                  <a:lnTo>
                    <a:pt x="332003" y="4404220"/>
                  </a:lnTo>
                  <a:lnTo>
                    <a:pt x="355485" y="4442320"/>
                  </a:lnTo>
                  <a:lnTo>
                    <a:pt x="378536" y="4467720"/>
                  </a:lnTo>
                  <a:lnTo>
                    <a:pt x="400977" y="4493120"/>
                  </a:lnTo>
                  <a:lnTo>
                    <a:pt x="422681" y="4518520"/>
                  </a:lnTo>
                  <a:lnTo>
                    <a:pt x="443496" y="4543920"/>
                  </a:lnTo>
                  <a:lnTo>
                    <a:pt x="463270" y="4569320"/>
                  </a:lnTo>
                  <a:lnTo>
                    <a:pt x="481838" y="4594720"/>
                  </a:lnTo>
                  <a:lnTo>
                    <a:pt x="499071" y="4607420"/>
                  </a:lnTo>
                  <a:lnTo>
                    <a:pt x="514807" y="4632820"/>
                  </a:lnTo>
                  <a:lnTo>
                    <a:pt x="528904" y="4645520"/>
                  </a:lnTo>
                  <a:lnTo>
                    <a:pt x="541210" y="4658220"/>
                  </a:lnTo>
                  <a:lnTo>
                    <a:pt x="551573" y="4658220"/>
                  </a:lnTo>
                  <a:lnTo>
                    <a:pt x="559841" y="4670920"/>
                  </a:lnTo>
                  <a:lnTo>
                    <a:pt x="565861" y="4683620"/>
                  </a:lnTo>
                  <a:lnTo>
                    <a:pt x="569493" y="4683620"/>
                  </a:lnTo>
                  <a:lnTo>
                    <a:pt x="597319" y="4696320"/>
                  </a:lnTo>
                  <a:lnTo>
                    <a:pt x="627621" y="4721720"/>
                  </a:lnTo>
                  <a:lnTo>
                    <a:pt x="729513" y="4721720"/>
                  </a:lnTo>
                  <a:lnTo>
                    <a:pt x="765454" y="4709020"/>
                  </a:lnTo>
                  <a:lnTo>
                    <a:pt x="828370" y="4670920"/>
                  </a:lnTo>
                  <a:lnTo>
                    <a:pt x="856284" y="4632820"/>
                  </a:lnTo>
                  <a:lnTo>
                    <a:pt x="872045" y="4582020"/>
                  </a:lnTo>
                  <a:lnTo>
                    <a:pt x="875779" y="4531220"/>
                  </a:lnTo>
                  <a:lnTo>
                    <a:pt x="867625" y="4493120"/>
                  </a:lnTo>
                  <a:lnTo>
                    <a:pt x="847686" y="4442320"/>
                  </a:lnTo>
                  <a:lnTo>
                    <a:pt x="816102" y="4404220"/>
                  </a:lnTo>
                  <a:lnTo>
                    <a:pt x="807847" y="4404220"/>
                  </a:lnTo>
                  <a:lnTo>
                    <a:pt x="791743" y="4378820"/>
                  </a:lnTo>
                  <a:lnTo>
                    <a:pt x="768921" y="4366120"/>
                  </a:lnTo>
                  <a:lnTo>
                    <a:pt x="740473" y="4328020"/>
                  </a:lnTo>
                  <a:lnTo>
                    <a:pt x="707555" y="4289920"/>
                  </a:lnTo>
                  <a:lnTo>
                    <a:pt x="671258" y="4251820"/>
                  </a:lnTo>
                  <a:lnTo>
                    <a:pt x="632701" y="4201020"/>
                  </a:lnTo>
                  <a:lnTo>
                    <a:pt x="553326" y="4074020"/>
                  </a:lnTo>
                  <a:lnTo>
                    <a:pt x="514731" y="3997820"/>
                  </a:lnTo>
                  <a:lnTo>
                    <a:pt x="1159827" y="3997820"/>
                  </a:lnTo>
                  <a:lnTo>
                    <a:pt x="1200086" y="3959720"/>
                  </a:lnTo>
                  <a:lnTo>
                    <a:pt x="1227226" y="3921620"/>
                  </a:lnTo>
                  <a:lnTo>
                    <a:pt x="1237170" y="3870820"/>
                  </a:lnTo>
                  <a:lnTo>
                    <a:pt x="1227226" y="3820020"/>
                  </a:lnTo>
                  <a:lnTo>
                    <a:pt x="1200086" y="3781920"/>
                  </a:lnTo>
                  <a:lnTo>
                    <a:pt x="1159827" y="3756520"/>
                  </a:lnTo>
                  <a:lnTo>
                    <a:pt x="1110513" y="3743820"/>
                  </a:lnTo>
                  <a:lnTo>
                    <a:pt x="413499" y="3743820"/>
                  </a:lnTo>
                  <a:lnTo>
                    <a:pt x="401281" y="3705720"/>
                  </a:lnTo>
                  <a:lnTo>
                    <a:pt x="390766" y="3654920"/>
                  </a:lnTo>
                  <a:lnTo>
                    <a:pt x="382104" y="3604120"/>
                  </a:lnTo>
                  <a:lnTo>
                    <a:pt x="375450" y="3553320"/>
                  </a:lnTo>
                  <a:lnTo>
                    <a:pt x="370941" y="3502520"/>
                  </a:lnTo>
                  <a:lnTo>
                    <a:pt x="368731" y="3451720"/>
                  </a:lnTo>
                  <a:lnTo>
                    <a:pt x="1493862" y="3451720"/>
                  </a:lnTo>
                  <a:lnTo>
                    <a:pt x="1543177" y="3439020"/>
                  </a:lnTo>
                  <a:lnTo>
                    <a:pt x="1583436" y="3413620"/>
                  </a:lnTo>
                  <a:lnTo>
                    <a:pt x="1610575" y="3375520"/>
                  </a:lnTo>
                  <a:lnTo>
                    <a:pt x="1620520" y="3324720"/>
                  </a:lnTo>
                  <a:lnTo>
                    <a:pt x="1610575" y="3273920"/>
                  </a:lnTo>
                  <a:lnTo>
                    <a:pt x="1583436" y="3235820"/>
                  </a:lnTo>
                  <a:lnTo>
                    <a:pt x="1543177" y="3210420"/>
                  </a:lnTo>
                  <a:lnTo>
                    <a:pt x="1493862" y="3197720"/>
                  </a:lnTo>
                  <a:lnTo>
                    <a:pt x="393382" y="3197720"/>
                  </a:lnTo>
                  <a:lnTo>
                    <a:pt x="400278" y="3172320"/>
                  </a:lnTo>
                  <a:lnTo>
                    <a:pt x="408038" y="3134220"/>
                  </a:lnTo>
                  <a:lnTo>
                    <a:pt x="416763" y="3108820"/>
                  </a:lnTo>
                  <a:lnTo>
                    <a:pt x="426529" y="3083420"/>
                  </a:lnTo>
                  <a:lnTo>
                    <a:pt x="441350" y="3032620"/>
                  </a:lnTo>
                  <a:lnTo>
                    <a:pt x="459257" y="2994520"/>
                  </a:lnTo>
                  <a:lnTo>
                    <a:pt x="480085" y="2956420"/>
                  </a:lnTo>
                  <a:lnTo>
                    <a:pt x="503656" y="2918320"/>
                  </a:lnTo>
                  <a:lnTo>
                    <a:pt x="529818" y="2867520"/>
                  </a:lnTo>
                  <a:lnTo>
                    <a:pt x="1442580" y="2867520"/>
                  </a:lnTo>
                  <a:lnTo>
                    <a:pt x="1482839" y="2829420"/>
                  </a:lnTo>
                  <a:lnTo>
                    <a:pt x="1509979" y="2791320"/>
                  </a:lnTo>
                  <a:lnTo>
                    <a:pt x="1519923" y="2740520"/>
                  </a:lnTo>
                  <a:lnTo>
                    <a:pt x="1509979" y="2702420"/>
                  </a:lnTo>
                  <a:lnTo>
                    <a:pt x="1482839" y="2651620"/>
                  </a:lnTo>
                  <a:lnTo>
                    <a:pt x="1442580" y="2626220"/>
                  </a:lnTo>
                  <a:lnTo>
                    <a:pt x="1393266" y="2613520"/>
                  </a:lnTo>
                  <a:lnTo>
                    <a:pt x="723988" y="2613520"/>
                  </a:lnTo>
                  <a:lnTo>
                    <a:pt x="754214" y="2588120"/>
                  </a:lnTo>
                  <a:lnTo>
                    <a:pt x="785418" y="2550020"/>
                  </a:lnTo>
                  <a:lnTo>
                    <a:pt x="817549" y="2511920"/>
                  </a:lnTo>
                  <a:lnTo>
                    <a:pt x="850595" y="2486520"/>
                  </a:lnTo>
                  <a:lnTo>
                    <a:pt x="884466" y="2448420"/>
                  </a:lnTo>
                  <a:lnTo>
                    <a:pt x="919149" y="2410320"/>
                  </a:lnTo>
                  <a:lnTo>
                    <a:pt x="954570" y="2372220"/>
                  </a:lnTo>
                  <a:lnTo>
                    <a:pt x="990701" y="2334120"/>
                  </a:lnTo>
                  <a:lnTo>
                    <a:pt x="1027493" y="2308720"/>
                  </a:lnTo>
                  <a:lnTo>
                    <a:pt x="1064895" y="2270620"/>
                  </a:lnTo>
                  <a:lnTo>
                    <a:pt x="1102842" y="2232520"/>
                  </a:lnTo>
                  <a:lnTo>
                    <a:pt x="1141323" y="2194420"/>
                  </a:lnTo>
                  <a:lnTo>
                    <a:pt x="1180261" y="2156320"/>
                  </a:lnTo>
                  <a:lnTo>
                    <a:pt x="1259370" y="2080120"/>
                  </a:lnTo>
                  <a:lnTo>
                    <a:pt x="1339773" y="2003920"/>
                  </a:lnTo>
                  <a:lnTo>
                    <a:pt x="1380350" y="1978520"/>
                  </a:lnTo>
                  <a:lnTo>
                    <a:pt x="1460766" y="1902320"/>
                  </a:lnTo>
                  <a:lnTo>
                    <a:pt x="1737309" y="1635620"/>
                  </a:lnTo>
                  <a:lnTo>
                    <a:pt x="1776310" y="1597520"/>
                  </a:lnTo>
                  <a:lnTo>
                    <a:pt x="1815109" y="1572120"/>
                  </a:lnTo>
                  <a:lnTo>
                    <a:pt x="1891931" y="1495920"/>
                  </a:lnTo>
                  <a:lnTo>
                    <a:pt x="1967534" y="1419720"/>
                  </a:lnTo>
                  <a:lnTo>
                    <a:pt x="2004809" y="1381620"/>
                  </a:lnTo>
                  <a:lnTo>
                    <a:pt x="2041690" y="1343520"/>
                  </a:lnTo>
                  <a:lnTo>
                    <a:pt x="2078139" y="1305420"/>
                  </a:lnTo>
                  <a:lnTo>
                    <a:pt x="2114143" y="1267320"/>
                  </a:lnTo>
                  <a:lnTo>
                    <a:pt x="2149665" y="1229220"/>
                  </a:lnTo>
                  <a:lnTo>
                    <a:pt x="2184679" y="1191120"/>
                  </a:lnTo>
                  <a:lnTo>
                    <a:pt x="2219147" y="1153020"/>
                  </a:lnTo>
                  <a:lnTo>
                    <a:pt x="2253030" y="1114920"/>
                  </a:lnTo>
                  <a:lnTo>
                    <a:pt x="2286330" y="1076820"/>
                  </a:lnTo>
                  <a:lnTo>
                    <a:pt x="2318982" y="1038720"/>
                  </a:lnTo>
                  <a:lnTo>
                    <a:pt x="2350986" y="1000620"/>
                  </a:lnTo>
                  <a:lnTo>
                    <a:pt x="2382291" y="962520"/>
                  </a:lnTo>
                  <a:lnTo>
                    <a:pt x="2412873" y="924420"/>
                  </a:lnTo>
                  <a:lnTo>
                    <a:pt x="2442705" y="886320"/>
                  </a:lnTo>
                  <a:lnTo>
                    <a:pt x="2471763" y="848220"/>
                  </a:lnTo>
                  <a:lnTo>
                    <a:pt x="2499995" y="797420"/>
                  </a:lnTo>
                  <a:lnTo>
                    <a:pt x="2527401" y="759320"/>
                  </a:lnTo>
                  <a:lnTo>
                    <a:pt x="2553932" y="721220"/>
                  </a:lnTo>
                  <a:lnTo>
                    <a:pt x="2579560" y="683120"/>
                  </a:lnTo>
                  <a:lnTo>
                    <a:pt x="2604262" y="645020"/>
                  </a:lnTo>
                  <a:lnTo>
                    <a:pt x="2627998" y="606920"/>
                  </a:lnTo>
                  <a:lnTo>
                    <a:pt x="2650744" y="568820"/>
                  </a:lnTo>
                  <a:lnTo>
                    <a:pt x="2672473" y="518020"/>
                  </a:lnTo>
                  <a:lnTo>
                    <a:pt x="2693162" y="479920"/>
                  </a:lnTo>
                  <a:lnTo>
                    <a:pt x="2712758" y="441820"/>
                  </a:lnTo>
                  <a:lnTo>
                    <a:pt x="2731249" y="403720"/>
                  </a:lnTo>
                  <a:lnTo>
                    <a:pt x="2748610" y="365620"/>
                  </a:lnTo>
                  <a:lnTo>
                    <a:pt x="2764790" y="314820"/>
                  </a:lnTo>
                  <a:lnTo>
                    <a:pt x="2779776" y="276720"/>
                  </a:lnTo>
                  <a:lnTo>
                    <a:pt x="2793530" y="238620"/>
                  </a:lnTo>
                  <a:lnTo>
                    <a:pt x="2806039" y="187820"/>
                  </a:lnTo>
                  <a:lnTo>
                    <a:pt x="2817241" y="149720"/>
                  </a:lnTo>
                  <a:lnTo>
                    <a:pt x="2827134" y="111620"/>
                  </a:lnTo>
                  <a:lnTo>
                    <a:pt x="2835681" y="73520"/>
                  </a:lnTo>
                  <a:lnTo>
                    <a:pt x="2842857" y="22720"/>
                  </a:lnTo>
                  <a:lnTo>
                    <a:pt x="2845346" y="10020"/>
                  </a:lnTo>
                  <a:close/>
                </a:path>
                <a:path w="3693795" h="4721860">
                  <a:moveTo>
                    <a:pt x="3506774" y="1344333"/>
                  </a:moveTo>
                  <a:lnTo>
                    <a:pt x="3503396" y="1297622"/>
                  </a:lnTo>
                  <a:lnTo>
                    <a:pt x="3493605" y="1253045"/>
                  </a:lnTo>
                  <a:lnTo>
                    <a:pt x="3477857" y="1211084"/>
                  </a:lnTo>
                  <a:lnTo>
                    <a:pt x="3456660" y="1172222"/>
                  </a:lnTo>
                  <a:lnTo>
                    <a:pt x="3430473" y="1136954"/>
                  </a:lnTo>
                  <a:lnTo>
                    <a:pt x="3399790" y="1105776"/>
                  </a:lnTo>
                  <a:lnTo>
                    <a:pt x="3365093" y="1079169"/>
                  </a:lnTo>
                  <a:lnTo>
                    <a:pt x="3326854" y="1057630"/>
                  </a:lnTo>
                  <a:lnTo>
                    <a:pt x="3285566" y="1041628"/>
                  </a:lnTo>
                  <a:lnTo>
                    <a:pt x="3241700" y="1031671"/>
                  </a:lnTo>
                  <a:lnTo>
                    <a:pt x="3195739" y="1028242"/>
                  </a:lnTo>
                  <a:lnTo>
                    <a:pt x="3149777" y="1031671"/>
                  </a:lnTo>
                  <a:lnTo>
                    <a:pt x="3105899" y="1041628"/>
                  </a:lnTo>
                  <a:lnTo>
                    <a:pt x="3064611" y="1057630"/>
                  </a:lnTo>
                  <a:lnTo>
                    <a:pt x="3026372" y="1079169"/>
                  </a:lnTo>
                  <a:lnTo>
                    <a:pt x="2991675" y="1105776"/>
                  </a:lnTo>
                  <a:lnTo>
                    <a:pt x="2960992" y="1136954"/>
                  </a:lnTo>
                  <a:lnTo>
                    <a:pt x="2934805" y="1172222"/>
                  </a:lnTo>
                  <a:lnTo>
                    <a:pt x="2913608" y="1211084"/>
                  </a:lnTo>
                  <a:lnTo>
                    <a:pt x="2897873" y="1253045"/>
                  </a:lnTo>
                  <a:lnTo>
                    <a:pt x="2888069" y="1297622"/>
                  </a:lnTo>
                  <a:lnTo>
                    <a:pt x="2884703" y="1344333"/>
                  </a:lnTo>
                  <a:lnTo>
                    <a:pt x="2888069" y="1391043"/>
                  </a:lnTo>
                  <a:lnTo>
                    <a:pt x="2897873" y="1435633"/>
                  </a:lnTo>
                  <a:lnTo>
                    <a:pt x="2913608" y="1477594"/>
                  </a:lnTo>
                  <a:lnTo>
                    <a:pt x="2934805" y="1516456"/>
                  </a:lnTo>
                  <a:lnTo>
                    <a:pt x="2960992" y="1551711"/>
                  </a:lnTo>
                  <a:lnTo>
                    <a:pt x="2991675" y="1582902"/>
                  </a:lnTo>
                  <a:lnTo>
                    <a:pt x="3026372" y="1609509"/>
                  </a:lnTo>
                  <a:lnTo>
                    <a:pt x="3064611" y="1631048"/>
                  </a:lnTo>
                  <a:lnTo>
                    <a:pt x="3105899" y="1647050"/>
                  </a:lnTo>
                  <a:lnTo>
                    <a:pt x="3149777" y="1657007"/>
                  </a:lnTo>
                  <a:lnTo>
                    <a:pt x="3195739" y="1660423"/>
                  </a:lnTo>
                  <a:lnTo>
                    <a:pt x="3241700" y="1657007"/>
                  </a:lnTo>
                  <a:lnTo>
                    <a:pt x="3285566" y="1647050"/>
                  </a:lnTo>
                  <a:lnTo>
                    <a:pt x="3326854" y="1631048"/>
                  </a:lnTo>
                  <a:lnTo>
                    <a:pt x="3365093" y="1609509"/>
                  </a:lnTo>
                  <a:lnTo>
                    <a:pt x="3399790" y="1582902"/>
                  </a:lnTo>
                  <a:lnTo>
                    <a:pt x="3430473" y="1551711"/>
                  </a:lnTo>
                  <a:lnTo>
                    <a:pt x="3456660" y="1516456"/>
                  </a:lnTo>
                  <a:lnTo>
                    <a:pt x="3477857" y="1477594"/>
                  </a:lnTo>
                  <a:lnTo>
                    <a:pt x="3493605" y="1435633"/>
                  </a:lnTo>
                  <a:lnTo>
                    <a:pt x="3503396" y="1391043"/>
                  </a:lnTo>
                  <a:lnTo>
                    <a:pt x="3506774" y="1344333"/>
                  </a:lnTo>
                  <a:close/>
                </a:path>
                <a:path w="3693795" h="4721860">
                  <a:moveTo>
                    <a:pt x="3508527" y="2550566"/>
                  </a:moveTo>
                  <a:lnTo>
                    <a:pt x="3505873" y="2503855"/>
                  </a:lnTo>
                  <a:lnTo>
                    <a:pt x="3498113" y="2458732"/>
                  </a:lnTo>
                  <a:lnTo>
                    <a:pt x="3485540" y="2415476"/>
                  </a:lnTo>
                  <a:lnTo>
                    <a:pt x="3468459" y="2374417"/>
                  </a:lnTo>
                  <a:lnTo>
                    <a:pt x="3447161" y="2335834"/>
                  </a:lnTo>
                  <a:lnTo>
                    <a:pt x="3421938" y="2300046"/>
                  </a:lnTo>
                  <a:lnTo>
                    <a:pt x="3393084" y="2267331"/>
                  </a:lnTo>
                  <a:lnTo>
                    <a:pt x="3360890" y="2238006"/>
                  </a:lnTo>
                  <a:lnTo>
                    <a:pt x="3325672" y="2212378"/>
                  </a:lnTo>
                  <a:lnTo>
                    <a:pt x="3287712" y="2190724"/>
                  </a:lnTo>
                  <a:lnTo>
                    <a:pt x="3247301" y="2173363"/>
                  </a:lnTo>
                  <a:lnTo>
                    <a:pt x="3204756" y="2160587"/>
                  </a:lnTo>
                  <a:lnTo>
                    <a:pt x="3160344" y="2152713"/>
                  </a:lnTo>
                  <a:lnTo>
                    <a:pt x="3114383" y="2150008"/>
                  </a:lnTo>
                  <a:lnTo>
                    <a:pt x="3068409" y="2152713"/>
                  </a:lnTo>
                  <a:lnTo>
                    <a:pt x="3024009" y="2160587"/>
                  </a:lnTo>
                  <a:lnTo>
                    <a:pt x="2981452" y="2173363"/>
                  </a:lnTo>
                  <a:lnTo>
                    <a:pt x="2941040" y="2190724"/>
                  </a:lnTo>
                  <a:lnTo>
                    <a:pt x="2903080" y="2212378"/>
                  </a:lnTo>
                  <a:lnTo>
                    <a:pt x="2867863" y="2238006"/>
                  </a:lnTo>
                  <a:lnTo>
                    <a:pt x="2835681" y="2267331"/>
                  </a:lnTo>
                  <a:lnTo>
                    <a:pt x="2806827" y="2300046"/>
                  </a:lnTo>
                  <a:lnTo>
                    <a:pt x="2781604" y="2335834"/>
                  </a:lnTo>
                  <a:lnTo>
                    <a:pt x="2760294" y="2374417"/>
                  </a:lnTo>
                  <a:lnTo>
                    <a:pt x="2743212" y="2415476"/>
                  </a:lnTo>
                  <a:lnTo>
                    <a:pt x="2730639" y="2458732"/>
                  </a:lnTo>
                  <a:lnTo>
                    <a:pt x="2722880" y="2503855"/>
                  </a:lnTo>
                  <a:lnTo>
                    <a:pt x="2720238" y="2550566"/>
                  </a:lnTo>
                  <a:lnTo>
                    <a:pt x="2722880" y="2597289"/>
                  </a:lnTo>
                  <a:lnTo>
                    <a:pt x="2730639" y="2642412"/>
                  </a:lnTo>
                  <a:lnTo>
                    <a:pt x="2743212" y="2685669"/>
                  </a:lnTo>
                  <a:lnTo>
                    <a:pt x="2760294" y="2726728"/>
                  </a:lnTo>
                  <a:lnTo>
                    <a:pt x="2781604" y="2765310"/>
                  </a:lnTo>
                  <a:lnTo>
                    <a:pt x="2806827" y="2801099"/>
                  </a:lnTo>
                  <a:lnTo>
                    <a:pt x="2835681" y="2833814"/>
                  </a:lnTo>
                  <a:lnTo>
                    <a:pt x="2867863" y="2863126"/>
                  </a:lnTo>
                  <a:lnTo>
                    <a:pt x="2903080" y="2888767"/>
                  </a:lnTo>
                  <a:lnTo>
                    <a:pt x="2941040" y="2910421"/>
                  </a:lnTo>
                  <a:lnTo>
                    <a:pt x="2981452" y="2927781"/>
                  </a:lnTo>
                  <a:lnTo>
                    <a:pt x="3024009" y="2940545"/>
                  </a:lnTo>
                  <a:lnTo>
                    <a:pt x="3068409" y="2948432"/>
                  </a:lnTo>
                  <a:lnTo>
                    <a:pt x="3114383" y="2951124"/>
                  </a:lnTo>
                  <a:lnTo>
                    <a:pt x="3160344" y="2948432"/>
                  </a:lnTo>
                  <a:lnTo>
                    <a:pt x="3204756" y="2940545"/>
                  </a:lnTo>
                  <a:lnTo>
                    <a:pt x="3247301" y="2927781"/>
                  </a:lnTo>
                  <a:lnTo>
                    <a:pt x="3287712" y="2910421"/>
                  </a:lnTo>
                  <a:lnTo>
                    <a:pt x="3325672" y="2888767"/>
                  </a:lnTo>
                  <a:lnTo>
                    <a:pt x="3360890" y="2863126"/>
                  </a:lnTo>
                  <a:lnTo>
                    <a:pt x="3393084" y="2833814"/>
                  </a:lnTo>
                  <a:lnTo>
                    <a:pt x="3421938" y="2801099"/>
                  </a:lnTo>
                  <a:lnTo>
                    <a:pt x="3447161" y="2765310"/>
                  </a:lnTo>
                  <a:lnTo>
                    <a:pt x="3468459" y="2726728"/>
                  </a:lnTo>
                  <a:lnTo>
                    <a:pt x="3485540" y="2685669"/>
                  </a:lnTo>
                  <a:lnTo>
                    <a:pt x="3498113" y="2642412"/>
                  </a:lnTo>
                  <a:lnTo>
                    <a:pt x="3505873" y="2597289"/>
                  </a:lnTo>
                  <a:lnTo>
                    <a:pt x="3508527" y="2550566"/>
                  </a:lnTo>
                  <a:close/>
                </a:path>
                <a:path w="3693795" h="4721860">
                  <a:moveTo>
                    <a:pt x="3693350" y="317944"/>
                  </a:moveTo>
                  <a:lnTo>
                    <a:pt x="3689007" y="268770"/>
                  </a:lnTo>
                  <a:lnTo>
                    <a:pt x="3676510" y="222491"/>
                  </a:lnTo>
                  <a:lnTo>
                    <a:pt x="3656596" y="179870"/>
                  </a:lnTo>
                  <a:lnTo>
                    <a:pt x="3630041" y="141693"/>
                  </a:lnTo>
                  <a:lnTo>
                    <a:pt x="3597592" y="108724"/>
                  </a:lnTo>
                  <a:lnTo>
                    <a:pt x="3560026" y="81737"/>
                  </a:lnTo>
                  <a:lnTo>
                    <a:pt x="3518090" y="61506"/>
                  </a:lnTo>
                  <a:lnTo>
                    <a:pt x="3472548" y="48793"/>
                  </a:lnTo>
                  <a:lnTo>
                    <a:pt x="3424161" y="44386"/>
                  </a:lnTo>
                  <a:lnTo>
                    <a:pt x="3375774" y="48793"/>
                  </a:lnTo>
                  <a:lnTo>
                    <a:pt x="3330232" y="61506"/>
                  </a:lnTo>
                  <a:lnTo>
                    <a:pt x="3288296" y="81737"/>
                  </a:lnTo>
                  <a:lnTo>
                    <a:pt x="3250730" y="108724"/>
                  </a:lnTo>
                  <a:lnTo>
                    <a:pt x="3218281" y="141693"/>
                  </a:lnTo>
                  <a:lnTo>
                    <a:pt x="3191726" y="179870"/>
                  </a:lnTo>
                  <a:lnTo>
                    <a:pt x="3171812" y="222491"/>
                  </a:lnTo>
                  <a:lnTo>
                    <a:pt x="3159315" y="268770"/>
                  </a:lnTo>
                  <a:lnTo>
                    <a:pt x="3154972" y="317944"/>
                  </a:lnTo>
                  <a:lnTo>
                    <a:pt x="3159315" y="367118"/>
                  </a:lnTo>
                  <a:lnTo>
                    <a:pt x="3171812" y="413397"/>
                  </a:lnTo>
                  <a:lnTo>
                    <a:pt x="3191726" y="456018"/>
                  </a:lnTo>
                  <a:lnTo>
                    <a:pt x="3218281" y="494207"/>
                  </a:lnTo>
                  <a:lnTo>
                    <a:pt x="3250730" y="527177"/>
                  </a:lnTo>
                  <a:lnTo>
                    <a:pt x="3288296" y="554164"/>
                  </a:lnTo>
                  <a:lnTo>
                    <a:pt x="3330232" y="574395"/>
                  </a:lnTo>
                  <a:lnTo>
                    <a:pt x="3375774" y="587108"/>
                  </a:lnTo>
                  <a:lnTo>
                    <a:pt x="3424161" y="591515"/>
                  </a:lnTo>
                  <a:lnTo>
                    <a:pt x="3472548" y="587108"/>
                  </a:lnTo>
                  <a:lnTo>
                    <a:pt x="3518090" y="574395"/>
                  </a:lnTo>
                  <a:lnTo>
                    <a:pt x="3560026" y="554164"/>
                  </a:lnTo>
                  <a:lnTo>
                    <a:pt x="3597592" y="527177"/>
                  </a:lnTo>
                  <a:lnTo>
                    <a:pt x="3630041" y="494207"/>
                  </a:lnTo>
                  <a:lnTo>
                    <a:pt x="3656596" y="456018"/>
                  </a:lnTo>
                  <a:lnTo>
                    <a:pt x="3676510" y="413397"/>
                  </a:lnTo>
                  <a:lnTo>
                    <a:pt x="3689007" y="367118"/>
                  </a:lnTo>
                  <a:lnTo>
                    <a:pt x="3693350" y="317944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5D0CF7AA-5EBE-7C05-F897-4819BD7C555D}"/>
                </a:ext>
              </a:extLst>
            </p:cNvPr>
            <p:cNvSpPr/>
            <p:nvPr/>
          </p:nvSpPr>
          <p:spPr>
            <a:xfrm>
              <a:off x="3624663" y="653716"/>
              <a:ext cx="714591" cy="726107"/>
            </a:xfrm>
            <a:custGeom>
              <a:avLst/>
              <a:gdLst/>
              <a:ahLst/>
              <a:cxnLst/>
              <a:rect l="l" t="t" r="r" b="b"/>
              <a:pathLst>
                <a:path w="788035" h="800735">
                  <a:moveTo>
                    <a:pt x="393953" y="0"/>
                  </a:moveTo>
                  <a:lnTo>
                    <a:pt x="348010" y="2693"/>
                  </a:lnTo>
                  <a:lnTo>
                    <a:pt x="303623" y="10573"/>
                  </a:lnTo>
                  <a:lnTo>
                    <a:pt x="261088" y="23340"/>
                  </a:lnTo>
                  <a:lnTo>
                    <a:pt x="220702" y="40693"/>
                  </a:lnTo>
                  <a:lnTo>
                    <a:pt x="182759" y="62331"/>
                  </a:lnTo>
                  <a:lnTo>
                    <a:pt x="147555" y="87955"/>
                  </a:lnTo>
                  <a:lnTo>
                    <a:pt x="115385" y="117263"/>
                  </a:lnTo>
                  <a:lnTo>
                    <a:pt x="86546" y="149956"/>
                  </a:lnTo>
                  <a:lnTo>
                    <a:pt x="61333" y="185733"/>
                  </a:lnTo>
                  <a:lnTo>
                    <a:pt x="40041" y="224294"/>
                  </a:lnTo>
                  <a:lnTo>
                    <a:pt x="22966" y="265338"/>
                  </a:lnTo>
                  <a:lnTo>
                    <a:pt x="10404" y="308566"/>
                  </a:lnTo>
                  <a:lnTo>
                    <a:pt x="2650" y="353675"/>
                  </a:lnTo>
                  <a:lnTo>
                    <a:pt x="0" y="400367"/>
                  </a:lnTo>
                  <a:lnTo>
                    <a:pt x="2650" y="447056"/>
                  </a:lnTo>
                  <a:lnTo>
                    <a:pt x="10404" y="492164"/>
                  </a:lnTo>
                  <a:lnTo>
                    <a:pt x="22966" y="535389"/>
                  </a:lnTo>
                  <a:lnTo>
                    <a:pt x="40041" y="576432"/>
                  </a:lnTo>
                  <a:lnTo>
                    <a:pt x="61333" y="614991"/>
                  </a:lnTo>
                  <a:lnTo>
                    <a:pt x="86546" y="650767"/>
                  </a:lnTo>
                  <a:lnTo>
                    <a:pt x="115385" y="683460"/>
                  </a:lnTo>
                  <a:lnTo>
                    <a:pt x="147555" y="712767"/>
                  </a:lnTo>
                  <a:lnTo>
                    <a:pt x="182759" y="738391"/>
                  </a:lnTo>
                  <a:lnTo>
                    <a:pt x="220702" y="760029"/>
                  </a:lnTo>
                  <a:lnTo>
                    <a:pt x="261088" y="777381"/>
                  </a:lnTo>
                  <a:lnTo>
                    <a:pt x="303623" y="790148"/>
                  </a:lnTo>
                  <a:lnTo>
                    <a:pt x="348010" y="798028"/>
                  </a:lnTo>
                  <a:lnTo>
                    <a:pt x="393953" y="800722"/>
                  </a:lnTo>
                  <a:lnTo>
                    <a:pt x="439897" y="798028"/>
                  </a:lnTo>
                  <a:lnTo>
                    <a:pt x="484284" y="790148"/>
                  </a:lnTo>
                  <a:lnTo>
                    <a:pt x="526819" y="777381"/>
                  </a:lnTo>
                  <a:lnTo>
                    <a:pt x="567205" y="760029"/>
                  </a:lnTo>
                  <a:lnTo>
                    <a:pt x="605148" y="738391"/>
                  </a:lnTo>
                  <a:lnTo>
                    <a:pt x="640352" y="712767"/>
                  </a:lnTo>
                  <a:lnTo>
                    <a:pt x="672522" y="683460"/>
                  </a:lnTo>
                  <a:lnTo>
                    <a:pt x="701361" y="650767"/>
                  </a:lnTo>
                  <a:lnTo>
                    <a:pt x="726574" y="614991"/>
                  </a:lnTo>
                  <a:lnTo>
                    <a:pt x="747866" y="576432"/>
                  </a:lnTo>
                  <a:lnTo>
                    <a:pt x="764941" y="535389"/>
                  </a:lnTo>
                  <a:lnTo>
                    <a:pt x="777503" y="492164"/>
                  </a:lnTo>
                  <a:lnTo>
                    <a:pt x="785257" y="447056"/>
                  </a:lnTo>
                  <a:lnTo>
                    <a:pt x="787907" y="400367"/>
                  </a:lnTo>
                  <a:lnTo>
                    <a:pt x="785257" y="353675"/>
                  </a:lnTo>
                  <a:lnTo>
                    <a:pt x="777503" y="308566"/>
                  </a:lnTo>
                  <a:lnTo>
                    <a:pt x="764941" y="265338"/>
                  </a:lnTo>
                  <a:lnTo>
                    <a:pt x="747866" y="224294"/>
                  </a:lnTo>
                  <a:lnTo>
                    <a:pt x="726574" y="185733"/>
                  </a:lnTo>
                  <a:lnTo>
                    <a:pt x="701361" y="149956"/>
                  </a:lnTo>
                  <a:lnTo>
                    <a:pt x="672522" y="117263"/>
                  </a:lnTo>
                  <a:lnTo>
                    <a:pt x="640352" y="87955"/>
                  </a:lnTo>
                  <a:lnTo>
                    <a:pt x="605148" y="62331"/>
                  </a:lnTo>
                  <a:lnTo>
                    <a:pt x="567205" y="40693"/>
                  </a:lnTo>
                  <a:lnTo>
                    <a:pt x="526819" y="23340"/>
                  </a:lnTo>
                  <a:lnTo>
                    <a:pt x="484284" y="10573"/>
                  </a:lnTo>
                  <a:lnTo>
                    <a:pt x="439897" y="2693"/>
                  </a:lnTo>
                  <a:lnTo>
                    <a:pt x="393953" y="0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25DD953B-F14D-071F-E4DD-C54031B4394C}"/>
                </a:ext>
              </a:extLst>
            </p:cNvPr>
            <p:cNvSpPr/>
            <p:nvPr/>
          </p:nvSpPr>
          <p:spPr>
            <a:xfrm>
              <a:off x="9597" y="0"/>
              <a:ext cx="210750" cy="1356629"/>
            </a:xfrm>
            <a:custGeom>
              <a:avLst/>
              <a:gdLst/>
              <a:ahLst/>
              <a:cxnLst/>
              <a:rect l="l" t="t" r="r" b="b"/>
              <a:pathLst>
                <a:path w="232410" h="1496060">
                  <a:moveTo>
                    <a:pt x="105352" y="1242277"/>
                  </a:moveTo>
                  <a:lnTo>
                    <a:pt x="0" y="1242277"/>
                  </a:lnTo>
                  <a:lnTo>
                    <a:pt x="0" y="1495642"/>
                  </a:lnTo>
                  <a:lnTo>
                    <a:pt x="105352" y="1495642"/>
                  </a:lnTo>
                  <a:lnTo>
                    <a:pt x="154663" y="1485686"/>
                  </a:lnTo>
                  <a:lnTo>
                    <a:pt x="194930" y="1458537"/>
                  </a:lnTo>
                  <a:lnTo>
                    <a:pt x="222079" y="1418269"/>
                  </a:lnTo>
                  <a:lnTo>
                    <a:pt x="232035" y="1368959"/>
                  </a:lnTo>
                  <a:lnTo>
                    <a:pt x="222079" y="1319649"/>
                  </a:lnTo>
                  <a:lnTo>
                    <a:pt x="194930" y="1279381"/>
                  </a:lnTo>
                  <a:lnTo>
                    <a:pt x="154663" y="1252232"/>
                  </a:lnTo>
                  <a:lnTo>
                    <a:pt x="105352" y="1242277"/>
                  </a:lnTo>
                  <a:close/>
                </a:path>
                <a:path w="232410" h="1496060">
                  <a:moveTo>
                    <a:pt x="4730" y="660413"/>
                  </a:moveTo>
                  <a:lnTo>
                    <a:pt x="0" y="660413"/>
                  </a:lnTo>
                  <a:lnTo>
                    <a:pt x="0" y="913778"/>
                  </a:lnTo>
                  <a:lnTo>
                    <a:pt x="4730" y="913778"/>
                  </a:lnTo>
                  <a:lnTo>
                    <a:pt x="54035" y="903821"/>
                  </a:lnTo>
                  <a:lnTo>
                    <a:pt x="94303" y="876669"/>
                  </a:lnTo>
                  <a:lnTo>
                    <a:pt x="121456" y="836401"/>
                  </a:lnTo>
                  <a:lnTo>
                    <a:pt x="131413" y="787096"/>
                  </a:lnTo>
                  <a:lnTo>
                    <a:pt x="121456" y="737786"/>
                  </a:lnTo>
                  <a:lnTo>
                    <a:pt x="94303" y="697518"/>
                  </a:lnTo>
                  <a:lnTo>
                    <a:pt x="54035" y="670369"/>
                  </a:lnTo>
                  <a:lnTo>
                    <a:pt x="4730" y="660413"/>
                  </a:lnTo>
                  <a:close/>
                </a:path>
                <a:path w="232410" h="1496060">
                  <a:moveTo>
                    <a:pt x="6762" y="0"/>
                  </a:moveTo>
                  <a:lnTo>
                    <a:pt x="0" y="0"/>
                  </a:lnTo>
                  <a:lnTo>
                    <a:pt x="0" y="6232"/>
                  </a:lnTo>
                  <a:lnTo>
                    <a:pt x="6762" y="0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0789B18E-19FB-CD65-207B-43C48EBE5A69}"/>
                </a:ext>
              </a:extLst>
            </p:cNvPr>
            <p:cNvSpPr/>
            <p:nvPr/>
          </p:nvSpPr>
          <p:spPr>
            <a:xfrm>
              <a:off x="9598" y="1623705"/>
              <a:ext cx="399042" cy="229752"/>
            </a:xfrm>
            <a:custGeom>
              <a:avLst/>
              <a:gdLst/>
              <a:ahLst/>
              <a:cxnLst/>
              <a:rect l="l" t="t" r="r" b="b"/>
              <a:pathLst>
                <a:path w="440055" h="253364">
                  <a:moveTo>
                    <a:pt x="312827" y="0"/>
                  </a:moveTo>
                  <a:lnTo>
                    <a:pt x="0" y="0"/>
                  </a:lnTo>
                  <a:lnTo>
                    <a:pt x="0" y="253365"/>
                  </a:lnTo>
                  <a:lnTo>
                    <a:pt x="312827" y="253365"/>
                  </a:lnTo>
                  <a:lnTo>
                    <a:pt x="362132" y="243409"/>
                  </a:lnTo>
                  <a:lnTo>
                    <a:pt x="402400" y="216260"/>
                  </a:lnTo>
                  <a:lnTo>
                    <a:pt x="429552" y="175992"/>
                  </a:lnTo>
                  <a:lnTo>
                    <a:pt x="439510" y="126682"/>
                  </a:lnTo>
                  <a:lnTo>
                    <a:pt x="429552" y="77372"/>
                  </a:lnTo>
                  <a:lnTo>
                    <a:pt x="402400" y="37104"/>
                  </a:lnTo>
                  <a:lnTo>
                    <a:pt x="362132" y="9955"/>
                  </a:lnTo>
                  <a:lnTo>
                    <a:pt x="312827" y="0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E815F2B0-E8A3-E494-B8FD-FEAD7DDF456A}"/>
                </a:ext>
              </a:extLst>
            </p:cNvPr>
            <p:cNvSpPr/>
            <p:nvPr/>
          </p:nvSpPr>
          <p:spPr>
            <a:xfrm>
              <a:off x="304371" y="530626"/>
              <a:ext cx="347219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19">
                  <a:moveTo>
                    <a:pt x="191198" y="0"/>
                  </a:moveTo>
                  <a:lnTo>
                    <a:pt x="147361" y="5131"/>
                  </a:lnTo>
                  <a:lnTo>
                    <a:pt x="107117" y="19747"/>
                  </a:lnTo>
                  <a:lnTo>
                    <a:pt x="71617" y="42682"/>
                  </a:lnTo>
                  <a:lnTo>
                    <a:pt x="42006" y="72771"/>
                  </a:lnTo>
                  <a:lnTo>
                    <a:pt x="19435" y="108846"/>
                  </a:lnTo>
                  <a:lnTo>
                    <a:pt x="5050" y="149744"/>
                  </a:lnTo>
                  <a:lnTo>
                    <a:pt x="0" y="194297"/>
                  </a:lnTo>
                  <a:lnTo>
                    <a:pt x="5050" y="238850"/>
                  </a:lnTo>
                  <a:lnTo>
                    <a:pt x="19435" y="279750"/>
                  </a:lnTo>
                  <a:lnTo>
                    <a:pt x="42006" y="315828"/>
                  </a:lnTo>
                  <a:lnTo>
                    <a:pt x="71617" y="345919"/>
                  </a:lnTo>
                  <a:lnTo>
                    <a:pt x="107117" y="368857"/>
                  </a:lnTo>
                  <a:lnTo>
                    <a:pt x="147361" y="383475"/>
                  </a:lnTo>
                  <a:lnTo>
                    <a:pt x="191198" y="388607"/>
                  </a:lnTo>
                  <a:lnTo>
                    <a:pt x="235039" y="383475"/>
                  </a:lnTo>
                  <a:lnTo>
                    <a:pt x="275284" y="368857"/>
                  </a:lnTo>
                  <a:lnTo>
                    <a:pt x="310785" y="345919"/>
                  </a:lnTo>
                  <a:lnTo>
                    <a:pt x="340394" y="315828"/>
                  </a:lnTo>
                  <a:lnTo>
                    <a:pt x="362964" y="279750"/>
                  </a:lnTo>
                  <a:lnTo>
                    <a:pt x="377347" y="238850"/>
                  </a:lnTo>
                  <a:lnTo>
                    <a:pt x="382397" y="194297"/>
                  </a:lnTo>
                  <a:lnTo>
                    <a:pt x="377347" y="149744"/>
                  </a:lnTo>
                  <a:lnTo>
                    <a:pt x="362964" y="108846"/>
                  </a:lnTo>
                  <a:lnTo>
                    <a:pt x="340394" y="72771"/>
                  </a:lnTo>
                  <a:lnTo>
                    <a:pt x="310785" y="42682"/>
                  </a:lnTo>
                  <a:lnTo>
                    <a:pt x="275284" y="19747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C1CF5157-7353-D424-0299-651CBB82B636}"/>
                </a:ext>
              </a:extLst>
            </p:cNvPr>
            <p:cNvSpPr/>
            <p:nvPr/>
          </p:nvSpPr>
          <p:spPr>
            <a:xfrm>
              <a:off x="508301" y="1080912"/>
              <a:ext cx="292516" cy="297122"/>
            </a:xfrm>
            <a:custGeom>
              <a:avLst/>
              <a:gdLst/>
              <a:ahLst/>
              <a:cxnLst/>
              <a:rect l="l" t="t" r="r" b="b"/>
              <a:pathLst>
                <a:path w="322580" h="327659">
                  <a:moveTo>
                    <a:pt x="161213" y="0"/>
                  </a:moveTo>
                  <a:lnTo>
                    <a:pt x="118355" y="5851"/>
                  </a:lnTo>
                  <a:lnTo>
                    <a:pt x="79844" y="22366"/>
                  </a:lnTo>
                  <a:lnTo>
                    <a:pt x="47217" y="47982"/>
                  </a:lnTo>
                  <a:lnTo>
                    <a:pt x="22009" y="81138"/>
                  </a:lnTo>
                  <a:lnTo>
                    <a:pt x="5758" y="120275"/>
                  </a:lnTo>
                  <a:lnTo>
                    <a:pt x="0" y="163830"/>
                  </a:lnTo>
                  <a:lnTo>
                    <a:pt x="5758" y="207380"/>
                  </a:lnTo>
                  <a:lnTo>
                    <a:pt x="22009" y="246515"/>
                  </a:lnTo>
                  <a:lnTo>
                    <a:pt x="47217" y="279673"/>
                  </a:lnTo>
                  <a:lnTo>
                    <a:pt x="79844" y="305291"/>
                  </a:lnTo>
                  <a:lnTo>
                    <a:pt x="118355" y="321807"/>
                  </a:lnTo>
                  <a:lnTo>
                    <a:pt x="161213" y="327660"/>
                  </a:lnTo>
                  <a:lnTo>
                    <a:pt x="204072" y="321807"/>
                  </a:lnTo>
                  <a:lnTo>
                    <a:pt x="242583" y="305291"/>
                  </a:lnTo>
                  <a:lnTo>
                    <a:pt x="275210" y="279673"/>
                  </a:lnTo>
                  <a:lnTo>
                    <a:pt x="300418" y="246515"/>
                  </a:lnTo>
                  <a:lnTo>
                    <a:pt x="316669" y="207380"/>
                  </a:lnTo>
                  <a:lnTo>
                    <a:pt x="322427" y="163830"/>
                  </a:lnTo>
                  <a:lnTo>
                    <a:pt x="316669" y="120275"/>
                  </a:lnTo>
                  <a:lnTo>
                    <a:pt x="300418" y="81138"/>
                  </a:lnTo>
                  <a:lnTo>
                    <a:pt x="275210" y="47982"/>
                  </a:lnTo>
                  <a:lnTo>
                    <a:pt x="242583" y="22366"/>
                  </a:lnTo>
                  <a:lnTo>
                    <a:pt x="204072" y="5851"/>
                  </a:lnTo>
                  <a:lnTo>
                    <a:pt x="161213" y="0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70AF5EC-C3A2-AE47-AC58-C795316B712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049107" y="476581"/>
            <a:ext cx="9282430" cy="752109"/>
          </a:xfrm>
        </p:spPr>
        <p:txBody>
          <a:bodyPr anchor="b">
            <a:normAutofit/>
          </a:bodyPr>
          <a:lstStyle>
            <a:lvl1pPr algn="r">
              <a:defRPr sz="4800">
                <a:solidFill>
                  <a:schemeClr val="bg1"/>
                </a:solidFill>
                <a:latin typeface="Quicksand" pitchFamily="2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5" name="object 10">
            <a:extLst>
              <a:ext uri="{FF2B5EF4-FFF2-40B4-BE49-F238E27FC236}">
                <a16:creationId xmlns:a16="http://schemas.microsoft.com/office/drawing/2014/main" id="{A0C72F04-F457-6AB5-12E0-833F45AA60AC}"/>
              </a:ext>
            </a:extLst>
          </p:cNvPr>
          <p:cNvSpPr/>
          <p:nvPr userDrawn="1"/>
        </p:nvSpPr>
        <p:spPr>
          <a:xfrm rot="10800000">
            <a:off x="11929385" y="3918569"/>
            <a:ext cx="767112" cy="726458"/>
          </a:xfrm>
          <a:custGeom>
            <a:avLst/>
            <a:gdLst/>
            <a:ahLst/>
            <a:cxnLst/>
            <a:rect l="l" t="t" r="r" b="b"/>
            <a:pathLst>
              <a:path w="788035" h="800735">
                <a:moveTo>
                  <a:pt x="393953" y="0"/>
                </a:moveTo>
                <a:lnTo>
                  <a:pt x="348010" y="2693"/>
                </a:lnTo>
                <a:lnTo>
                  <a:pt x="303623" y="10573"/>
                </a:lnTo>
                <a:lnTo>
                  <a:pt x="261088" y="23340"/>
                </a:lnTo>
                <a:lnTo>
                  <a:pt x="220702" y="40693"/>
                </a:lnTo>
                <a:lnTo>
                  <a:pt x="182759" y="62331"/>
                </a:lnTo>
                <a:lnTo>
                  <a:pt x="147555" y="87955"/>
                </a:lnTo>
                <a:lnTo>
                  <a:pt x="115385" y="117263"/>
                </a:lnTo>
                <a:lnTo>
                  <a:pt x="86546" y="149956"/>
                </a:lnTo>
                <a:lnTo>
                  <a:pt x="61333" y="185733"/>
                </a:lnTo>
                <a:lnTo>
                  <a:pt x="40041" y="224294"/>
                </a:lnTo>
                <a:lnTo>
                  <a:pt x="22966" y="265338"/>
                </a:lnTo>
                <a:lnTo>
                  <a:pt x="10404" y="308566"/>
                </a:lnTo>
                <a:lnTo>
                  <a:pt x="2650" y="353675"/>
                </a:lnTo>
                <a:lnTo>
                  <a:pt x="0" y="400367"/>
                </a:lnTo>
                <a:lnTo>
                  <a:pt x="2650" y="447056"/>
                </a:lnTo>
                <a:lnTo>
                  <a:pt x="10404" y="492164"/>
                </a:lnTo>
                <a:lnTo>
                  <a:pt x="22966" y="535389"/>
                </a:lnTo>
                <a:lnTo>
                  <a:pt x="40041" y="576432"/>
                </a:lnTo>
                <a:lnTo>
                  <a:pt x="61333" y="614991"/>
                </a:lnTo>
                <a:lnTo>
                  <a:pt x="86546" y="650767"/>
                </a:lnTo>
                <a:lnTo>
                  <a:pt x="115385" y="683460"/>
                </a:lnTo>
                <a:lnTo>
                  <a:pt x="147555" y="712767"/>
                </a:lnTo>
                <a:lnTo>
                  <a:pt x="182759" y="738391"/>
                </a:lnTo>
                <a:lnTo>
                  <a:pt x="220702" y="760029"/>
                </a:lnTo>
                <a:lnTo>
                  <a:pt x="261088" y="777381"/>
                </a:lnTo>
                <a:lnTo>
                  <a:pt x="303623" y="790148"/>
                </a:lnTo>
                <a:lnTo>
                  <a:pt x="348010" y="798028"/>
                </a:lnTo>
                <a:lnTo>
                  <a:pt x="393953" y="800722"/>
                </a:lnTo>
                <a:lnTo>
                  <a:pt x="439897" y="798028"/>
                </a:lnTo>
                <a:lnTo>
                  <a:pt x="484284" y="790148"/>
                </a:lnTo>
                <a:lnTo>
                  <a:pt x="526819" y="777381"/>
                </a:lnTo>
                <a:lnTo>
                  <a:pt x="567205" y="760029"/>
                </a:lnTo>
                <a:lnTo>
                  <a:pt x="605148" y="738391"/>
                </a:lnTo>
                <a:lnTo>
                  <a:pt x="640352" y="712767"/>
                </a:lnTo>
                <a:lnTo>
                  <a:pt x="672522" y="683460"/>
                </a:lnTo>
                <a:lnTo>
                  <a:pt x="701361" y="650767"/>
                </a:lnTo>
                <a:lnTo>
                  <a:pt x="726574" y="614991"/>
                </a:lnTo>
                <a:lnTo>
                  <a:pt x="747866" y="576432"/>
                </a:lnTo>
                <a:lnTo>
                  <a:pt x="764941" y="535389"/>
                </a:lnTo>
                <a:lnTo>
                  <a:pt x="777503" y="492164"/>
                </a:lnTo>
                <a:lnTo>
                  <a:pt x="785257" y="447056"/>
                </a:lnTo>
                <a:lnTo>
                  <a:pt x="787907" y="400367"/>
                </a:lnTo>
                <a:lnTo>
                  <a:pt x="785257" y="353675"/>
                </a:lnTo>
                <a:lnTo>
                  <a:pt x="777503" y="308566"/>
                </a:lnTo>
                <a:lnTo>
                  <a:pt x="764941" y="265338"/>
                </a:lnTo>
                <a:lnTo>
                  <a:pt x="747866" y="224294"/>
                </a:lnTo>
                <a:lnTo>
                  <a:pt x="726574" y="185733"/>
                </a:lnTo>
                <a:lnTo>
                  <a:pt x="701361" y="149956"/>
                </a:lnTo>
                <a:lnTo>
                  <a:pt x="672522" y="117263"/>
                </a:lnTo>
                <a:lnTo>
                  <a:pt x="640352" y="87955"/>
                </a:lnTo>
                <a:lnTo>
                  <a:pt x="605148" y="62331"/>
                </a:lnTo>
                <a:lnTo>
                  <a:pt x="567205" y="40693"/>
                </a:lnTo>
                <a:lnTo>
                  <a:pt x="526819" y="23340"/>
                </a:lnTo>
                <a:lnTo>
                  <a:pt x="484284" y="10573"/>
                </a:lnTo>
                <a:lnTo>
                  <a:pt x="439897" y="2693"/>
                </a:lnTo>
                <a:lnTo>
                  <a:pt x="39395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12">
            <a:extLst>
              <a:ext uri="{FF2B5EF4-FFF2-40B4-BE49-F238E27FC236}">
                <a16:creationId xmlns:a16="http://schemas.microsoft.com/office/drawing/2014/main" id="{BED36AC7-786D-8EDD-B9F6-31DD1F862F88}"/>
              </a:ext>
            </a:extLst>
          </p:cNvPr>
          <p:cNvSpPr/>
          <p:nvPr userDrawn="1"/>
        </p:nvSpPr>
        <p:spPr>
          <a:xfrm rot="10800000">
            <a:off x="11955863" y="5877240"/>
            <a:ext cx="638498" cy="334035"/>
          </a:xfrm>
          <a:custGeom>
            <a:avLst/>
            <a:gdLst/>
            <a:ahLst/>
            <a:cxnLst/>
            <a:rect l="l" t="t" r="r" b="b"/>
            <a:pathLst>
              <a:path w="440055" h="253364">
                <a:moveTo>
                  <a:pt x="312827" y="0"/>
                </a:moveTo>
                <a:lnTo>
                  <a:pt x="0" y="0"/>
                </a:lnTo>
                <a:lnTo>
                  <a:pt x="0" y="253365"/>
                </a:lnTo>
                <a:lnTo>
                  <a:pt x="312827" y="253365"/>
                </a:lnTo>
                <a:lnTo>
                  <a:pt x="362132" y="243409"/>
                </a:lnTo>
                <a:lnTo>
                  <a:pt x="402400" y="216260"/>
                </a:lnTo>
                <a:lnTo>
                  <a:pt x="429552" y="175992"/>
                </a:lnTo>
                <a:lnTo>
                  <a:pt x="439510" y="126682"/>
                </a:lnTo>
                <a:lnTo>
                  <a:pt x="429552" y="77372"/>
                </a:lnTo>
                <a:lnTo>
                  <a:pt x="402400" y="37104"/>
                </a:lnTo>
                <a:lnTo>
                  <a:pt x="362132" y="9955"/>
                </a:lnTo>
                <a:lnTo>
                  <a:pt x="312827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3994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 userDrawn="1"/>
        </p:nvSpPr>
        <p:spPr>
          <a:xfrm>
            <a:off x="0" y="0"/>
            <a:ext cx="12192000" cy="6855696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0AF5EC-C3A2-AE47-AC58-C795316B7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122" y="593213"/>
            <a:ext cx="8904068" cy="752109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tx2"/>
                </a:solidFill>
                <a:latin typeface="Quicksand" pitchFamily="2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grpSp>
        <p:nvGrpSpPr>
          <p:cNvPr id="4" name="object 41">
            <a:extLst>
              <a:ext uri="{FF2B5EF4-FFF2-40B4-BE49-F238E27FC236}">
                <a16:creationId xmlns:a16="http://schemas.microsoft.com/office/drawing/2014/main" id="{FBC006D3-0A54-93B6-4CCC-16B74A7470A7}"/>
              </a:ext>
            </a:extLst>
          </p:cNvPr>
          <p:cNvGrpSpPr/>
          <p:nvPr userDrawn="1"/>
        </p:nvGrpSpPr>
        <p:grpSpPr>
          <a:xfrm>
            <a:off x="10681097" y="5820975"/>
            <a:ext cx="651156" cy="708550"/>
            <a:chOff x="5598848" y="1620229"/>
            <a:chExt cx="2190115" cy="2383155"/>
          </a:xfrm>
        </p:grpSpPr>
        <p:pic>
          <p:nvPicPr>
            <p:cNvPr id="5" name="object 42">
              <a:extLst>
                <a:ext uri="{FF2B5EF4-FFF2-40B4-BE49-F238E27FC236}">
                  <a16:creationId xmlns:a16="http://schemas.microsoft.com/office/drawing/2014/main" id="{3DC9DC2C-26DF-CC61-5EF9-0D16A177B12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1630" y="1899091"/>
              <a:ext cx="113817" cy="115671"/>
            </a:xfrm>
            <a:prstGeom prst="rect">
              <a:avLst/>
            </a:prstGeom>
          </p:spPr>
        </p:pic>
        <p:pic>
          <p:nvPicPr>
            <p:cNvPr id="6" name="object 43">
              <a:extLst>
                <a:ext uri="{FF2B5EF4-FFF2-40B4-BE49-F238E27FC236}">
                  <a16:creationId xmlns:a16="http://schemas.microsoft.com/office/drawing/2014/main" id="{DE522677-B305-5913-4089-A926AF11D49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8848" y="1620229"/>
              <a:ext cx="2189904" cy="2382902"/>
            </a:xfrm>
            <a:prstGeom prst="rect">
              <a:avLst/>
            </a:prstGeom>
          </p:spPr>
        </p:pic>
        <p:pic>
          <p:nvPicPr>
            <p:cNvPr id="7" name="object 44">
              <a:extLst>
                <a:ext uri="{FF2B5EF4-FFF2-40B4-BE49-F238E27FC236}">
                  <a16:creationId xmlns:a16="http://schemas.microsoft.com/office/drawing/2014/main" id="{54E2F8A9-7845-E09E-8B79-723848C5AA1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1611" y="1669224"/>
              <a:ext cx="175945" cy="178803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FBF597C-A0FC-EE2B-C75A-6AFEBEC69750}"/>
              </a:ext>
            </a:extLst>
          </p:cNvPr>
          <p:cNvGrpSpPr/>
          <p:nvPr userDrawn="1"/>
        </p:nvGrpSpPr>
        <p:grpSpPr>
          <a:xfrm>
            <a:off x="9598" y="4391414"/>
            <a:ext cx="3729812" cy="2464571"/>
            <a:chOff x="9598" y="4391414"/>
            <a:chExt cx="3729812" cy="2464571"/>
          </a:xfrm>
        </p:grpSpPr>
        <p:sp>
          <p:nvSpPr>
            <p:cNvPr id="9" name="object 3">
              <a:extLst>
                <a:ext uri="{FF2B5EF4-FFF2-40B4-BE49-F238E27FC236}">
                  <a16:creationId xmlns:a16="http://schemas.microsoft.com/office/drawing/2014/main" id="{8FECB771-16CA-A0E5-0DFE-DEA5D2B1B8F4}"/>
                </a:ext>
              </a:extLst>
            </p:cNvPr>
            <p:cNvSpPr/>
            <p:nvPr/>
          </p:nvSpPr>
          <p:spPr>
            <a:xfrm>
              <a:off x="1102322" y="6790972"/>
              <a:ext cx="599427" cy="64492"/>
            </a:xfrm>
            <a:custGeom>
              <a:avLst/>
              <a:gdLst/>
              <a:ahLst/>
              <a:cxnLst/>
              <a:rect l="l" t="t" r="r" b="b"/>
              <a:pathLst>
                <a:path w="661035" h="71120">
                  <a:moveTo>
                    <a:pt x="547984" y="0"/>
                  </a:moveTo>
                  <a:lnTo>
                    <a:pt x="112463" y="0"/>
                  </a:lnTo>
                  <a:lnTo>
                    <a:pt x="63146" y="9955"/>
                  </a:lnTo>
                  <a:lnTo>
                    <a:pt x="22888" y="37104"/>
                  </a:lnTo>
                  <a:lnTo>
                    <a:pt x="0" y="71071"/>
                  </a:lnTo>
                  <a:lnTo>
                    <a:pt x="660448" y="71071"/>
                  </a:lnTo>
                  <a:lnTo>
                    <a:pt x="637559" y="37104"/>
                  </a:lnTo>
                  <a:lnTo>
                    <a:pt x="597301" y="9955"/>
                  </a:lnTo>
                  <a:lnTo>
                    <a:pt x="54798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D3CA8ECF-9710-8720-2CD0-DA636B54B0B5}"/>
                </a:ext>
              </a:extLst>
            </p:cNvPr>
            <p:cNvSpPr/>
            <p:nvPr/>
          </p:nvSpPr>
          <p:spPr>
            <a:xfrm>
              <a:off x="1847987" y="6161548"/>
              <a:ext cx="770445" cy="694437"/>
            </a:xfrm>
            <a:custGeom>
              <a:avLst/>
              <a:gdLst/>
              <a:ahLst/>
              <a:cxnLst/>
              <a:rect l="l" t="t" r="r" b="b"/>
              <a:pathLst>
                <a:path w="849630" h="765809">
                  <a:moveTo>
                    <a:pt x="277797" y="0"/>
                  </a:moveTo>
                  <a:lnTo>
                    <a:pt x="232138" y="10089"/>
                  </a:lnTo>
                  <a:lnTo>
                    <a:pt x="189939" y="31774"/>
                  </a:lnTo>
                  <a:lnTo>
                    <a:pt x="153625" y="64816"/>
                  </a:lnTo>
                  <a:lnTo>
                    <a:pt x="127301" y="106257"/>
                  </a:lnTo>
                  <a:lnTo>
                    <a:pt x="113256" y="151637"/>
                  </a:lnTo>
                  <a:lnTo>
                    <a:pt x="111269" y="198494"/>
                  </a:lnTo>
                  <a:lnTo>
                    <a:pt x="121117" y="244368"/>
                  </a:lnTo>
                  <a:lnTo>
                    <a:pt x="142578" y="286798"/>
                  </a:lnTo>
                  <a:lnTo>
                    <a:pt x="175431" y="323324"/>
                  </a:lnTo>
                  <a:lnTo>
                    <a:pt x="183761" y="330740"/>
                  </a:lnTo>
                  <a:lnTo>
                    <a:pt x="200872" y="347032"/>
                  </a:lnTo>
                  <a:lnTo>
                    <a:pt x="255253" y="405507"/>
                  </a:lnTo>
                  <a:lnTo>
                    <a:pt x="289431" y="447320"/>
                  </a:lnTo>
                  <a:lnTo>
                    <a:pt x="326206" y="497272"/>
                  </a:lnTo>
                  <a:lnTo>
                    <a:pt x="364033" y="555177"/>
                  </a:lnTo>
                  <a:lnTo>
                    <a:pt x="401365" y="620853"/>
                  </a:lnTo>
                  <a:lnTo>
                    <a:pt x="436657" y="694113"/>
                  </a:lnTo>
                  <a:lnTo>
                    <a:pt x="112464" y="694113"/>
                  </a:lnTo>
                  <a:lnTo>
                    <a:pt x="63147" y="704069"/>
                  </a:lnTo>
                  <a:lnTo>
                    <a:pt x="22889" y="731218"/>
                  </a:lnTo>
                  <a:lnTo>
                    <a:pt x="0" y="765186"/>
                  </a:lnTo>
                  <a:lnTo>
                    <a:pt x="849346" y="765186"/>
                  </a:lnTo>
                  <a:lnTo>
                    <a:pt x="828420" y="692250"/>
                  </a:lnTo>
                  <a:lnTo>
                    <a:pt x="808980" y="635413"/>
                  </a:lnTo>
                  <a:lnTo>
                    <a:pt x="787871" y="580991"/>
                  </a:lnTo>
                  <a:lnTo>
                    <a:pt x="765348" y="529010"/>
                  </a:lnTo>
                  <a:lnTo>
                    <a:pt x="741670" y="479497"/>
                  </a:lnTo>
                  <a:lnTo>
                    <a:pt x="717092" y="432480"/>
                  </a:lnTo>
                  <a:lnTo>
                    <a:pt x="691873" y="387985"/>
                  </a:lnTo>
                  <a:lnTo>
                    <a:pt x="666269" y="346039"/>
                  </a:lnTo>
                  <a:lnTo>
                    <a:pt x="640536" y="306670"/>
                  </a:lnTo>
                  <a:lnTo>
                    <a:pt x="614933" y="269906"/>
                  </a:lnTo>
                  <a:lnTo>
                    <a:pt x="589716" y="235772"/>
                  </a:lnTo>
                  <a:lnTo>
                    <a:pt x="565141" y="204296"/>
                  </a:lnTo>
                  <a:lnTo>
                    <a:pt x="518949" y="149427"/>
                  </a:lnTo>
                  <a:lnTo>
                    <a:pt x="478413" y="105516"/>
                  </a:lnTo>
                  <a:lnTo>
                    <a:pt x="445588" y="72781"/>
                  </a:lnTo>
                  <a:lnTo>
                    <a:pt x="411295" y="41702"/>
                  </a:lnTo>
                  <a:lnTo>
                    <a:pt x="369801" y="15566"/>
                  </a:lnTo>
                  <a:lnTo>
                    <a:pt x="324493" y="1745"/>
                  </a:lnTo>
                  <a:lnTo>
                    <a:pt x="277797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2862B2D7-BDD5-F2B2-3968-D2FDB60BD32C}"/>
                </a:ext>
              </a:extLst>
            </p:cNvPr>
            <p:cNvSpPr/>
            <p:nvPr/>
          </p:nvSpPr>
          <p:spPr>
            <a:xfrm>
              <a:off x="1441820" y="6005878"/>
              <a:ext cx="347219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6"/>
                  </a:lnTo>
                  <a:lnTo>
                    <a:pt x="42002" y="72776"/>
                  </a:lnTo>
                  <a:lnTo>
                    <a:pt x="19432" y="108852"/>
                  </a:lnTo>
                  <a:lnTo>
                    <a:pt x="5049" y="149748"/>
                  </a:lnTo>
                  <a:lnTo>
                    <a:pt x="0" y="194297"/>
                  </a:lnTo>
                  <a:lnTo>
                    <a:pt x="5049" y="238850"/>
                  </a:lnTo>
                  <a:lnTo>
                    <a:pt x="19432" y="279750"/>
                  </a:lnTo>
                  <a:lnTo>
                    <a:pt x="42002" y="315828"/>
                  </a:lnTo>
                  <a:lnTo>
                    <a:pt x="71611" y="345919"/>
                  </a:lnTo>
                  <a:lnTo>
                    <a:pt x="107112" y="368857"/>
                  </a:lnTo>
                  <a:lnTo>
                    <a:pt x="147357" y="383475"/>
                  </a:lnTo>
                  <a:lnTo>
                    <a:pt x="191198" y="388607"/>
                  </a:lnTo>
                  <a:lnTo>
                    <a:pt x="235039" y="383475"/>
                  </a:lnTo>
                  <a:lnTo>
                    <a:pt x="275284" y="368857"/>
                  </a:lnTo>
                  <a:lnTo>
                    <a:pt x="310785" y="345919"/>
                  </a:lnTo>
                  <a:lnTo>
                    <a:pt x="340394" y="315828"/>
                  </a:lnTo>
                  <a:lnTo>
                    <a:pt x="362964" y="279750"/>
                  </a:lnTo>
                  <a:lnTo>
                    <a:pt x="377347" y="238850"/>
                  </a:lnTo>
                  <a:lnTo>
                    <a:pt x="382397" y="194297"/>
                  </a:lnTo>
                  <a:lnTo>
                    <a:pt x="377347" y="149748"/>
                  </a:lnTo>
                  <a:lnTo>
                    <a:pt x="362964" y="108852"/>
                  </a:lnTo>
                  <a:lnTo>
                    <a:pt x="340394" y="72776"/>
                  </a:lnTo>
                  <a:lnTo>
                    <a:pt x="310785" y="42686"/>
                  </a:lnTo>
                  <a:lnTo>
                    <a:pt x="275284" y="19749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2D450728-55B2-39CD-7B12-8A800D0D1A22}"/>
                </a:ext>
              </a:extLst>
            </p:cNvPr>
            <p:cNvSpPr/>
            <p:nvPr/>
          </p:nvSpPr>
          <p:spPr>
            <a:xfrm>
              <a:off x="2512448" y="5841762"/>
              <a:ext cx="347219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10"/>
                  </a:lnTo>
                  <a:lnTo>
                    <a:pt x="5049" y="238863"/>
                  </a:lnTo>
                  <a:lnTo>
                    <a:pt x="19432" y="279762"/>
                  </a:lnTo>
                  <a:lnTo>
                    <a:pt x="42002" y="315841"/>
                  </a:lnTo>
                  <a:lnTo>
                    <a:pt x="71611" y="345932"/>
                  </a:lnTo>
                  <a:lnTo>
                    <a:pt x="107112" y="368870"/>
                  </a:lnTo>
                  <a:lnTo>
                    <a:pt x="147357" y="383488"/>
                  </a:lnTo>
                  <a:lnTo>
                    <a:pt x="191198" y="388620"/>
                  </a:lnTo>
                  <a:lnTo>
                    <a:pt x="235035" y="383488"/>
                  </a:lnTo>
                  <a:lnTo>
                    <a:pt x="275279" y="368870"/>
                  </a:lnTo>
                  <a:lnTo>
                    <a:pt x="310779" y="345932"/>
                  </a:lnTo>
                  <a:lnTo>
                    <a:pt x="340390" y="315841"/>
                  </a:lnTo>
                  <a:lnTo>
                    <a:pt x="362961" y="279762"/>
                  </a:lnTo>
                  <a:lnTo>
                    <a:pt x="377346" y="238863"/>
                  </a:lnTo>
                  <a:lnTo>
                    <a:pt x="382397" y="194310"/>
                  </a:lnTo>
                  <a:lnTo>
                    <a:pt x="377346" y="149756"/>
                  </a:lnTo>
                  <a:lnTo>
                    <a:pt x="362961" y="108857"/>
                  </a:lnTo>
                  <a:lnTo>
                    <a:pt x="340390" y="72778"/>
                  </a:lnTo>
                  <a:lnTo>
                    <a:pt x="310779" y="42687"/>
                  </a:lnTo>
                  <a:lnTo>
                    <a:pt x="275279" y="19749"/>
                  </a:lnTo>
                  <a:lnTo>
                    <a:pt x="235035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14B3E2E4-7B25-7179-7814-2E18247203F3}"/>
                </a:ext>
              </a:extLst>
            </p:cNvPr>
            <p:cNvSpPr/>
            <p:nvPr/>
          </p:nvSpPr>
          <p:spPr>
            <a:xfrm>
              <a:off x="2387729" y="5241019"/>
              <a:ext cx="347219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09"/>
                  </a:lnTo>
                  <a:lnTo>
                    <a:pt x="5049" y="238863"/>
                  </a:lnTo>
                  <a:lnTo>
                    <a:pt x="19432" y="279762"/>
                  </a:lnTo>
                  <a:lnTo>
                    <a:pt x="42002" y="315841"/>
                  </a:lnTo>
                  <a:lnTo>
                    <a:pt x="71611" y="345932"/>
                  </a:lnTo>
                  <a:lnTo>
                    <a:pt x="107112" y="368870"/>
                  </a:lnTo>
                  <a:lnTo>
                    <a:pt x="147357" y="383488"/>
                  </a:lnTo>
                  <a:lnTo>
                    <a:pt x="191198" y="388619"/>
                  </a:lnTo>
                  <a:lnTo>
                    <a:pt x="235039" y="383488"/>
                  </a:lnTo>
                  <a:lnTo>
                    <a:pt x="275284" y="368870"/>
                  </a:lnTo>
                  <a:lnTo>
                    <a:pt x="310785" y="345932"/>
                  </a:lnTo>
                  <a:lnTo>
                    <a:pt x="340394" y="315841"/>
                  </a:lnTo>
                  <a:lnTo>
                    <a:pt x="362964" y="279762"/>
                  </a:lnTo>
                  <a:lnTo>
                    <a:pt x="377347" y="238863"/>
                  </a:lnTo>
                  <a:lnTo>
                    <a:pt x="382397" y="194309"/>
                  </a:lnTo>
                  <a:lnTo>
                    <a:pt x="377347" y="149756"/>
                  </a:lnTo>
                  <a:lnTo>
                    <a:pt x="362964" y="108857"/>
                  </a:lnTo>
                  <a:lnTo>
                    <a:pt x="340394" y="72778"/>
                  </a:lnTo>
                  <a:lnTo>
                    <a:pt x="310785" y="42687"/>
                  </a:lnTo>
                  <a:lnTo>
                    <a:pt x="275284" y="19749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2CFC7019-072F-B9FC-DA69-CEFBC5ABD001}"/>
                </a:ext>
              </a:extLst>
            </p:cNvPr>
            <p:cNvSpPr/>
            <p:nvPr/>
          </p:nvSpPr>
          <p:spPr>
            <a:xfrm>
              <a:off x="1721136" y="5383874"/>
              <a:ext cx="415741" cy="422651"/>
            </a:xfrm>
            <a:custGeom>
              <a:avLst/>
              <a:gdLst/>
              <a:ahLst/>
              <a:cxnLst/>
              <a:rect l="l" t="t" r="r" b="b"/>
              <a:pathLst>
                <a:path w="458469" h="466089">
                  <a:moveTo>
                    <a:pt x="229044" y="0"/>
                  </a:moveTo>
                  <a:lnTo>
                    <a:pt x="182885" y="4728"/>
                  </a:lnTo>
                  <a:lnTo>
                    <a:pt x="139892" y="18290"/>
                  </a:lnTo>
                  <a:lnTo>
                    <a:pt x="100986" y="39750"/>
                  </a:lnTo>
                  <a:lnTo>
                    <a:pt x="67087" y="68172"/>
                  </a:lnTo>
                  <a:lnTo>
                    <a:pt x="39118" y="102620"/>
                  </a:lnTo>
                  <a:lnTo>
                    <a:pt x="18000" y="142158"/>
                  </a:lnTo>
                  <a:lnTo>
                    <a:pt x="4653" y="185852"/>
                  </a:lnTo>
                  <a:lnTo>
                    <a:pt x="0" y="232765"/>
                  </a:lnTo>
                  <a:lnTo>
                    <a:pt x="4653" y="279679"/>
                  </a:lnTo>
                  <a:lnTo>
                    <a:pt x="18000" y="323374"/>
                  </a:lnTo>
                  <a:lnTo>
                    <a:pt x="39118" y="362915"/>
                  </a:lnTo>
                  <a:lnTo>
                    <a:pt x="67087" y="397365"/>
                  </a:lnTo>
                  <a:lnTo>
                    <a:pt x="100986" y="425789"/>
                  </a:lnTo>
                  <a:lnTo>
                    <a:pt x="139892" y="447251"/>
                  </a:lnTo>
                  <a:lnTo>
                    <a:pt x="182885" y="460814"/>
                  </a:lnTo>
                  <a:lnTo>
                    <a:pt x="229044" y="465543"/>
                  </a:lnTo>
                  <a:lnTo>
                    <a:pt x="275207" y="460814"/>
                  </a:lnTo>
                  <a:lnTo>
                    <a:pt x="318203" y="447251"/>
                  </a:lnTo>
                  <a:lnTo>
                    <a:pt x="357112" y="425789"/>
                  </a:lnTo>
                  <a:lnTo>
                    <a:pt x="391012" y="397365"/>
                  </a:lnTo>
                  <a:lnTo>
                    <a:pt x="418982" y="362915"/>
                  </a:lnTo>
                  <a:lnTo>
                    <a:pt x="440101" y="323374"/>
                  </a:lnTo>
                  <a:lnTo>
                    <a:pt x="453448" y="279679"/>
                  </a:lnTo>
                  <a:lnTo>
                    <a:pt x="458101" y="232765"/>
                  </a:lnTo>
                  <a:lnTo>
                    <a:pt x="453448" y="185852"/>
                  </a:lnTo>
                  <a:lnTo>
                    <a:pt x="440101" y="142158"/>
                  </a:lnTo>
                  <a:lnTo>
                    <a:pt x="418982" y="102620"/>
                  </a:lnTo>
                  <a:lnTo>
                    <a:pt x="391012" y="68172"/>
                  </a:lnTo>
                  <a:lnTo>
                    <a:pt x="357112" y="39750"/>
                  </a:lnTo>
                  <a:lnTo>
                    <a:pt x="318203" y="18290"/>
                  </a:lnTo>
                  <a:lnTo>
                    <a:pt x="275207" y="4728"/>
                  </a:lnTo>
                  <a:lnTo>
                    <a:pt x="22904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9">
              <a:extLst>
                <a:ext uri="{FF2B5EF4-FFF2-40B4-BE49-F238E27FC236}">
                  <a16:creationId xmlns:a16="http://schemas.microsoft.com/office/drawing/2014/main" id="{EA3EC4CC-0D07-2030-5906-D47FB104B0F3}"/>
                </a:ext>
              </a:extLst>
            </p:cNvPr>
            <p:cNvSpPr/>
            <p:nvPr/>
          </p:nvSpPr>
          <p:spPr>
            <a:xfrm>
              <a:off x="3097372" y="6327434"/>
              <a:ext cx="642038" cy="528026"/>
            </a:xfrm>
            <a:custGeom>
              <a:avLst/>
              <a:gdLst/>
              <a:ahLst/>
              <a:cxnLst/>
              <a:rect l="l" t="t" r="r" b="b"/>
              <a:pathLst>
                <a:path w="708025" h="582295">
                  <a:moveTo>
                    <a:pt x="353898" y="0"/>
                  </a:moveTo>
                  <a:lnTo>
                    <a:pt x="305876" y="3283"/>
                  </a:lnTo>
                  <a:lnTo>
                    <a:pt x="259817" y="12847"/>
                  </a:lnTo>
                  <a:lnTo>
                    <a:pt x="216144" y="28263"/>
                  </a:lnTo>
                  <a:lnTo>
                    <a:pt x="175278" y="49103"/>
                  </a:lnTo>
                  <a:lnTo>
                    <a:pt x="137641" y="74938"/>
                  </a:lnTo>
                  <a:lnTo>
                    <a:pt x="103654" y="105340"/>
                  </a:lnTo>
                  <a:lnTo>
                    <a:pt x="73739" y="139879"/>
                  </a:lnTo>
                  <a:lnTo>
                    <a:pt x="48317" y="178129"/>
                  </a:lnTo>
                  <a:lnTo>
                    <a:pt x="27811" y="219659"/>
                  </a:lnTo>
                  <a:lnTo>
                    <a:pt x="12641" y="264042"/>
                  </a:lnTo>
                  <a:lnTo>
                    <a:pt x="3230" y="310849"/>
                  </a:lnTo>
                  <a:lnTo>
                    <a:pt x="0" y="359651"/>
                  </a:lnTo>
                  <a:lnTo>
                    <a:pt x="3230" y="408453"/>
                  </a:lnTo>
                  <a:lnTo>
                    <a:pt x="12641" y="455260"/>
                  </a:lnTo>
                  <a:lnTo>
                    <a:pt x="27811" y="499643"/>
                  </a:lnTo>
                  <a:lnTo>
                    <a:pt x="48317" y="541173"/>
                  </a:lnTo>
                  <a:lnTo>
                    <a:pt x="73739" y="579422"/>
                  </a:lnTo>
                  <a:lnTo>
                    <a:pt x="76190" y="582253"/>
                  </a:lnTo>
                  <a:lnTo>
                    <a:pt x="631605" y="582253"/>
                  </a:lnTo>
                  <a:lnTo>
                    <a:pt x="659479" y="541173"/>
                  </a:lnTo>
                  <a:lnTo>
                    <a:pt x="679985" y="499643"/>
                  </a:lnTo>
                  <a:lnTo>
                    <a:pt x="695154" y="455260"/>
                  </a:lnTo>
                  <a:lnTo>
                    <a:pt x="704565" y="408453"/>
                  </a:lnTo>
                  <a:lnTo>
                    <a:pt x="707796" y="359651"/>
                  </a:lnTo>
                  <a:lnTo>
                    <a:pt x="704565" y="310849"/>
                  </a:lnTo>
                  <a:lnTo>
                    <a:pt x="695154" y="264042"/>
                  </a:lnTo>
                  <a:lnTo>
                    <a:pt x="679985" y="219659"/>
                  </a:lnTo>
                  <a:lnTo>
                    <a:pt x="659479" y="178129"/>
                  </a:lnTo>
                  <a:lnTo>
                    <a:pt x="634057" y="139879"/>
                  </a:lnTo>
                  <a:lnTo>
                    <a:pt x="604142" y="105340"/>
                  </a:lnTo>
                  <a:lnTo>
                    <a:pt x="570155" y="74938"/>
                  </a:lnTo>
                  <a:lnTo>
                    <a:pt x="532517" y="49103"/>
                  </a:lnTo>
                  <a:lnTo>
                    <a:pt x="491651" y="28263"/>
                  </a:lnTo>
                  <a:lnTo>
                    <a:pt x="447978" y="12847"/>
                  </a:lnTo>
                  <a:lnTo>
                    <a:pt x="401920" y="3283"/>
                  </a:lnTo>
                  <a:lnTo>
                    <a:pt x="353898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0">
              <a:extLst>
                <a:ext uri="{FF2B5EF4-FFF2-40B4-BE49-F238E27FC236}">
                  <a16:creationId xmlns:a16="http://schemas.microsoft.com/office/drawing/2014/main" id="{DB3AFB29-2CA1-6E61-DF86-C2BFC5F2BB0C}"/>
                </a:ext>
              </a:extLst>
            </p:cNvPr>
            <p:cNvSpPr/>
            <p:nvPr/>
          </p:nvSpPr>
          <p:spPr>
            <a:xfrm>
              <a:off x="1504163" y="4540703"/>
              <a:ext cx="536087" cy="545300"/>
            </a:xfrm>
            <a:custGeom>
              <a:avLst/>
              <a:gdLst/>
              <a:ahLst/>
              <a:cxnLst/>
              <a:rect l="l" t="t" r="r" b="b"/>
              <a:pathLst>
                <a:path w="591185" h="601345">
                  <a:moveTo>
                    <a:pt x="295554" y="0"/>
                  </a:moveTo>
                  <a:lnTo>
                    <a:pt x="247613" y="3930"/>
                  </a:lnTo>
                  <a:lnTo>
                    <a:pt x="202135" y="15311"/>
                  </a:lnTo>
                  <a:lnTo>
                    <a:pt x="159728" y="33523"/>
                  </a:lnTo>
                  <a:lnTo>
                    <a:pt x="121002" y="57949"/>
                  </a:lnTo>
                  <a:lnTo>
                    <a:pt x="86564" y="87969"/>
                  </a:lnTo>
                  <a:lnTo>
                    <a:pt x="57024" y="122966"/>
                  </a:lnTo>
                  <a:lnTo>
                    <a:pt x="32988" y="162321"/>
                  </a:lnTo>
                  <a:lnTo>
                    <a:pt x="15067" y="205417"/>
                  </a:lnTo>
                  <a:lnTo>
                    <a:pt x="3868" y="251634"/>
                  </a:lnTo>
                  <a:lnTo>
                    <a:pt x="0" y="300354"/>
                  </a:lnTo>
                  <a:lnTo>
                    <a:pt x="3868" y="349075"/>
                  </a:lnTo>
                  <a:lnTo>
                    <a:pt x="15067" y="395294"/>
                  </a:lnTo>
                  <a:lnTo>
                    <a:pt x="32988" y="438390"/>
                  </a:lnTo>
                  <a:lnTo>
                    <a:pt x="57024" y="477747"/>
                  </a:lnTo>
                  <a:lnTo>
                    <a:pt x="86564" y="512746"/>
                  </a:lnTo>
                  <a:lnTo>
                    <a:pt x="121002" y="542768"/>
                  </a:lnTo>
                  <a:lnTo>
                    <a:pt x="159728" y="567195"/>
                  </a:lnTo>
                  <a:lnTo>
                    <a:pt x="202135" y="585409"/>
                  </a:lnTo>
                  <a:lnTo>
                    <a:pt x="247613" y="596791"/>
                  </a:lnTo>
                  <a:lnTo>
                    <a:pt x="295554" y="600722"/>
                  </a:lnTo>
                  <a:lnTo>
                    <a:pt x="343495" y="596791"/>
                  </a:lnTo>
                  <a:lnTo>
                    <a:pt x="388973" y="585409"/>
                  </a:lnTo>
                  <a:lnTo>
                    <a:pt x="431379" y="567195"/>
                  </a:lnTo>
                  <a:lnTo>
                    <a:pt x="470106" y="542768"/>
                  </a:lnTo>
                  <a:lnTo>
                    <a:pt x="504544" y="512746"/>
                  </a:lnTo>
                  <a:lnTo>
                    <a:pt x="534084" y="477747"/>
                  </a:lnTo>
                  <a:lnTo>
                    <a:pt x="558120" y="438390"/>
                  </a:lnTo>
                  <a:lnTo>
                    <a:pt x="576041" y="395294"/>
                  </a:lnTo>
                  <a:lnTo>
                    <a:pt x="587240" y="349075"/>
                  </a:lnTo>
                  <a:lnTo>
                    <a:pt x="591108" y="300354"/>
                  </a:lnTo>
                  <a:lnTo>
                    <a:pt x="587240" y="251634"/>
                  </a:lnTo>
                  <a:lnTo>
                    <a:pt x="576041" y="205417"/>
                  </a:lnTo>
                  <a:lnTo>
                    <a:pt x="558120" y="162321"/>
                  </a:lnTo>
                  <a:lnTo>
                    <a:pt x="534084" y="122966"/>
                  </a:lnTo>
                  <a:lnTo>
                    <a:pt x="504544" y="87969"/>
                  </a:lnTo>
                  <a:lnTo>
                    <a:pt x="470106" y="57949"/>
                  </a:lnTo>
                  <a:lnTo>
                    <a:pt x="431379" y="33523"/>
                  </a:lnTo>
                  <a:lnTo>
                    <a:pt x="388973" y="15311"/>
                  </a:lnTo>
                  <a:lnTo>
                    <a:pt x="343495" y="3930"/>
                  </a:lnTo>
                  <a:lnTo>
                    <a:pt x="29555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1">
              <a:extLst>
                <a:ext uri="{FF2B5EF4-FFF2-40B4-BE49-F238E27FC236}">
                  <a16:creationId xmlns:a16="http://schemas.microsoft.com/office/drawing/2014/main" id="{A1D57932-C3DE-E260-FEA6-803480C75E84}"/>
                </a:ext>
              </a:extLst>
            </p:cNvPr>
            <p:cNvSpPr/>
            <p:nvPr/>
          </p:nvSpPr>
          <p:spPr>
            <a:xfrm>
              <a:off x="9598" y="4391414"/>
              <a:ext cx="1292713" cy="2464504"/>
            </a:xfrm>
            <a:custGeom>
              <a:avLst/>
              <a:gdLst/>
              <a:ahLst/>
              <a:cxnLst/>
              <a:rect l="l" t="t" r="r" b="b"/>
              <a:pathLst>
                <a:path w="1425575" h="2717800">
                  <a:moveTo>
                    <a:pt x="1036905" y="1250138"/>
                  </a:moveTo>
                  <a:lnTo>
                    <a:pt x="7697" y="1250138"/>
                  </a:lnTo>
                  <a:lnTo>
                    <a:pt x="0" y="1251693"/>
                  </a:lnTo>
                  <a:lnTo>
                    <a:pt x="0" y="1501962"/>
                  </a:lnTo>
                  <a:lnTo>
                    <a:pt x="7697" y="1503516"/>
                  </a:lnTo>
                  <a:lnTo>
                    <a:pt x="990626" y="1503516"/>
                  </a:lnTo>
                  <a:lnTo>
                    <a:pt x="972652" y="1549292"/>
                  </a:lnTo>
                  <a:lnTo>
                    <a:pt x="952724" y="1595118"/>
                  </a:lnTo>
                  <a:lnTo>
                    <a:pt x="930908" y="1640986"/>
                  </a:lnTo>
                  <a:lnTo>
                    <a:pt x="907270" y="1686883"/>
                  </a:lnTo>
                  <a:lnTo>
                    <a:pt x="881874" y="1732802"/>
                  </a:lnTo>
                  <a:lnTo>
                    <a:pt x="854786" y="1778731"/>
                  </a:lnTo>
                  <a:lnTo>
                    <a:pt x="826072" y="1824661"/>
                  </a:lnTo>
                  <a:lnTo>
                    <a:pt x="63298" y="1824661"/>
                  </a:lnTo>
                  <a:lnTo>
                    <a:pt x="13987" y="1834618"/>
                  </a:lnTo>
                  <a:lnTo>
                    <a:pt x="0" y="1844050"/>
                  </a:lnTo>
                  <a:lnTo>
                    <a:pt x="0" y="2058640"/>
                  </a:lnTo>
                  <a:lnTo>
                    <a:pt x="13987" y="2068070"/>
                  </a:lnTo>
                  <a:lnTo>
                    <a:pt x="63298" y="2078026"/>
                  </a:lnTo>
                  <a:lnTo>
                    <a:pt x="641478" y="2078026"/>
                  </a:lnTo>
                  <a:lnTo>
                    <a:pt x="610598" y="2115724"/>
                  </a:lnTo>
                  <a:lnTo>
                    <a:pt x="578977" y="2153368"/>
                  </a:lnTo>
                  <a:lnTo>
                    <a:pt x="546654" y="2190951"/>
                  </a:lnTo>
                  <a:lnTo>
                    <a:pt x="513670" y="2228468"/>
                  </a:lnTo>
                  <a:lnTo>
                    <a:pt x="480063" y="2265912"/>
                  </a:lnTo>
                  <a:lnTo>
                    <a:pt x="445873" y="2303278"/>
                  </a:lnTo>
                  <a:lnTo>
                    <a:pt x="411141" y="2340559"/>
                  </a:lnTo>
                  <a:lnTo>
                    <a:pt x="375907" y="2377749"/>
                  </a:lnTo>
                  <a:lnTo>
                    <a:pt x="340209" y="2414843"/>
                  </a:lnTo>
                  <a:lnTo>
                    <a:pt x="304089" y="2451835"/>
                  </a:lnTo>
                  <a:lnTo>
                    <a:pt x="267585" y="2488718"/>
                  </a:lnTo>
                  <a:lnTo>
                    <a:pt x="230738" y="2525486"/>
                  </a:lnTo>
                  <a:lnTo>
                    <a:pt x="193588" y="2562134"/>
                  </a:lnTo>
                  <a:lnTo>
                    <a:pt x="118536" y="2635044"/>
                  </a:lnTo>
                  <a:lnTo>
                    <a:pt x="32318" y="2717250"/>
                  </a:lnTo>
                  <a:lnTo>
                    <a:pt x="559514" y="2717250"/>
                  </a:lnTo>
                  <a:lnTo>
                    <a:pt x="608152" y="2667742"/>
                  </a:lnTo>
                  <a:lnTo>
                    <a:pt x="644609" y="2629983"/>
                  </a:lnTo>
                  <a:lnTo>
                    <a:pt x="680613" y="2592122"/>
                  </a:lnTo>
                  <a:lnTo>
                    <a:pt x="716134" y="2554156"/>
                  </a:lnTo>
                  <a:lnTo>
                    <a:pt x="751143" y="2516081"/>
                  </a:lnTo>
                  <a:lnTo>
                    <a:pt x="785608" y="2477894"/>
                  </a:lnTo>
                  <a:lnTo>
                    <a:pt x="819502" y="2439592"/>
                  </a:lnTo>
                  <a:lnTo>
                    <a:pt x="852793" y="2401172"/>
                  </a:lnTo>
                  <a:lnTo>
                    <a:pt x="885453" y="2362631"/>
                  </a:lnTo>
                  <a:lnTo>
                    <a:pt x="917450" y="2323966"/>
                  </a:lnTo>
                  <a:lnTo>
                    <a:pt x="948756" y="2285174"/>
                  </a:lnTo>
                  <a:lnTo>
                    <a:pt x="979341" y="2246251"/>
                  </a:lnTo>
                  <a:lnTo>
                    <a:pt x="1009174" y="2207195"/>
                  </a:lnTo>
                  <a:lnTo>
                    <a:pt x="1038226" y="2168003"/>
                  </a:lnTo>
                  <a:lnTo>
                    <a:pt x="1066467" y="2128671"/>
                  </a:lnTo>
                  <a:lnTo>
                    <a:pt x="1093868" y="2089196"/>
                  </a:lnTo>
                  <a:lnTo>
                    <a:pt x="1120397" y="2049575"/>
                  </a:lnTo>
                  <a:lnTo>
                    <a:pt x="1146027" y="2009806"/>
                  </a:lnTo>
                  <a:lnTo>
                    <a:pt x="1170726" y="1969884"/>
                  </a:lnTo>
                  <a:lnTo>
                    <a:pt x="1194466" y="1929807"/>
                  </a:lnTo>
                  <a:lnTo>
                    <a:pt x="1217215" y="1889572"/>
                  </a:lnTo>
                  <a:lnTo>
                    <a:pt x="1238945" y="1849176"/>
                  </a:lnTo>
                  <a:lnTo>
                    <a:pt x="1259625" y="1808615"/>
                  </a:lnTo>
                  <a:lnTo>
                    <a:pt x="1279226" y="1767887"/>
                  </a:lnTo>
                  <a:lnTo>
                    <a:pt x="1297718" y="1726988"/>
                  </a:lnTo>
                  <a:lnTo>
                    <a:pt x="1315070" y="1685916"/>
                  </a:lnTo>
                  <a:lnTo>
                    <a:pt x="1331255" y="1644667"/>
                  </a:lnTo>
                  <a:lnTo>
                    <a:pt x="1346240" y="1603237"/>
                  </a:lnTo>
                  <a:lnTo>
                    <a:pt x="1359997" y="1561625"/>
                  </a:lnTo>
                  <a:lnTo>
                    <a:pt x="1372496" y="1519827"/>
                  </a:lnTo>
                  <a:lnTo>
                    <a:pt x="1383707" y="1477840"/>
                  </a:lnTo>
                  <a:lnTo>
                    <a:pt x="1393600" y="1435660"/>
                  </a:lnTo>
                  <a:lnTo>
                    <a:pt x="1402145" y="1393285"/>
                  </a:lnTo>
                  <a:lnTo>
                    <a:pt x="1409313" y="1350711"/>
                  </a:lnTo>
                  <a:lnTo>
                    <a:pt x="1415073" y="1307936"/>
                  </a:lnTo>
                  <a:lnTo>
                    <a:pt x="1420217" y="1252323"/>
                  </a:lnTo>
                  <a:lnTo>
                    <a:pt x="1051129" y="1252323"/>
                  </a:lnTo>
                  <a:lnTo>
                    <a:pt x="1044068" y="1251103"/>
                  </a:lnTo>
                  <a:lnTo>
                    <a:pt x="1036905" y="1250138"/>
                  </a:lnTo>
                  <a:close/>
                </a:path>
                <a:path w="1425575" h="2717800">
                  <a:moveTo>
                    <a:pt x="807014" y="0"/>
                  </a:moveTo>
                  <a:lnTo>
                    <a:pt x="761364" y="10091"/>
                  </a:lnTo>
                  <a:lnTo>
                    <a:pt x="719176" y="31783"/>
                  </a:lnTo>
                  <a:lnTo>
                    <a:pt x="682867" y="64835"/>
                  </a:lnTo>
                  <a:lnTo>
                    <a:pt x="656535" y="106276"/>
                  </a:lnTo>
                  <a:lnTo>
                    <a:pt x="642490" y="151656"/>
                  </a:lnTo>
                  <a:lnTo>
                    <a:pt x="640506" y="198513"/>
                  </a:lnTo>
                  <a:lnTo>
                    <a:pt x="650359" y="244387"/>
                  </a:lnTo>
                  <a:lnTo>
                    <a:pt x="671823" y="286817"/>
                  </a:lnTo>
                  <a:lnTo>
                    <a:pt x="704673" y="323343"/>
                  </a:lnTo>
                  <a:lnTo>
                    <a:pt x="713003" y="330759"/>
                  </a:lnTo>
                  <a:lnTo>
                    <a:pt x="730114" y="347051"/>
                  </a:lnTo>
                  <a:lnTo>
                    <a:pt x="784494" y="405526"/>
                  </a:lnTo>
                  <a:lnTo>
                    <a:pt x="818671" y="447339"/>
                  </a:lnTo>
                  <a:lnTo>
                    <a:pt x="855445" y="497291"/>
                  </a:lnTo>
                  <a:lnTo>
                    <a:pt x="893269" y="555196"/>
                  </a:lnTo>
                  <a:lnTo>
                    <a:pt x="930598" y="620872"/>
                  </a:lnTo>
                  <a:lnTo>
                    <a:pt x="965887" y="694132"/>
                  </a:lnTo>
                  <a:lnTo>
                    <a:pt x="394272" y="694132"/>
                  </a:lnTo>
                  <a:lnTo>
                    <a:pt x="344967" y="704088"/>
                  </a:lnTo>
                  <a:lnTo>
                    <a:pt x="304699" y="731237"/>
                  </a:lnTo>
                  <a:lnTo>
                    <a:pt x="277547" y="771504"/>
                  </a:lnTo>
                  <a:lnTo>
                    <a:pt x="267590" y="820815"/>
                  </a:lnTo>
                  <a:lnTo>
                    <a:pt x="277547" y="870120"/>
                  </a:lnTo>
                  <a:lnTo>
                    <a:pt x="304699" y="910388"/>
                  </a:lnTo>
                  <a:lnTo>
                    <a:pt x="344967" y="937540"/>
                  </a:lnTo>
                  <a:lnTo>
                    <a:pt x="394272" y="947497"/>
                  </a:lnTo>
                  <a:lnTo>
                    <a:pt x="1042074" y="947497"/>
                  </a:lnTo>
                  <a:lnTo>
                    <a:pt x="1049074" y="994539"/>
                  </a:lnTo>
                  <a:lnTo>
                    <a:pt x="1054093" y="1043098"/>
                  </a:lnTo>
                  <a:lnTo>
                    <a:pt x="1056969" y="1093166"/>
                  </a:lnTo>
                  <a:lnTo>
                    <a:pt x="1057542" y="1144733"/>
                  </a:lnTo>
                  <a:lnTo>
                    <a:pt x="1055648" y="1197788"/>
                  </a:lnTo>
                  <a:lnTo>
                    <a:pt x="1051129" y="1252323"/>
                  </a:lnTo>
                  <a:lnTo>
                    <a:pt x="1420217" y="1252323"/>
                  </a:lnTo>
                  <a:lnTo>
                    <a:pt x="1422226" y="1230596"/>
                  </a:lnTo>
                  <a:lnTo>
                    <a:pt x="1425397" y="1155425"/>
                  </a:lnTo>
                  <a:lnTo>
                    <a:pt x="1424842" y="1082452"/>
                  </a:lnTo>
                  <a:lnTo>
                    <a:pt x="1420819" y="1011702"/>
                  </a:lnTo>
                  <a:lnTo>
                    <a:pt x="1413584" y="943204"/>
                  </a:lnTo>
                  <a:lnTo>
                    <a:pt x="1403395" y="876984"/>
                  </a:lnTo>
                  <a:lnTo>
                    <a:pt x="1390507" y="813069"/>
                  </a:lnTo>
                  <a:lnTo>
                    <a:pt x="1375179" y="751487"/>
                  </a:lnTo>
                  <a:lnTo>
                    <a:pt x="1357668" y="692264"/>
                  </a:lnTo>
                  <a:lnTo>
                    <a:pt x="1338229" y="635429"/>
                  </a:lnTo>
                  <a:lnTo>
                    <a:pt x="1317120" y="581007"/>
                  </a:lnTo>
                  <a:lnTo>
                    <a:pt x="1294599" y="529026"/>
                  </a:lnTo>
                  <a:lnTo>
                    <a:pt x="1270922" y="479514"/>
                  </a:lnTo>
                  <a:lnTo>
                    <a:pt x="1246346" y="432497"/>
                  </a:lnTo>
                  <a:lnTo>
                    <a:pt x="1221128" y="388002"/>
                  </a:lnTo>
                  <a:lnTo>
                    <a:pt x="1195525" y="346057"/>
                  </a:lnTo>
                  <a:lnTo>
                    <a:pt x="1169794" y="306688"/>
                  </a:lnTo>
                  <a:lnTo>
                    <a:pt x="1144192" y="269924"/>
                  </a:lnTo>
                  <a:lnTo>
                    <a:pt x="1118976" y="235790"/>
                  </a:lnTo>
                  <a:lnTo>
                    <a:pt x="1094403" y="204314"/>
                  </a:lnTo>
                  <a:lnTo>
                    <a:pt x="1048213" y="149446"/>
                  </a:lnTo>
                  <a:lnTo>
                    <a:pt x="1007678" y="105535"/>
                  </a:lnTo>
                  <a:lnTo>
                    <a:pt x="974854" y="72800"/>
                  </a:lnTo>
                  <a:lnTo>
                    <a:pt x="944574" y="45123"/>
                  </a:lnTo>
                  <a:lnTo>
                    <a:pt x="899031" y="15575"/>
                  </a:lnTo>
                  <a:lnTo>
                    <a:pt x="853709" y="1748"/>
                  </a:lnTo>
                  <a:lnTo>
                    <a:pt x="80701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40" y="6114954"/>
            <a:ext cx="890406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2CD8E40-DA3B-E886-2C97-906DA16B7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840" y="1825625"/>
            <a:ext cx="10703150" cy="377253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Quicksand" pitchFamily="2" charset="0"/>
              </a:defRPr>
            </a:lvl1pPr>
            <a:lvl2pPr marL="182563" indent="-182563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Quicksand" pitchFamily="2" charset="0"/>
              </a:defRPr>
            </a:lvl2pPr>
            <a:lvl3pPr marL="684000" indent="-182563">
              <a:buClr>
                <a:schemeClr val="tx2"/>
              </a:buClr>
              <a:buFont typeface="System Font Regular"/>
              <a:buChar char="-"/>
              <a:defRPr>
                <a:solidFill>
                  <a:schemeClr val="bg1"/>
                </a:solidFill>
                <a:latin typeface="Quicksand" pitchFamily="2" charset="0"/>
              </a:defRPr>
            </a:lvl3pPr>
            <a:lvl4pPr marL="1368000" indent="-182563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Quicksand" pitchFamily="2" charset="0"/>
              </a:defRPr>
            </a:lvl4pPr>
            <a:lvl5pPr marL="2052000" indent="-182563">
              <a:buClr>
                <a:schemeClr val="tx2"/>
              </a:buClr>
              <a:buFont typeface="System Font Regular"/>
              <a:buChar char="-"/>
              <a:defRPr>
                <a:solidFill>
                  <a:schemeClr val="bg1"/>
                </a:solidFill>
                <a:latin typeface="Quicksand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4735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 userDrawn="1"/>
        </p:nvSpPr>
        <p:spPr>
          <a:xfrm>
            <a:off x="0" y="-4957"/>
            <a:ext cx="1219784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33" name="object 13">
            <a:extLst>
              <a:ext uri="{FF2B5EF4-FFF2-40B4-BE49-F238E27FC236}">
                <a16:creationId xmlns:a16="http://schemas.microsoft.com/office/drawing/2014/main" id="{A0C82D7B-43A0-E7DA-A947-D2D94D26026C}"/>
              </a:ext>
            </a:extLst>
          </p:cNvPr>
          <p:cNvSpPr/>
          <p:nvPr/>
        </p:nvSpPr>
        <p:spPr>
          <a:xfrm rot="10800000">
            <a:off x="11287374" y="7555196"/>
            <a:ext cx="371988" cy="386441"/>
          </a:xfrm>
          <a:custGeom>
            <a:avLst/>
            <a:gdLst/>
            <a:ahLst/>
            <a:cxnLst/>
            <a:rect l="l" t="t" r="r" b="b"/>
            <a:pathLst>
              <a:path w="382905" h="388619">
                <a:moveTo>
                  <a:pt x="191198" y="0"/>
                </a:moveTo>
                <a:lnTo>
                  <a:pt x="147361" y="5131"/>
                </a:lnTo>
                <a:lnTo>
                  <a:pt x="107117" y="19747"/>
                </a:lnTo>
                <a:lnTo>
                  <a:pt x="71617" y="42682"/>
                </a:lnTo>
                <a:lnTo>
                  <a:pt x="42006" y="72771"/>
                </a:lnTo>
                <a:lnTo>
                  <a:pt x="19435" y="108846"/>
                </a:lnTo>
                <a:lnTo>
                  <a:pt x="5050" y="149744"/>
                </a:lnTo>
                <a:lnTo>
                  <a:pt x="0" y="194297"/>
                </a:lnTo>
                <a:lnTo>
                  <a:pt x="5050" y="238850"/>
                </a:lnTo>
                <a:lnTo>
                  <a:pt x="19435" y="279750"/>
                </a:lnTo>
                <a:lnTo>
                  <a:pt x="42006" y="315828"/>
                </a:lnTo>
                <a:lnTo>
                  <a:pt x="71617" y="345919"/>
                </a:lnTo>
                <a:lnTo>
                  <a:pt x="107117" y="368857"/>
                </a:lnTo>
                <a:lnTo>
                  <a:pt x="147361" y="383475"/>
                </a:lnTo>
                <a:lnTo>
                  <a:pt x="191198" y="388607"/>
                </a:lnTo>
                <a:lnTo>
                  <a:pt x="235039" y="383475"/>
                </a:lnTo>
                <a:lnTo>
                  <a:pt x="275284" y="368857"/>
                </a:lnTo>
                <a:lnTo>
                  <a:pt x="310785" y="345919"/>
                </a:lnTo>
                <a:lnTo>
                  <a:pt x="340394" y="315828"/>
                </a:lnTo>
                <a:lnTo>
                  <a:pt x="362964" y="279750"/>
                </a:lnTo>
                <a:lnTo>
                  <a:pt x="377347" y="238850"/>
                </a:lnTo>
                <a:lnTo>
                  <a:pt x="382397" y="194297"/>
                </a:lnTo>
                <a:lnTo>
                  <a:pt x="377347" y="149744"/>
                </a:lnTo>
                <a:lnTo>
                  <a:pt x="362964" y="108846"/>
                </a:lnTo>
                <a:lnTo>
                  <a:pt x="340394" y="72771"/>
                </a:lnTo>
                <a:lnTo>
                  <a:pt x="310785" y="42682"/>
                </a:lnTo>
                <a:lnTo>
                  <a:pt x="275284" y="19747"/>
                </a:lnTo>
                <a:lnTo>
                  <a:pt x="235039" y="5131"/>
                </a:lnTo>
                <a:lnTo>
                  <a:pt x="191198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4">
            <a:extLst>
              <a:ext uri="{FF2B5EF4-FFF2-40B4-BE49-F238E27FC236}">
                <a16:creationId xmlns:a16="http://schemas.microsoft.com/office/drawing/2014/main" id="{BA238379-38B4-1ED0-2EBC-33F28CE277AE}"/>
              </a:ext>
            </a:extLst>
          </p:cNvPr>
          <p:cNvSpPr/>
          <p:nvPr/>
        </p:nvSpPr>
        <p:spPr>
          <a:xfrm rot="10800000">
            <a:off x="10724100" y="6405519"/>
            <a:ext cx="313382" cy="325822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912BFDD1-69DB-D848-4E1F-9342E314FF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512" y="5755005"/>
            <a:ext cx="887325" cy="866809"/>
          </a:xfrm>
          <a:prstGeom prst="rect">
            <a:avLst/>
          </a:prstGeom>
        </p:spPr>
      </p:pic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746163" y="6114954"/>
            <a:ext cx="8909745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20B4B95D-64D5-9E5B-BAC5-0B7670771DF2}"/>
              </a:ext>
            </a:extLst>
          </p:cNvPr>
          <p:cNvSpPr/>
          <p:nvPr userDrawn="1"/>
        </p:nvSpPr>
        <p:spPr>
          <a:xfrm>
            <a:off x="9598" y="0"/>
            <a:ext cx="3603472" cy="4812692"/>
          </a:xfrm>
          <a:custGeom>
            <a:avLst/>
            <a:gdLst/>
            <a:ahLst/>
            <a:cxnLst/>
            <a:rect l="l" t="t" r="r" b="b"/>
            <a:pathLst>
              <a:path w="3973829" h="5307330">
                <a:moveTo>
                  <a:pt x="71374" y="1940839"/>
                </a:moveTo>
                <a:lnTo>
                  <a:pt x="65620" y="1897291"/>
                </a:lnTo>
                <a:lnTo>
                  <a:pt x="49364" y="1858149"/>
                </a:lnTo>
                <a:lnTo>
                  <a:pt x="24168" y="1824990"/>
                </a:lnTo>
                <a:lnTo>
                  <a:pt x="0" y="1806016"/>
                </a:lnTo>
                <a:lnTo>
                  <a:pt x="0" y="2075662"/>
                </a:lnTo>
                <a:lnTo>
                  <a:pt x="24168" y="2056688"/>
                </a:lnTo>
                <a:lnTo>
                  <a:pt x="49364" y="2023529"/>
                </a:lnTo>
                <a:lnTo>
                  <a:pt x="65620" y="1984387"/>
                </a:lnTo>
                <a:lnTo>
                  <a:pt x="71374" y="1940839"/>
                </a:lnTo>
                <a:close/>
              </a:path>
              <a:path w="3973829" h="5307330">
                <a:moveTo>
                  <a:pt x="184327" y="5114302"/>
                </a:moveTo>
                <a:lnTo>
                  <a:pt x="176174" y="5068062"/>
                </a:lnTo>
                <a:lnTo>
                  <a:pt x="156235" y="5024856"/>
                </a:lnTo>
                <a:lnTo>
                  <a:pt x="124650" y="4987137"/>
                </a:lnTo>
                <a:lnTo>
                  <a:pt x="116395" y="4979378"/>
                </a:lnTo>
                <a:lnTo>
                  <a:pt x="100291" y="4963541"/>
                </a:lnTo>
                <a:lnTo>
                  <a:pt x="77470" y="4939919"/>
                </a:lnTo>
                <a:lnTo>
                  <a:pt x="49022" y="4908791"/>
                </a:lnTo>
                <a:lnTo>
                  <a:pt x="16103" y="4870462"/>
                </a:lnTo>
                <a:lnTo>
                  <a:pt x="0" y="4850384"/>
                </a:lnTo>
                <a:lnTo>
                  <a:pt x="0" y="5306657"/>
                </a:lnTo>
                <a:lnTo>
                  <a:pt x="38061" y="5302923"/>
                </a:lnTo>
                <a:lnTo>
                  <a:pt x="107365" y="5272710"/>
                </a:lnTo>
                <a:lnTo>
                  <a:pt x="136918" y="5246446"/>
                </a:lnTo>
                <a:lnTo>
                  <a:pt x="164833" y="5205958"/>
                </a:lnTo>
                <a:lnTo>
                  <a:pt x="180594" y="5161089"/>
                </a:lnTo>
                <a:lnTo>
                  <a:pt x="184327" y="5114302"/>
                </a:lnTo>
                <a:close/>
              </a:path>
              <a:path w="3973829" h="5307330">
                <a:moveTo>
                  <a:pt x="293878" y="645617"/>
                </a:moveTo>
                <a:lnTo>
                  <a:pt x="285864" y="595109"/>
                </a:lnTo>
                <a:lnTo>
                  <a:pt x="263537" y="551243"/>
                </a:lnTo>
                <a:lnTo>
                  <a:pt x="229501" y="516661"/>
                </a:lnTo>
                <a:lnTo>
                  <a:pt x="186334" y="493979"/>
                </a:lnTo>
                <a:lnTo>
                  <a:pt x="136639" y="485825"/>
                </a:lnTo>
                <a:lnTo>
                  <a:pt x="86944" y="493979"/>
                </a:lnTo>
                <a:lnTo>
                  <a:pt x="43776" y="516661"/>
                </a:lnTo>
                <a:lnTo>
                  <a:pt x="9740" y="551243"/>
                </a:lnTo>
                <a:lnTo>
                  <a:pt x="0" y="570395"/>
                </a:lnTo>
                <a:lnTo>
                  <a:pt x="0" y="720839"/>
                </a:lnTo>
                <a:lnTo>
                  <a:pt x="9740" y="739990"/>
                </a:lnTo>
                <a:lnTo>
                  <a:pt x="43776" y="774585"/>
                </a:lnTo>
                <a:lnTo>
                  <a:pt x="86944" y="797267"/>
                </a:lnTo>
                <a:lnTo>
                  <a:pt x="136639" y="805408"/>
                </a:lnTo>
                <a:lnTo>
                  <a:pt x="186334" y="797267"/>
                </a:lnTo>
                <a:lnTo>
                  <a:pt x="229501" y="774585"/>
                </a:lnTo>
                <a:lnTo>
                  <a:pt x="263537" y="739990"/>
                </a:lnTo>
                <a:lnTo>
                  <a:pt x="285864" y="696125"/>
                </a:lnTo>
                <a:lnTo>
                  <a:pt x="293878" y="645617"/>
                </a:lnTo>
                <a:close/>
              </a:path>
              <a:path w="3973829" h="5307330">
                <a:moveTo>
                  <a:pt x="503135" y="1213459"/>
                </a:moveTo>
                <a:lnTo>
                  <a:pt x="498081" y="1168908"/>
                </a:lnTo>
                <a:lnTo>
                  <a:pt x="483692" y="1128014"/>
                </a:lnTo>
                <a:lnTo>
                  <a:pt x="461124" y="1091933"/>
                </a:lnTo>
                <a:lnTo>
                  <a:pt x="431520" y="1061834"/>
                </a:lnTo>
                <a:lnTo>
                  <a:pt x="396011" y="1038898"/>
                </a:lnTo>
                <a:lnTo>
                  <a:pt x="355777" y="1024280"/>
                </a:lnTo>
                <a:lnTo>
                  <a:pt x="311937" y="1019149"/>
                </a:lnTo>
                <a:lnTo>
                  <a:pt x="268097" y="1024280"/>
                </a:lnTo>
                <a:lnTo>
                  <a:pt x="227850" y="1038898"/>
                </a:lnTo>
                <a:lnTo>
                  <a:pt x="192354" y="1061834"/>
                </a:lnTo>
                <a:lnTo>
                  <a:pt x="162737" y="1091933"/>
                </a:lnTo>
                <a:lnTo>
                  <a:pt x="140169" y="1128014"/>
                </a:lnTo>
                <a:lnTo>
                  <a:pt x="125780" y="1168908"/>
                </a:lnTo>
                <a:lnTo>
                  <a:pt x="120738" y="1213459"/>
                </a:lnTo>
                <a:lnTo>
                  <a:pt x="125780" y="1258011"/>
                </a:lnTo>
                <a:lnTo>
                  <a:pt x="140169" y="1298917"/>
                </a:lnTo>
                <a:lnTo>
                  <a:pt x="162737" y="1334985"/>
                </a:lnTo>
                <a:lnTo>
                  <a:pt x="192354" y="1365084"/>
                </a:lnTo>
                <a:lnTo>
                  <a:pt x="227850" y="1388021"/>
                </a:lnTo>
                <a:lnTo>
                  <a:pt x="268097" y="1402638"/>
                </a:lnTo>
                <a:lnTo>
                  <a:pt x="311937" y="1407769"/>
                </a:lnTo>
                <a:lnTo>
                  <a:pt x="355777" y="1402638"/>
                </a:lnTo>
                <a:lnTo>
                  <a:pt x="396011" y="1388021"/>
                </a:lnTo>
                <a:lnTo>
                  <a:pt x="431520" y="1365084"/>
                </a:lnTo>
                <a:lnTo>
                  <a:pt x="461124" y="1334985"/>
                </a:lnTo>
                <a:lnTo>
                  <a:pt x="483692" y="1298917"/>
                </a:lnTo>
                <a:lnTo>
                  <a:pt x="498081" y="1258011"/>
                </a:lnTo>
                <a:lnTo>
                  <a:pt x="503135" y="1213459"/>
                </a:lnTo>
                <a:close/>
              </a:path>
              <a:path w="3973829" h="5307330">
                <a:moveTo>
                  <a:pt x="545719" y="4454322"/>
                </a:moveTo>
                <a:lnTo>
                  <a:pt x="535774" y="4405007"/>
                </a:lnTo>
                <a:lnTo>
                  <a:pt x="508635" y="4364736"/>
                </a:lnTo>
                <a:lnTo>
                  <a:pt x="468376" y="4337596"/>
                </a:lnTo>
                <a:lnTo>
                  <a:pt x="419061" y="4327639"/>
                </a:lnTo>
                <a:lnTo>
                  <a:pt x="0" y="4327639"/>
                </a:lnTo>
                <a:lnTo>
                  <a:pt x="0" y="4581004"/>
                </a:lnTo>
                <a:lnTo>
                  <a:pt x="419061" y="4581004"/>
                </a:lnTo>
                <a:lnTo>
                  <a:pt x="468376" y="4571047"/>
                </a:lnTo>
                <a:lnTo>
                  <a:pt x="508635" y="4543895"/>
                </a:lnTo>
                <a:lnTo>
                  <a:pt x="535774" y="4503623"/>
                </a:lnTo>
                <a:lnTo>
                  <a:pt x="545719" y="4454322"/>
                </a:lnTo>
                <a:close/>
              </a:path>
              <a:path w="3973829" h="5307330">
                <a:moveTo>
                  <a:pt x="929068" y="3906012"/>
                </a:moveTo>
                <a:lnTo>
                  <a:pt x="919124" y="3856710"/>
                </a:lnTo>
                <a:lnTo>
                  <a:pt x="891984" y="3816439"/>
                </a:lnTo>
                <a:lnTo>
                  <a:pt x="851725" y="3789286"/>
                </a:lnTo>
                <a:lnTo>
                  <a:pt x="802411" y="3779329"/>
                </a:lnTo>
                <a:lnTo>
                  <a:pt x="0" y="3779329"/>
                </a:lnTo>
                <a:lnTo>
                  <a:pt x="0" y="4032694"/>
                </a:lnTo>
                <a:lnTo>
                  <a:pt x="802411" y="4032694"/>
                </a:lnTo>
                <a:lnTo>
                  <a:pt x="851725" y="4022737"/>
                </a:lnTo>
                <a:lnTo>
                  <a:pt x="891984" y="3995585"/>
                </a:lnTo>
                <a:lnTo>
                  <a:pt x="919124" y="3955326"/>
                </a:lnTo>
                <a:lnTo>
                  <a:pt x="929068" y="3906012"/>
                </a:lnTo>
                <a:close/>
              </a:path>
              <a:path w="3973829" h="5307330">
                <a:moveTo>
                  <a:pt x="1123670" y="73621"/>
                </a:moveTo>
                <a:lnTo>
                  <a:pt x="1113713" y="24307"/>
                </a:lnTo>
                <a:lnTo>
                  <a:pt x="1097343" y="0"/>
                </a:lnTo>
                <a:lnTo>
                  <a:pt x="461149" y="0"/>
                </a:lnTo>
                <a:lnTo>
                  <a:pt x="444779" y="24307"/>
                </a:lnTo>
                <a:lnTo>
                  <a:pt x="434835" y="73621"/>
                </a:lnTo>
                <a:lnTo>
                  <a:pt x="444779" y="122936"/>
                </a:lnTo>
                <a:lnTo>
                  <a:pt x="471906" y="163195"/>
                </a:lnTo>
                <a:lnTo>
                  <a:pt x="512165" y="190347"/>
                </a:lnTo>
                <a:lnTo>
                  <a:pt x="561492" y="200304"/>
                </a:lnTo>
                <a:lnTo>
                  <a:pt x="997013" y="200304"/>
                </a:lnTo>
                <a:lnTo>
                  <a:pt x="1046327" y="190347"/>
                </a:lnTo>
                <a:lnTo>
                  <a:pt x="1086586" y="163195"/>
                </a:lnTo>
                <a:lnTo>
                  <a:pt x="1113713" y="122936"/>
                </a:lnTo>
                <a:lnTo>
                  <a:pt x="1123670" y="73621"/>
                </a:lnTo>
                <a:close/>
              </a:path>
              <a:path w="3973829" h="5307330">
                <a:moveTo>
                  <a:pt x="1418945" y="3321431"/>
                </a:moveTo>
                <a:lnTo>
                  <a:pt x="1413903" y="3276879"/>
                </a:lnTo>
                <a:lnTo>
                  <a:pt x="1399514" y="3235972"/>
                </a:lnTo>
                <a:lnTo>
                  <a:pt x="1376946" y="3199904"/>
                </a:lnTo>
                <a:lnTo>
                  <a:pt x="1347343" y="3169805"/>
                </a:lnTo>
                <a:lnTo>
                  <a:pt x="1311833" y="3146869"/>
                </a:lnTo>
                <a:lnTo>
                  <a:pt x="1271587" y="3132251"/>
                </a:lnTo>
                <a:lnTo>
                  <a:pt x="1227747" y="3127121"/>
                </a:lnTo>
                <a:lnTo>
                  <a:pt x="1183906" y="3132251"/>
                </a:lnTo>
                <a:lnTo>
                  <a:pt x="1143660" y="3146869"/>
                </a:lnTo>
                <a:lnTo>
                  <a:pt x="1108163" y="3169805"/>
                </a:lnTo>
                <a:lnTo>
                  <a:pt x="1078560" y="3199904"/>
                </a:lnTo>
                <a:lnTo>
                  <a:pt x="1055979" y="3235972"/>
                </a:lnTo>
                <a:lnTo>
                  <a:pt x="1041603" y="3276879"/>
                </a:lnTo>
                <a:lnTo>
                  <a:pt x="1036548" y="3321431"/>
                </a:lnTo>
                <a:lnTo>
                  <a:pt x="1041603" y="3365982"/>
                </a:lnTo>
                <a:lnTo>
                  <a:pt x="1055979" y="3406876"/>
                </a:lnTo>
                <a:lnTo>
                  <a:pt x="1078560" y="3442957"/>
                </a:lnTo>
                <a:lnTo>
                  <a:pt x="1108163" y="3473056"/>
                </a:lnTo>
                <a:lnTo>
                  <a:pt x="1143660" y="3495992"/>
                </a:lnTo>
                <a:lnTo>
                  <a:pt x="1183906" y="3510610"/>
                </a:lnTo>
                <a:lnTo>
                  <a:pt x="1227747" y="3515741"/>
                </a:lnTo>
                <a:lnTo>
                  <a:pt x="1271587" y="3510610"/>
                </a:lnTo>
                <a:lnTo>
                  <a:pt x="1311833" y="3495992"/>
                </a:lnTo>
                <a:lnTo>
                  <a:pt x="1347343" y="3473056"/>
                </a:lnTo>
                <a:lnTo>
                  <a:pt x="1376946" y="3442957"/>
                </a:lnTo>
                <a:lnTo>
                  <a:pt x="1399514" y="3406876"/>
                </a:lnTo>
                <a:lnTo>
                  <a:pt x="1413903" y="3365982"/>
                </a:lnTo>
                <a:lnTo>
                  <a:pt x="1418945" y="3321431"/>
                </a:lnTo>
                <a:close/>
              </a:path>
              <a:path w="3973829" h="5307330">
                <a:moveTo>
                  <a:pt x="1624139" y="3898176"/>
                </a:moveTo>
                <a:lnTo>
                  <a:pt x="1619084" y="3853624"/>
                </a:lnTo>
                <a:lnTo>
                  <a:pt x="1604708" y="3812730"/>
                </a:lnTo>
                <a:lnTo>
                  <a:pt x="1582140" y="3776649"/>
                </a:lnTo>
                <a:lnTo>
                  <a:pt x="1552524" y="3746550"/>
                </a:lnTo>
                <a:lnTo>
                  <a:pt x="1517027" y="3723614"/>
                </a:lnTo>
                <a:lnTo>
                  <a:pt x="1476781" y="3708997"/>
                </a:lnTo>
                <a:lnTo>
                  <a:pt x="1432941" y="3703866"/>
                </a:lnTo>
                <a:lnTo>
                  <a:pt x="1389100" y="3708997"/>
                </a:lnTo>
                <a:lnTo>
                  <a:pt x="1348854" y="3723614"/>
                </a:lnTo>
                <a:lnTo>
                  <a:pt x="1313357" y="3746550"/>
                </a:lnTo>
                <a:lnTo>
                  <a:pt x="1283741" y="3776649"/>
                </a:lnTo>
                <a:lnTo>
                  <a:pt x="1261173" y="3812730"/>
                </a:lnTo>
                <a:lnTo>
                  <a:pt x="1246784" y="3853624"/>
                </a:lnTo>
                <a:lnTo>
                  <a:pt x="1241742" y="3898176"/>
                </a:lnTo>
                <a:lnTo>
                  <a:pt x="1246784" y="3942727"/>
                </a:lnTo>
                <a:lnTo>
                  <a:pt x="1261173" y="3983634"/>
                </a:lnTo>
                <a:lnTo>
                  <a:pt x="1283741" y="4019702"/>
                </a:lnTo>
                <a:lnTo>
                  <a:pt x="1313357" y="4049801"/>
                </a:lnTo>
                <a:lnTo>
                  <a:pt x="1348854" y="4072737"/>
                </a:lnTo>
                <a:lnTo>
                  <a:pt x="1389100" y="4087355"/>
                </a:lnTo>
                <a:lnTo>
                  <a:pt x="1432941" y="4092486"/>
                </a:lnTo>
                <a:lnTo>
                  <a:pt x="1476781" y="4087355"/>
                </a:lnTo>
                <a:lnTo>
                  <a:pt x="1517027" y="4072737"/>
                </a:lnTo>
                <a:lnTo>
                  <a:pt x="1552524" y="4049801"/>
                </a:lnTo>
                <a:lnTo>
                  <a:pt x="1582140" y="4019702"/>
                </a:lnTo>
                <a:lnTo>
                  <a:pt x="1604708" y="3983634"/>
                </a:lnTo>
                <a:lnTo>
                  <a:pt x="1619084" y="3942727"/>
                </a:lnTo>
                <a:lnTo>
                  <a:pt x="1624139" y="3898176"/>
                </a:lnTo>
                <a:close/>
              </a:path>
              <a:path w="3973829" h="5307330">
                <a:moveTo>
                  <a:pt x="1860181" y="2541765"/>
                </a:moveTo>
                <a:lnTo>
                  <a:pt x="1856193" y="2496591"/>
                </a:lnTo>
                <a:lnTo>
                  <a:pt x="1844713" y="2454059"/>
                </a:lnTo>
                <a:lnTo>
                  <a:pt x="1826412" y="2414905"/>
                </a:lnTo>
                <a:lnTo>
                  <a:pt x="1802015" y="2379827"/>
                </a:lnTo>
                <a:lnTo>
                  <a:pt x="1772208" y="2349538"/>
                </a:lnTo>
                <a:lnTo>
                  <a:pt x="1737690" y="2324735"/>
                </a:lnTo>
                <a:lnTo>
                  <a:pt x="1699158" y="2306142"/>
                </a:lnTo>
                <a:lnTo>
                  <a:pt x="1657324" y="2294471"/>
                </a:lnTo>
                <a:lnTo>
                  <a:pt x="1612861" y="2290419"/>
                </a:lnTo>
                <a:lnTo>
                  <a:pt x="1568411" y="2294471"/>
                </a:lnTo>
                <a:lnTo>
                  <a:pt x="1526565" y="2306142"/>
                </a:lnTo>
                <a:lnTo>
                  <a:pt x="1488033" y="2324735"/>
                </a:lnTo>
                <a:lnTo>
                  <a:pt x="1453515" y="2349538"/>
                </a:lnTo>
                <a:lnTo>
                  <a:pt x="1423708" y="2379827"/>
                </a:lnTo>
                <a:lnTo>
                  <a:pt x="1399311" y="2414905"/>
                </a:lnTo>
                <a:lnTo>
                  <a:pt x="1381023" y="2454059"/>
                </a:lnTo>
                <a:lnTo>
                  <a:pt x="1369529" y="2496591"/>
                </a:lnTo>
                <a:lnTo>
                  <a:pt x="1365542" y="2541765"/>
                </a:lnTo>
                <a:lnTo>
                  <a:pt x="1369529" y="2586939"/>
                </a:lnTo>
                <a:lnTo>
                  <a:pt x="1381023" y="2629471"/>
                </a:lnTo>
                <a:lnTo>
                  <a:pt x="1399311" y="2668625"/>
                </a:lnTo>
                <a:lnTo>
                  <a:pt x="1423708" y="2703703"/>
                </a:lnTo>
                <a:lnTo>
                  <a:pt x="1453515" y="2733992"/>
                </a:lnTo>
                <a:lnTo>
                  <a:pt x="1488033" y="2758795"/>
                </a:lnTo>
                <a:lnTo>
                  <a:pt x="1526565" y="2777388"/>
                </a:lnTo>
                <a:lnTo>
                  <a:pt x="1568411" y="2789059"/>
                </a:lnTo>
                <a:lnTo>
                  <a:pt x="1612861" y="2793111"/>
                </a:lnTo>
                <a:lnTo>
                  <a:pt x="1657324" y="2789059"/>
                </a:lnTo>
                <a:lnTo>
                  <a:pt x="1699158" y="2777388"/>
                </a:lnTo>
                <a:lnTo>
                  <a:pt x="1737690" y="2758795"/>
                </a:lnTo>
                <a:lnTo>
                  <a:pt x="1772208" y="2733992"/>
                </a:lnTo>
                <a:lnTo>
                  <a:pt x="1802015" y="2703703"/>
                </a:lnTo>
                <a:lnTo>
                  <a:pt x="1826412" y="2668625"/>
                </a:lnTo>
                <a:lnTo>
                  <a:pt x="1844713" y="2629471"/>
                </a:lnTo>
                <a:lnTo>
                  <a:pt x="1856193" y="2586939"/>
                </a:lnTo>
                <a:lnTo>
                  <a:pt x="1860181" y="2541765"/>
                </a:lnTo>
                <a:close/>
              </a:path>
              <a:path w="3973829" h="5307330">
                <a:moveTo>
                  <a:pt x="2167483" y="408241"/>
                </a:moveTo>
                <a:lnTo>
                  <a:pt x="2166924" y="335267"/>
                </a:lnTo>
                <a:lnTo>
                  <a:pt x="2162899" y="264515"/>
                </a:lnTo>
                <a:lnTo>
                  <a:pt x="2155672" y="196011"/>
                </a:lnTo>
                <a:lnTo>
                  <a:pt x="2145474" y="129794"/>
                </a:lnTo>
                <a:lnTo>
                  <a:pt x="2132596" y="65874"/>
                </a:lnTo>
                <a:lnTo>
                  <a:pt x="2117267" y="4292"/>
                </a:lnTo>
                <a:lnTo>
                  <a:pt x="2115997" y="12"/>
                </a:lnTo>
                <a:lnTo>
                  <a:pt x="1283462" y="12"/>
                </a:lnTo>
                <a:lnTo>
                  <a:pt x="1267079" y="24307"/>
                </a:lnTo>
                <a:lnTo>
                  <a:pt x="1257134" y="73621"/>
                </a:lnTo>
                <a:lnTo>
                  <a:pt x="1267079" y="122936"/>
                </a:lnTo>
                <a:lnTo>
                  <a:pt x="1294218" y="163195"/>
                </a:lnTo>
                <a:lnTo>
                  <a:pt x="1334477" y="190347"/>
                </a:lnTo>
                <a:lnTo>
                  <a:pt x="1383792" y="200304"/>
                </a:lnTo>
                <a:lnTo>
                  <a:pt x="1784172" y="200304"/>
                </a:lnTo>
                <a:lnTo>
                  <a:pt x="1791182" y="247345"/>
                </a:lnTo>
                <a:lnTo>
                  <a:pt x="1796199" y="295897"/>
                </a:lnTo>
                <a:lnTo>
                  <a:pt x="1799069" y="345973"/>
                </a:lnTo>
                <a:lnTo>
                  <a:pt x="1799653" y="397535"/>
                </a:lnTo>
                <a:lnTo>
                  <a:pt x="1797761" y="450596"/>
                </a:lnTo>
                <a:lnTo>
                  <a:pt x="1793240" y="505142"/>
                </a:lnTo>
                <a:lnTo>
                  <a:pt x="1786153" y="503910"/>
                </a:lnTo>
                <a:lnTo>
                  <a:pt x="1778977" y="502945"/>
                </a:lnTo>
                <a:lnTo>
                  <a:pt x="749782" y="502945"/>
                </a:lnTo>
                <a:lnTo>
                  <a:pt x="700468" y="512902"/>
                </a:lnTo>
                <a:lnTo>
                  <a:pt x="660209" y="540054"/>
                </a:lnTo>
                <a:lnTo>
                  <a:pt x="633069" y="580326"/>
                </a:lnTo>
                <a:lnTo>
                  <a:pt x="623125" y="629627"/>
                </a:lnTo>
                <a:lnTo>
                  <a:pt x="633069" y="678942"/>
                </a:lnTo>
                <a:lnTo>
                  <a:pt x="660209" y="719213"/>
                </a:lnTo>
                <a:lnTo>
                  <a:pt x="700468" y="746366"/>
                </a:lnTo>
                <a:lnTo>
                  <a:pt x="749782" y="756323"/>
                </a:lnTo>
                <a:lnTo>
                  <a:pt x="1732711" y="756323"/>
                </a:lnTo>
                <a:lnTo>
                  <a:pt x="1714741" y="802106"/>
                </a:lnTo>
                <a:lnTo>
                  <a:pt x="1694802" y="847928"/>
                </a:lnTo>
                <a:lnTo>
                  <a:pt x="1672983" y="893800"/>
                </a:lnTo>
                <a:lnTo>
                  <a:pt x="1649349" y="939711"/>
                </a:lnTo>
                <a:lnTo>
                  <a:pt x="1623949" y="985634"/>
                </a:lnTo>
                <a:lnTo>
                  <a:pt x="1596847" y="1031557"/>
                </a:lnTo>
                <a:lnTo>
                  <a:pt x="1568132" y="1077493"/>
                </a:lnTo>
                <a:lnTo>
                  <a:pt x="805383" y="1077493"/>
                </a:lnTo>
                <a:lnTo>
                  <a:pt x="756069" y="1087450"/>
                </a:lnTo>
                <a:lnTo>
                  <a:pt x="715810" y="1114602"/>
                </a:lnTo>
                <a:lnTo>
                  <a:pt x="688670" y="1154874"/>
                </a:lnTo>
                <a:lnTo>
                  <a:pt x="678726" y="1204175"/>
                </a:lnTo>
                <a:lnTo>
                  <a:pt x="688670" y="1253490"/>
                </a:lnTo>
                <a:lnTo>
                  <a:pt x="715810" y="1293749"/>
                </a:lnTo>
                <a:lnTo>
                  <a:pt x="756069" y="1320901"/>
                </a:lnTo>
                <a:lnTo>
                  <a:pt x="805383" y="1330858"/>
                </a:lnTo>
                <a:lnTo>
                  <a:pt x="1383538" y="1330858"/>
                </a:lnTo>
                <a:lnTo>
                  <a:pt x="1352664" y="1368552"/>
                </a:lnTo>
                <a:lnTo>
                  <a:pt x="1321041" y="1406194"/>
                </a:lnTo>
                <a:lnTo>
                  <a:pt x="1288719" y="1443786"/>
                </a:lnTo>
                <a:lnTo>
                  <a:pt x="1255737" y="1481302"/>
                </a:lnTo>
                <a:lnTo>
                  <a:pt x="1222133" y="1518742"/>
                </a:lnTo>
                <a:lnTo>
                  <a:pt x="1187945" y="1556105"/>
                </a:lnTo>
                <a:lnTo>
                  <a:pt x="1153210" y="1593380"/>
                </a:lnTo>
                <a:lnTo>
                  <a:pt x="1117981" y="1630578"/>
                </a:lnTo>
                <a:lnTo>
                  <a:pt x="1082281" y="1667675"/>
                </a:lnTo>
                <a:lnTo>
                  <a:pt x="1046162" y="1704657"/>
                </a:lnTo>
                <a:lnTo>
                  <a:pt x="1009662" y="1741538"/>
                </a:lnTo>
                <a:lnTo>
                  <a:pt x="972807" y="1778304"/>
                </a:lnTo>
                <a:lnTo>
                  <a:pt x="935659" y="1814957"/>
                </a:lnTo>
                <a:lnTo>
                  <a:pt x="898245" y="1851469"/>
                </a:lnTo>
                <a:lnTo>
                  <a:pt x="822794" y="1924113"/>
                </a:lnTo>
                <a:lnTo>
                  <a:pt x="708621" y="2031961"/>
                </a:lnTo>
                <a:lnTo>
                  <a:pt x="351548" y="2362314"/>
                </a:lnTo>
                <a:lnTo>
                  <a:pt x="183464" y="2519527"/>
                </a:lnTo>
                <a:lnTo>
                  <a:pt x="101993" y="2597442"/>
                </a:lnTo>
                <a:lnTo>
                  <a:pt x="62052" y="2636240"/>
                </a:lnTo>
                <a:lnTo>
                  <a:pt x="22707" y="2674924"/>
                </a:lnTo>
                <a:lnTo>
                  <a:pt x="0" y="2697581"/>
                </a:lnTo>
                <a:lnTo>
                  <a:pt x="0" y="3450831"/>
                </a:lnTo>
                <a:lnTo>
                  <a:pt x="701814" y="3450831"/>
                </a:lnTo>
                <a:lnTo>
                  <a:pt x="751128" y="3440874"/>
                </a:lnTo>
                <a:lnTo>
                  <a:pt x="791387" y="3413722"/>
                </a:lnTo>
                <a:lnTo>
                  <a:pt x="818527" y="3373450"/>
                </a:lnTo>
                <a:lnTo>
                  <a:pt x="828471" y="3324148"/>
                </a:lnTo>
                <a:lnTo>
                  <a:pt x="818527" y="3274834"/>
                </a:lnTo>
                <a:lnTo>
                  <a:pt x="791387" y="3234563"/>
                </a:lnTo>
                <a:lnTo>
                  <a:pt x="751128" y="3207423"/>
                </a:lnTo>
                <a:lnTo>
                  <a:pt x="701814" y="3197466"/>
                </a:lnTo>
                <a:lnTo>
                  <a:pt x="32537" y="3197466"/>
                </a:lnTo>
                <a:lnTo>
                  <a:pt x="62763" y="3163379"/>
                </a:lnTo>
                <a:lnTo>
                  <a:pt x="93967" y="3129026"/>
                </a:lnTo>
                <a:lnTo>
                  <a:pt x="126098" y="3094444"/>
                </a:lnTo>
                <a:lnTo>
                  <a:pt x="159143" y="3059607"/>
                </a:lnTo>
                <a:lnTo>
                  <a:pt x="193014" y="3024543"/>
                </a:lnTo>
                <a:lnTo>
                  <a:pt x="227698" y="2989262"/>
                </a:lnTo>
                <a:lnTo>
                  <a:pt x="263118" y="2953753"/>
                </a:lnTo>
                <a:lnTo>
                  <a:pt x="299250" y="2918041"/>
                </a:lnTo>
                <a:lnTo>
                  <a:pt x="336042" y="2882125"/>
                </a:lnTo>
                <a:lnTo>
                  <a:pt x="411391" y="2809697"/>
                </a:lnTo>
                <a:lnTo>
                  <a:pt x="528180" y="2699715"/>
                </a:lnTo>
                <a:lnTo>
                  <a:pt x="967320" y="2293175"/>
                </a:lnTo>
                <a:lnTo>
                  <a:pt x="1084859" y="2182253"/>
                </a:lnTo>
                <a:lnTo>
                  <a:pt x="1162202" y="2107908"/>
                </a:lnTo>
                <a:lnTo>
                  <a:pt x="1200480" y="2070620"/>
                </a:lnTo>
                <a:lnTo>
                  <a:pt x="1238440" y="2033244"/>
                </a:lnTo>
                <a:lnTo>
                  <a:pt x="1276083" y="1995766"/>
                </a:lnTo>
                <a:lnTo>
                  <a:pt x="1313357" y="1958213"/>
                </a:lnTo>
                <a:lnTo>
                  <a:pt x="1350238" y="1920544"/>
                </a:lnTo>
                <a:lnTo>
                  <a:pt x="1386687" y="1882787"/>
                </a:lnTo>
                <a:lnTo>
                  <a:pt x="1422692" y="1844929"/>
                </a:lnTo>
                <a:lnTo>
                  <a:pt x="1458214" y="1806968"/>
                </a:lnTo>
                <a:lnTo>
                  <a:pt x="1493227" y="1768894"/>
                </a:lnTo>
                <a:lnTo>
                  <a:pt x="1527695" y="1730705"/>
                </a:lnTo>
                <a:lnTo>
                  <a:pt x="1561579" y="1692402"/>
                </a:lnTo>
                <a:lnTo>
                  <a:pt x="1594878" y="1653984"/>
                </a:lnTo>
                <a:lnTo>
                  <a:pt x="1627530" y="1615440"/>
                </a:lnTo>
                <a:lnTo>
                  <a:pt x="1659534" y="1576781"/>
                </a:lnTo>
                <a:lnTo>
                  <a:pt x="1690839" y="1537982"/>
                </a:lnTo>
                <a:lnTo>
                  <a:pt x="1721421" y="1499057"/>
                </a:lnTo>
                <a:lnTo>
                  <a:pt x="1751253" y="1460004"/>
                </a:lnTo>
                <a:lnTo>
                  <a:pt x="1780311" y="1420812"/>
                </a:lnTo>
                <a:lnTo>
                  <a:pt x="1808543" y="1381480"/>
                </a:lnTo>
                <a:lnTo>
                  <a:pt x="1835950" y="1342009"/>
                </a:lnTo>
                <a:lnTo>
                  <a:pt x="1862480" y="1302385"/>
                </a:lnTo>
                <a:lnTo>
                  <a:pt x="1888109" y="1262621"/>
                </a:lnTo>
                <a:lnTo>
                  <a:pt x="1912810" y="1222692"/>
                </a:lnTo>
                <a:lnTo>
                  <a:pt x="1936546" y="1182624"/>
                </a:lnTo>
                <a:lnTo>
                  <a:pt x="1959292" y="1142390"/>
                </a:lnTo>
                <a:lnTo>
                  <a:pt x="1981022" y="1101991"/>
                </a:lnTo>
                <a:lnTo>
                  <a:pt x="2001710" y="1061427"/>
                </a:lnTo>
                <a:lnTo>
                  <a:pt x="2021306" y="1020699"/>
                </a:lnTo>
                <a:lnTo>
                  <a:pt x="2039797" y="979805"/>
                </a:lnTo>
                <a:lnTo>
                  <a:pt x="2057158" y="938733"/>
                </a:lnTo>
                <a:lnTo>
                  <a:pt x="2073338" y="897483"/>
                </a:lnTo>
                <a:lnTo>
                  <a:pt x="2088324" y="856056"/>
                </a:lnTo>
                <a:lnTo>
                  <a:pt x="2102078" y="814438"/>
                </a:lnTo>
                <a:lnTo>
                  <a:pt x="2114588" y="772642"/>
                </a:lnTo>
                <a:lnTo>
                  <a:pt x="2125789" y="730656"/>
                </a:lnTo>
                <a:lnTo>
                  <a:pt x="2135682" y="688479"/>
                </a:lnTo>
                <a:lnTo>
                  <a:pt x="2144230" y="646099"/>
                </a:lnTo>
                <a:lnTo>
                  <a:pt x="2151405" y="603529"/>
                </a:lnTo>
                <a:lnTo>
                  <a:pt x="2157158" y="560755"/>
                </a:lnTo>
                <a:lnTo>
                  <a:pt x="2162302" y="505142"/>
                </a:lnTo>
                <a:lnTo>
                  <a:pt x="2164308" y="483412"/>
                </a:lnTo>
                <a:lnTo>
                  <a:pt x="2167483" y="408241"/>
                </a:lnTo>
                <a:close/>
              </a:path>
              <a:path w="3973829" h="5307330">
                <a:moveTo>
                  <a:pt x="2815323" y="1929345"/>
                </a:moveTo>
                <a:lnTo>
                  <a:pt x="2811945" y="1882635"/>
                </a:lnTo>
                <a:lnTo>
                  <a:pt x="2802153" y="1838058"/>
                </a:lnTo>
                <a:lnTo>
                  <a:pt x="2786405" y="1796097"/>
                </a:lnTo>
                <a:lnTo>
                  <a:pt x="2765209" y="1757235"/>
                </a:lnTo>
                <a:lnTo>
                  <a:pt x="2739021" y="1721967"/>
                </a:lnTo>
                <a:lnTo>
                  <a:pt x="2708338" y="1690789"/>
                </a:lnTo>
                <a:lnTo>
                  <a:pt x="2673642" y="1664182"/>
                </a:lnTo>
                <a:lnTo>
                  <a:pt x="2635402" y="1642643"/>
                </a:lnTo>
                <a:lnTo>
                  <a:pt x="2594114" y="1626641"/>
                </a:lnTo>
                <a:lnTo>
                  <a:pt x="2550249" y="1616684"/>
                </a:lnTo>
                <a:lnTo>
                  <a:pt x="2504287" y="1613255"/>
                </a:lnTo>
                <a:lnTo>
                  <a:pt x="2458326" y="1616684"/>
                </a:lnTo>
                <a:lnTo>
                  <a:pt x="2414447" y="1626641"/>
                </a:lnTo>
                <a:lnTo>
                  <a:pt x="2373160" y="1642643"/>
                </a:lnTo>
                <a:lnTo>
                  <a:pt x="2334920" y="1664182"/>
                </a:lnTo>
                <a:lnTo>
                  <a:pt x="2300224" y="1690789"/>
                </a:lnTo>
                <a:lnTo>
                  <a:pt x="2269540" y="1721967"/>
                </a:lnTo>
                <a:lnTo>
                  <a:pt x="2243353" y="1757235"/>
                </a:lnTo>
                <a:lnTo>
                  <a:pt x="2222157" y="1796097"/>
                </a:lnTo>
                <a:lnTo>
                  <a:pt x="2206421" y="1838058"/>
                </a:lnTo>
                <a:lnTo>
                  <a:pt x="2196617" y="1882635"/>
                </a:lnTo>
                <a:lnTo>
                  <a:pt x="2193252" y="1929345"/>
                </a:lnTo>
                <a:lnTo>
                  <a:pt x="2196617" y="1976056"/>
                </a:lnTo>
                <a:lnTo>
                  <a:pt x="2206421" y="2020646"/>
                </a:lnTo>
                <a:lnTo>
                  <a:pt x="2222157" y="2062607"/>
                </a:lnTo>
                <a:lnTo>
                  <a:pt x="2243353" y="2101469"/>
                </a:lnTo>
                <a:lnTo>
                  <a:pt x="2269540" y="2136724"/>
                </a:lnTo>
                <a:lnTo>
                  <a:pt x="2300224" y="2167915"/>
                </a:lnTo>
                <a:lnTo>
                  <a:pt x="2334920" y="2194522"/>
                </a:lnTo>
                <a:lnTo>
                  <a:pt x="2373160" y="2216061"/>
                </a:lnTo>
                <a:lnTo>
                  <a:pt x="2414447" y="2232063"/>
                </a:lnTo>
                <a:lnTo>
                  <a:pt x="2458326" y="2242020"/>
                </a:lnTo>
                <a:lnTo>
                  <a:pt x="2504287" y="2245436"/>
                </a:lnTo>
                <a:lnTo>
                  <a:pt x="2550249" y="2242020"/>
                </a:lnTo>
                <a:lnTo>
                  <a:pt x="2594114" y="2232063"/>
                </a:lnTo>
                <a:lnTo>
                  <a:pt x="2635402" y="2216061"/>
                </a:lnTo>
                <a:lnTo>
                  <a:pt x="2673642" y="2194522"/>
                </a:lnTo>
                <a:lnTo>
                  <a:pt x="2708338" y="2167915"/>
                </a:lnTo>
                <a:lnTo>
                  <a:pt x="2739021" y="2136724"/>
                </a:lnTo>
                <a:lnTo>
                  <a:pt x="2765209" y="2101469"/>
                </a:lnTo>
                <a:lnTo>
                  <a:pt x="2786405" y="2062607"/>
                </a:lnTo>
                <a:lnTo>
                  <a:pt x="2802153" y="2020646"/>
                </a:lnTo>
                <a:lnTo>
                  <a:pt x="2811945" y="1976056"/>
                </a:lnTo>
                <a:lnTo>
                  <a:pt x="2815323" y="1929345"/>
                </a:lnTo>
                <a:close/>
              </a:path>
              <a:path w="3973829" h="5307330">
                <a:moveTo>
                  <a:pt x="2817076" y="3135579"/>
                </a:moveTo>
                <a:lnTo>
                  <a:pt x="2814421" y="3088868"/>
                </a:lnTo>
                <a:lnTo>
                  <a:pt x="2806662" y="3043745"/>
                </a:lnTo>
                <a:lnTo>
                  <a:pt x="2794089" y="3000489"/>
                </a:lnTo>
                <a:lnTo>
                  <a:pt x="2777007" y="2959430"/>
                </a:lnTo>
                <a:lnTo>
                  <a:pt x="2755709" y="2920847"/>
                </a:lnTo>
                <a:lnTo>
                  <a:pt x="2730487" y="2885059"/>
                </a:lnTo>
                <a:lnTo>
                  <a:pt x="2701633" y="2852343"/>
                </a:lnTo>
                <a:lnTo>
                  <a:pt x="2669438" y="2823019"/>
                </a:lnTo>
                <a:lnTo>
                  <a:pt x="2634221" y="2797391"/>
                </a:lnTo>
                <a:lnTo>
                  <a:pt x="2596261" y="2775737"/>
                </a:lnTo>
                <a:lnTo>
                  <a:pt x="2555849" y="2758376"/>
                </a:lnTo>
                <a:lnTo>
                  <a:pt x="2513304" y="2745600"/>
                </a:lnTo>
                <a:lnTo>
                  <a:pt x="2468892" y="2737726"/>
                </a:lnTo>
                <a:lnTo>
                  <a:pt x="2422931" y="2735021"/>
                </a:lnTo>
                <a:lnTo>
                  <a:pt x="2376957" y="2737726"/>
                </a:lnTo>
                <a:lnTo>
                  <a:pt x="2332558" y="2745600"/>
                </a:lnTo>
                <a:lnTo>
                  <a:pt x="2290000" y="2758376"/>
                </a:lnTo>
                <a:lnTo>
                  <a:pt x="2249589" y="2775737"/>
                </a:lnTo>
                <a:lnTo>
                  <a:pt x="2211628" y="2797391"/>
                </a:lnTo>
                <a:lnTo>
                  <a:pt x="2176411" y="2823019"/>
                </a:lnTo>
                <a:lnTo>
                  <a:pt x="2144230" y="2852343"/>
                </a:lnTo>
                <a:lnTo>
                  <a:pt x="2115375" y="2885059"/>
                </a:lnTo>
                <a:lnTo>
                  <a:pt x="2090153" y="2920847"/>
                </a:lnTo>
                <a:lnTo>
                  <a:pt x="2068842" y="2959430"/>
                </a:lnTo>
                <a:lnTo>
                  <a:pt x="2051761" y="3000489"/>
                </a:lnTo>
                <a:lnTo>
                  <a:pt x="2039188" y="3043745"/>
                </a:lnTo>
                <a:lnTo>
                  <a:pt x="2031428" y="3088868"/>
                </a:lnTo>
                <a:lnTo>
                  <a:pt x="2028786" y="3135579"/>
                </a:lnTo>
                <a:lnTo>
                  <a:pt x="2031428" y="3182302"/>
                </a:lnTo>
                <a:lnTo>
                  <a:pt x="2039188" y="3227425"/>
                </a:lnTo>
                <a:lnTo>
                  <a:pt x="2051761" y="3270681"/>
                </a:lnTo>
                <a:lnTo>
                  <a:pt x="2068842" y="3311741"/>
                </a:lnTo>
                <a:lnTo>
                  <a:pt x="2090153" y="3350323"/>
                </a:lnTo>
                <a:lnTo>
                  <a:pt x="2115375" y="3386112"/>
                </a:lnTo>
                <a:lnTo>
                  <a:pt x="2144230" y="3418827"/>
                </a:lnTo>
                <a:lnTo>
                  <a:pt x="2176411" y="3448139"/>
                </a:lnTo>
                <a:lnTo>
                  <a:pt x="2211628" y="3473780"/>
                </a:lnTo>
                <a:lnTo>
                  <a:pt x="2249589" y="3495433"/>
                </a:lnTo>
                <a:lnTo>
                  <a:pt x="2290000" y="3512794"/>
                </a:lnTo>
                <a:lnTo>
                  <a:pt x="2332558" y="3525558"/>
                </a:lnTo>
                <a:lnTo>
                  <a:pt x="2376957" y="3533444"/>
                </a:lnTo>
                <a:lnTo>
                  <a:pt x="2422931" y="3536137"/>
                </a:lnTo>
                <a:lnTo>
                  <a:pt x="2468892" y="3533444"/>
                </a:lnTo>
                <a:lnTo>
                  <a:pt x="2513304" y="3525558"/>
                </a:lnTo>
                <a:lnTo>
                  <a:pt x="2555849" y="3512794"/>
                </a:lnTo>
                <a:lnTo>
                  <a:pt x="2596261" y="3495433"/>
                </a:lnTo>
                <a:lnTo>
                  <a:pt x="2634221" y="3473780"/>
                </a:lnTo>
                <a:lnTo>
                  <a:pt x="2669438" y="3448139"/>
                </a:lnTo>
                <a:lnTo>
                  <a:pt x="2701633" y="3418827"/>
                </a:lnTo>
                <a:lnTo>
                  <a:pt x="2730487" y="3386112"/>
                </a:lnTo>
                <a:lnTo>
                  <a:pt x="2755709" y="3350323"/>
                </a:lnTo>
                <a:lnTo>
                  <a:pt x="2777007" y="3311741"/>
                </a:lnTo>
                <a:lnTo>
                  <a:pt x="2794089" y="3270681"/>
                </a:lnTo>
                <a:lnTo>
                  <a:pt x="2806662" y="3227425"/>
                </a:lnTo>
                <a:lnTo>
                  <a:pt x="2814421" y="3182302"/>
                </a:lnTo>
                <a:lnTo>
                  <a:pt x="2817076" y="3135579"/>
                </a:lnTo>
                <a:close/>
              </a:path>
              <a:path w="3973829" h="5307330">
                <a:moveTo>
                  <a:pt x="3001899" y="902957"/>
                </a:moveTo>
                <a:lnTo>
                  <a:pt x="2997568" y="853782"/>
                </a:lnTo>
                <a:lnTo>
                  <a:pt x="2985058" y="807504"/>
                </a:lnTo>
                <a:lnTo>
                  <a:pt x="2965145" y="764882"/>
                </a:lnTo>
                <a:lnTo>
                  <a:pt x="2938589" y="726706"/>
                </a:lnTo>
                <a:lnTo>
                  <a:pt x="2906141" y="693737"/>
                </a:lnTo>
                <a:lnTo>
                  <a:pt x="2868574" y="666750"/>
                </a:lnTo>
                <a:lnTo>
                  <a:pt x="2826639" y="646518"/>
                </a:lnTo>
                <a:lnTo>
                  <a:pt x="2781096" y="633806"/>
                </a:lnTo>
                <a:lnTo>
                  <a:pt x="2732709" y="629399"/>
                </a:lnTo>
                <a:lnTo>
                  <a:pt x="2684322" y="633806"/>
                </a:lnTo>
                <a:lnTo>
                  <a:pt x="2638780" y="646518"/>
                </a:lnTo>
                <a:lnTo>
                  <a:pt x="2596845" y="666750"/>
                </a:lnTo>
                <a:lnTo>
                  <a:pt x="2559278" y="693737"/>
                </a:lnTo>
                <a:lnTo>
                  <a:pt x="2526830" y="726706"/>
                </a:lnTo>
                <a:lnTo>
                  <a:pt x="2500274" y="764882"/>
                </a:lnTo>
                <a:lnTo>
                  <a:pt x="2480360" y="807504"/>
                </a:lnTo>
                <a:lnTo>
                  <a:pt x="2467864" y="853782"/>
                </a:lnTo>
                <a:lnTo>
                  <a:pt x="2463520" y="902957"/>
                </a:lnTo>
                <a:lnTo>
                  <a:pt x="2467864" y="952131"/>
                </a:lnTo>
                <a:lnTo>
                  <a:pt x="2480360" y="998410"/>
                </a:lnTo>
                <a:lnTo>
                  <a:pt x="2500274" y="1041031"/>
                </a:lnTo>
                <a:lnTo>
                  <a:pt x="2526830" y="1079220"/>
                </a:lnTo>
                <a:lnTo>
                  <a:pt x="2559278" y="1112189"/>
                </a:lnTo>
                <a:lnTo>
                  <a:pt x="2596845" y="1139177"/>
                </a:lnTo>
                <a:lnTo>
                  <a:pt x="2638780" y="1159408"/>
                </a:lnTo>
                <a:lnTo>
                  <a:pt x="2684322" y="1172121"/>
                </a:lnTo>
                <a:lnTo>
                  <a:pt x="2732709" y="1176528"/>
                </a:lnTo>
                <a:lnTo>
                  <a:pt x="2781096" y="1172121"/>
                </a:lnTo>
                <a:lnTo>
                  <a:pt x="2826639" y="1159408"/>
                </a:lnTo>
                <a:lnTo>
                  <a:pt x="2868574" y="1139177"/>
                </a:lnTo>
                <a:lnTo>
                  <a:pt x="2906141" y="1112189"/>
                </a:lnTo>
                <a:lnTo>
                  <a:pt x="2938589" y="1079220"/>
                </a:lnTo>
                <a:lnTo>
                  <a:pt x="2965145" y="1041031"/>
                </a:lnTo>
                <a:lnTo>
                  <a:pt x="2985058" y="998410"/>
                </a:lnTo>
                <a:lnTo>
                  <a:pt x="2997568" y="952131"/>
                </a:lnTo>
                <a:lnTo>
                  <a:pt x="3001899" y="902957"/>
                </a:lnTo>
                <a:close/>
              </a:path>
              <a:path w="3973829" h="5307330">
                <a:moveTo>
                  <a:pt x="3293262" y="0"/>
                </a:moveTo>
                <a:lnTo>
                  <a:pt x="2712770" y="0"/>
                </a:lnTo>
                <a:lnTo>
                  <a:pt x="2722854" y="15176"/>
                </a:lnTo>
                <a:lnTo>
                  <a:pt x="2752775" y="49720"/>
                </a:lnTo>
                <a:lnTo>
                  <a:pt x="2786761" y="80124"/>
                </a:lnTo>
                <a:lnTo>
                  <a:pt x="2824403" y="105956"/>
                </a:lnTo>
                <a:lnTo>
                  <a:pt x="2865259" y="126796"/>
                </a:lnTo>
                <a:lnTo>
                  <a:pt x="2908935" y="142214"/>
                </a:lnTo>
                <a:lnTo>
                  <a:pt x="2954998" y="151777"/>
                </a:lnTo>
                <a:lnTo>
                  <a:pt x="3003016" y="155054"/>
                </a:lnTo>
                <a:lnTo>
                  <a:pt x="3051035" y="151777"/>
                </a:lnTo>
                <a:lnTo>
                  <a:pt x="3097098" y="142214"/>
                </a:lnTo>
                <a:lnTo>
                  <a:pt x="3140773" y="126796"/>
                </a:lnTo>
                <a:lnTo>
                  <a:pt x="3181642" y="105956"/>
                </a:lnTo>
                <a:lnTo>
                  <a:pt x="3219272" y="80124"/>
                </a:lnTo>
                <a:lnTo>
                  <a:pt x="3253257" y="49720"/>
                </a:lnTo>
                <a:lnTo>
                  <a:pt x="3283178" y="15176"/>
                </a:lnTo>
                <a:lnTo>
                  <a:pt x="3293262" y="0"/>
                </a:lnTo>
                <a:close/>
              </a:path>
              <a:path w="3973829" h="5307330">
                <a:moveTo>
                  <a:pt x="3973512" y="1706270"/>
                </a:moveTo>
                <a:lnTo>
                  <a:pt x="3970858" y="1659585"/>
                </a:lnTo>
                <a:lnTo>
                  <a:pt x="3963111" y="1614474"/>
                </a:lnTo>
                <a:lnTo>
                  <a:pt x="3950551" y="1571244"/>
                </a:lnTo>
                <a:lnTo>
                  <a:pt x="3933469" y="1530210"/>
                </a:lnTo>
                <a:lnTo>
                  <a:pt x="3912184" y="1491640"/>
                </a:lnTo>
                <a:lnTo>
                  <a:pt x="3886962" y="1455864"/>
                </a:lnTo>
                <a:lnTo>
                  <a:pt x="3858133" y="1423174"/>
                </a:lnTo>
                <a:lnTo>
                  <a:pt x="3825964" y="1393863"/>
                </a:lnTo>
                <a:lnTo>
                  <a:pt x="3790759" y="1368247"/>
                </a:lnTo>
                <a:lnTo>
                  <a:pt x="3752812" y="1346606"/>
                </a:lnTo>
                <a:lnTo>
                  <a:pt x="3712426" y="1329245"/>
                </a:lnTo>
                <a:lnTo>
                  <a:pt x="3669893" y="1316482"/>
                </a:lnTo>
                <a:lnTo>
                  <a:pt x="3625507" y="1308608"/>
                </a:lnTo>
                <a:lnTo>
                  <a:pt x="3579558" y="1305902"/>
                </a:lnTo>
                <a:lnTo>
                  <a:pt x="3533610" y="1308608"/>
                </a:lnTo>
                <a:lnTo>
                  <a:pt x="3489223" y="1316482"/>
                </a:lnTo>
                <a:lnTo>
                  <a:pt x="3446691" y="1329245"/>
                </a:lnTo>
                <a:lnTo>
                  <a:pt x="3406305" y="1346606"/>
                </a:lnTo>
                <a:lnTo>
                  <a:pt x="3368370" y="1368247"/>
                </a:lnTo>
                <a:lnTo>
                  <a:pt x="3333165" y="1393863"/>
                </a:lnTo>
                <a:lnTo>
                  <a:pt x="3300996" y="1423174"/>
                </a:lnTo>
                <a:lnTo>
                  <a:pt x="3272155" y="1455864"/>
                </a:lnTo>
                <a:lnTo>
                  <a:pt x="3246945" y="1491640"/>
                </a:lnTo>
                <a:lnTo>
                  <a:pt x="3225647" y="1530210"/>
                </a:lnTo>
                <a:lnTo>
                  <a:pt x="3208578" y="1571244"/>
                </a:lnTo>
                <a:lnTo>
                  <a:pt x="3196005" y="1614474"/>
                </a:lnTo>
                <a:lnTo>
                  <a:pt x="3188258" y="1659585"/>
                </a:lnTo>
                <a:lnTo>
                  <a:pt x="3185604" y="1706270"/>
                </a:lnTo>
                <a:lnTo>
                  <a:pt x="3188258" y="1752968"/>
                </a:lnTo>
                <a:lnTo>
                  <a:pt x="3196005" y="1798078"/>
                </a:lnTo>
                <a:lnTo>
                  <a:pt x="3208578" y="1841296"/>
                </a:lnTo>
                <a:lnTo>
                  <a:pt x="3225647" y="1882343"/>
                </a:lnTo>
                <a:lnTo>
                  <a:pt x="3246945" y="1920900"/>
                </a:lnTo>
                <a:lnTo>
                  <a:pt x="3272155" y="1956676"/>
                </a:lnTo>
                <a:lnTo>
                  <a:pt x="3300996" y="1989366"/>
                </a:lnTo>
                <a:lnTo>
                  <a:pt x="3333165" y="2018677"/>
                </a:lnTo>
                <a:lnTo>
                  <a:pt x="3368370" y="2044306"/>
                </a:lnTo>
                <a:lnTo>
                  <a:pt x="3406305" y="2065934"/>
                </a:lnTo>
                <a:lnTo>
                  <a:pt x="3446691" y="2083295"/>
                </a:lnTo>
                <a:lnTo>
                  <a:pt x="3489223" y="2096058"/>
                </a:lnTo>
                <a:lnTo>
                  <a:pt x="3533610" y="2103932"/>
                </a:lnTo>
                <a:lnTo>
                  <a:pt x="3579558" y="2106625"/>
                </a:lnTo>
                <a:lnTo>
                  <a:pt x="3625507" y="2103932"/>
                </a:lnTo>
                <a:lnTo>
                  <a:pt x="3669893" y="2096058"/>
                </a:lnTo>
                <a:lnTo>
                  <a:pt x="3712426" y="2083295"/>
                </a:lnTo>
                <a:lnTo>
                  <a:pt x="3752812" y="2065934"/>
                </a:lnTo>
                <a:lnTo>
                  <a:pt x="3790759" y="2044306"/>
                </a:lnTo>
                <a:lnTo>
                  <a:pt x="3825964" y="2018677"/>
                </a:lnTo>
                <a:lnTo>
                  <a:pt x="3858133" y="1989366"/>
                </a:lnTo>
                <a:lnTo>
                  <a:pt x="3886962" y="1956676"/>
                </a:lnTo>
                <a:lnTo>
                  <a:pt x="3912184" y="1920900"/>
                </a:lnTo>
                <a:lnTo>
                  <a:pt x="3933469" y="1882343"/>
                </a:lnTo>
                <a:lnTo>
                  <a:pt x="3950551" y="1841296"/>
                </a:lnTo>
                <a:lnTo>
                  <a:pt x="3963111" y="1798078"/>
                </a:lnTo>
                <a:lnTo>
                  <a:pt x="3970858" y="1752968"/>
                </a:lnTo>
                <a:lnTo>
                  <a:pt x="3973512" y="170627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C4885-E653-9F9B-1C72-2AA34FCB44D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042757" y="1766139"/>
            <a:ext cx="9282430" cy="3337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0AF5EC-C3A2-AE47-AC58-C795316B712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049107" y="476581"/>
            <a:ext cx="9282430" cy="752109"/>
          </a:xfrm>
        </p:spPr>
        <p:txBody>
          <a:bodyPr anchor="b">
            <a:normAutofit/>
          </a:bodyPr>
          <a:lstStyle>
            <a:lvl1pPr algn="r">
              <a:defRPr sz="4400">
                <a:solidFill>
                  <a:schemeClr val="tx2"/>
                </a:solidFill>
                <a:latin typeface="Quicksand" pitchFamily="2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3C1C7D2-8ED7-565E-4663-883D463CCEC2}"/>
              </a:ext>
            </a:extLst>
          </p:cNvPr>
          <p:cNvGrpSpPr/>
          <p:nvPr userDrawn="1"/>
        </p:nvGrpSpPr>
        <p:grpSpPr>
          <a:xfrm>
            <a:off x="9738785" y="5200448"/>
            <a:ext cx="2447458" cy="1655479"/>
            <a:chOff x="9738785" y="5200448"/>
            <a:chExt cx="2447458" cy="1655479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98C71A34-944C-2B51-8D33-55FE94CDC0ED}"/>
                </a:ext>
              </a:extLst>
            </p:cNvPr>
            <p:cNvSpPr/>
            <p:nvPr/>
          </p:nvSpPr>
          <p:spPr>
            <a:xfrm>
              <a:off x="11776260" y="5200448"/>
              <a:ext cx="409983" cy="1655479"/>
            </a:xfrm>
            <a:custGeom>
              <a:avLst/>
              <a:gdLst/>
              <a:ahLst/>
              <a:cxnLst/>
              <a:rect l="l" t="t" r="r" b="b"/>
              <a:pathLst>
                <a:path w="452119" h="1825625">
                  <a:moveTo>
                    <a:pt x="451948" y="0"/>
                  </a:moveTo>
                  <a:lnTo>
                    <a:pt x="423684" y="19055"/>
                  </a:lnTo>
                  <a:lnTo>
                    <a:pt x="396532" y="59323"/>
                  </a:lnTo>
                  <a:lnTo>
                    <a:pt x="386575" y="108633"/>
                  </a:lnTo>
                  <a:lnTo>
                    <a:pt x="396532" y="157938"/>
                  </a:lnTo>
                  <a:lnTo>
                    <a:pt x="423684" y="198206"/>
                  </a:lnTo>
                  <a:lnTo>
                    <a:pt x="451948" y="217264"/>
                  </a:lnTo>
                  <a:lnTo>
                    <a:pt x="451948" y="0"/>
                  </a:lnTo>
                  <a:close/>
                </a:path>
                <a:path w="452119" h="1825625">
                  <a:moveTo>
                    <a:pt x="451948" y="537956"/>
                  </a:moveTo>
                  <a:lnTo>
                    <a:pt x="126682" y="537956"/>
                  </a:lnTo>
                  <a:lnTo>
                    <a:pt x="77372" y="547914"/>
                  </a:lnTo>
                  <a:lnTo>
                    <a:pt x="37104" y="575066"/>
                  </a:lnTo>
                  <a:lnTo>
                    <a:pt x="9955" y="615334"/>
                  </a:lnTo>
                  <a:lnTo>
                    <a:pt x="0" y="664639"/>
                  </a:lnTo>
                  <a:lnTo>
                    <a:pt x="9955" y="713951"/>
                  </a:lnTo>
                  <a:lnTo>
                    <a:pt x="37104" y="754223"/>
                  </a:lnTo>
                  <a:lnTo>
                    <a:pt x="77372" y="781377"/>
                  </a:lnTo>
                  <a:lnTo>
                    <a:pt x="126682" y="791334"/>
                  </a:lnTo>
                  <a:lnTo>
                    <a:pt x="451948" y="791334"/>
                  </a:lnTo>
                  <a:lnTo>
                    <a:pt x="451948" y="537956"/>
                  </a:lnTo>
                  <a:close/>
                </a:path>
                <a:path w="452119" h="1825625">
                  <a:moveTo>
                    <a:pt x="451948" y="1112479"/>
                  </a:moveTo>
                  <a:lnTo>
                    <a:pt x="182283" y="1112479"/>
                  </a:lnTo>
                  <a:lnTo>
                    <a:pt x="132972" y="1122436"/>
                  </a:lnTo>
                  <a:lnTo>
                    <a:pt x="92705" y="1149588"/>
                  </a:lnTo>
                  <a:lnTo>
                    <a:pt x="65556" y="1189857"/>
                  </a:lnTo>
                  <a:lnTo>
                    <a:pt x="55600" y="1239162"/>
                  </a:lnTo>
                  <a:lnTo>
                    <a:pt x="65556" y="1288472"/>
                  </a:lnTo>
                  <a:lnTo>
                    <a:pt x="92705" y="1328739"/>
                  </a:lnTo>
                  <a:lnTo>
                    <a:pt x="132972" y="1355889"/>
                  </a:lnTo>
                  <a:lnTo>
                    <a:pt x="182283" y="1365844"/>
                  </a:lnTo>
                  <a:lnTo>
                    <a:pt x="451948" y="1365844"/>
                  </a:lnTo>
                  <a:lnTo>
                    <a:pt x="451948" y="1112479"/>
                  </a:lnTo>
                  <a:close/>
                </a:path>
                <a:path w="452119" h="1825625">
                  <a:moveTo>
                    <a:pt x="451948" y="1710089"/>
                  </a:moveTo>
                  <a:lnTo>
                    <a:pt x="423079" y="1739653"/>
                  </a:lnTo>
                  <a:lnTo>
                    <a:pt x="386576" y="1776536"/>
                  </a:lnTo>
                  <a:lnTo>
                    <a:pt x="349728" y="1813304"/>
                  </a:lnTo>
                  <a:lnTo>
                    <a:pt x="337804" y="1825067"/>
                  </a:lnTo>
                  <a:lnTo>
                    <a:pt x="451948" y="1825067"/>
                  </a:lnTo>
                  <a:lnTo>
                    <a:pt x="451948" y="1710089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18C9DDA2-A716-EBE8-F34F-C40B6D8FCE79}"/>
                </a:ext>
              </a:extLst>
            </p:cNvPr>
            <p:cNvSpPr/>
            <p:nvPr/>
          </p:nvSpPr>
          <p:spPr>
            <a:xfrm>
              <a:off x="11026069" y="6723987"/>
              <a:ext cx="393860" cy="131862"/>
            </a:xfrm>
            <a:custGeom>
              <a:avLst/>
              <a:gdLst/>
              <a:ahLst/>
              <a:cxnLst/>
              <a:rect l="l" t="t" r="r" b="b"/>
              <a:pathLst>
                <a:path w="434340" h="145415">
                  <a:moveTo>
                    <a:pt x="216865" y="0"/>
                  </a:moveTo>
                  <a:lnTo>
                    <a:pt x="169224" y="4880"/>
                  </a:lnTo>
                  <a:lnTo>
                    <a:pt x="124850" y="18878"/>
                  </a:lnTo>
                  <a:lnTo>
                    <a:pt x="84694" y="41028"/>
                  </a:lnTo>
                  <a:lnTo>
                    <a:pt x="49708" y="70364"/>
                  </a:lnTo>
                  <a:lnTo>
                    <a:pt x="20841" y="105919"/>
                  </a:lnTo>
                  <a:lnTo>
                    <a:pt x="0" y="144942"/>
                  </a:lnTo>
                  <a:lnTo>
                    <a:pt x="433744" y="144942"/>
                  </a:lnTo>
                  <a:lnTo>
                    <a:pt x="412901" y="105919"/>
                  </a:lnTo>
                  <a:lnTo>
                    <a:pt x="384034" y="70364"/>
                  </a:lnTo>
                  <a:lnTo>
                    <a:pt x="349046" y="41028"/>
                  </a:lnTo>
                  <a:lnTo>
                    <a:pt x="308888" y="18878"/>
                  </a:lnTo>
                  <a:lnTo>
                    <a:pt x="264511" y="4880"/>
                  </a:lnTo>
                  <a:lnTo>
                    <a:pt x="216865" y="0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FACD9CE7-8C7D-69FF-1D44-5F08A5F89086}"/>
                </a:ext>
              </a:extLst>
            </p:cNvPr>
            <p:cNvSpPr/>
            <p:nvPr/>
          </p:nvSpPr>
          <p:spPr>
            <a:xfrm>
              <a:off x="11333372" y="6158589"/>
              <a:ext cx="324186" cy="329368"/>
            </a:xfrm>
            <a:custGeom>
              <a:avLst/>
              <a:gdLst/>
              <a:ahLst/>
              <a:cxnLst/>
              <a:rect l="l" t="t" r="r" b="b"/>
              <a:pathLst>
                <a:path w="357504" h="363220">
                  <a:moveTo>
                    <a:pt x="178612" y="0"/>
                  </a:moveTo>
                  <a:lnTo>
                    <a:pt x="131127" y="6483"/>
                  </a:lnTo>
                  <a:lnTo>
                    <a:pt x="88459" y="24782"/>
                  </a:lnTo>
                  <a:lnTo>
                    <a:pt x="52311" y="53165"/>
                  </a:lnTo>
                  <a:lnTo>
                    <a:pt x="24384" y="89902"/>
                  </a:lnTo>
                  <a:lnTo>
                    <a:pt x="6379" y="133264"/>
                  </a:lnTo>
                  <a:lnTo>
                    <a:pt x="0" y="181521"/>
                  </a:lnTo>
                  <a:lnTo>
                    <a:pt x="6379" y="229772"/>
                  </a:lnTo>
                  <a:lnTo>
                    <a:pt x="24383" y="273130"/>
                  </a:lnTo>
                  <a:lnTo>
                    <a:pt x="52311" y="309865"/>
                  </a:lnTo>
                  <a:lnTo>
                    <a:pt x="88459" y="338247"/>
                  </a:lnTo>
                  <a:lnTo>
                    <a:pt x="131127" y="356545"/>
                  </a:lnTo>
                  <a:lnTo>
                    <a:pt x="178612" y="363029"/>
                  </a:lnTo>
                  <a:lnTo>
                    <a:pt x="226092" y="356545"/>
                  </a:lnTo>
                  <a:lnTo>
                    <a:pt x="268756" y="338247"/>
                  </a:lnTo>
                  <a:lnTo>
                    <a:pt x="304903" y="309865"/>
                  </a:lnTo>
                  <a:lnTo>
                    <a:pt x="332829" y="273130"/>
                  </a:lnTo>
                  <a:lnTo>
                    <a:pt x="350833" y="229772"/>
                  </a:lnTo>
                  <a:lnTo>
                    <a:pt x="357212" y="181521"/>
                  </a:lnTo>
                  <a:lnTo>
                    <a:pt x="350833" y="133264"/>
                  </a:lnTo>
                  <a:lnTo>
                    <a:pt x="332829" y="89902"/>
                  </a:lnTo>
                  <a:lnTo>
                    <a:pt x="304903" y="53165"/>
                  </a:lnTo>
                  <a:lnTo>
                    <a:pt x="268756" y="24782"/>
                  </a:lnTo>
                  <a:lnTo>
                    <a:pt x="226092" y="6483"/>
                  </a:lnTo>
                  <a:lnTo>
                    <a:pt x="178612" y="0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7">
              <a:extLst>
                <a:ext uri="{FF2B5EF4-FFF2-40B4-BE49-F238E27FC236}">
                  <a16:creationId xmlns:a16="http://schemas.microsoft.com/office/drawing/2014/main" id="{9B6B4EDF-9602-7E47-156F-525A333E17AC}"/>
                </a:ext>
              </a:extLst>
            </p:cNvPr>
            <p:cNvSpPr/>
            <p:nvPr/>
          </p:nvSpPr>
          <p:spPr>
            <a:xfrm>
              <a:off x="9738785" y="6661239"/>
              <a:ext cx="593093" cy="194626"/>
            </a:xfrm>
            <a:custGeom>
              <a:avLst/>
              <a:gdLst/>
              <a:ahLst/>
              <a:cxnLst/>
              <a:rect l="l" t="t" r="r" b="b"/>
              <a:pathLst>
                <a:path w="654050" h="214629">
                  <a:moveTo>
                    <a:pt x="326761" y="0"/>
                  </a:moveTo>
                  <a:lnTo>
                    <a:pt x="277990" y="3334"/>
                  </a:lnTo>
                  <a:lnTo>
                    <a:pt x="231213" y="13046"/>
                  </a:lnTo>
                  <a:lnTo>
                    <a:pt x="186858" y="28702"/>
                  </a:lnTo>
                  <a:lnTo>
                    <a:pt x="145354" y="49867"/>
                  </a:lnTo>
                  <a:lnTo>
                    <a:pt x="107129" y="76104"/>
                  </a:lnTo>
                  <a:lnTo>
                    <a:pt x="72611" y="106980"/>
                  </a:lnTo>
                  <a:lnTo>
                    <a:pt x="42229" y="142058"/>
                  </a:lnTo>
                  <a:lnTo>
                    <a:pt x="16410" y="180904"/>
                  </a:lnTo>
                  <a:lnTo>
                    <a:pt x="0" y="214139"/>
                  </a:lnTo>
                  <a:lnTo>
                    <a:pt x="653522" y="214139"/>
                  </a:lnTo>
                  <a:lnTo>
                    <a:pt x="611292" y="142058"/>
                  </a:lnTo>
                  <a:lnTo>
                    <a:pt x="580910" y="106980"/>
                  </a:lnTo>
                  <a:lnTo>
                    <a:pt x="546392" y="76104"/>
                  </a:lnTo>
                  <a:lnTo>
                    <a:pt x="508167" y="49867"/>
                  </a:lnTo>
                  <a:lnTo>
                    <a:pt x="466663" y="28702"/>
                  </a:lnTo>
                  <a:lnTo>
                    <a:pt x="422308" y="13046"/>
                  </a:lnTo>
                  <a:lnTo>
                    <a:pt x="375532" y="3334"/>
                  </a:lnTo>
                  <a:lnTo>
                    <a:pt x="326761" y="0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14">
            <a:extLst>
              <a:ext uri="{FF2B5EF4-FFF2-40B4-BE49-F238E27FC236}">
                <a16:creationId xmlns:a16="http://schemas.microsoft.com/office/drawing/2014/main" id="{E920B87E-EB30-C29A-7725-F098B0CD9403}"/>
              </a:ext>
            </a:extLst>
          </p:cNvPr>
          <p:cNvSpPr/>
          <p:nvPr userDrawn="1"/>
        </p:nvSpPr>
        <p:spPr>
          <a:xfrm rot="10800000">
            <a:off x="11050480" y="5292007"/>
            <a:ext cx="562114" cy="584428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7465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Ne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 userDrawn="1"/>
        </p:nvSpPr>
        <p:spPr>
          <a:xfrm>
            <a:off x="0" y="0"/>
            <a:ext cx="12192000" cy="6855696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B044399D-0912-D593-C0A7-709DB4E472C3}"/>
              </a:ext>
            </a:extLst>
          </p:cNvPr>
          <p:cNvSpPr/>
          <p:nvPr userDrawn="1"/>
        </p:nvSpPr>
        <p:spPr>
          <a:xfrm>
            <a:off x="8454618" y="-21266"/>
            <a:ext cx="4391193" cy="4363554"/>
          </a:xfrm>
          <a:custGeom>
            <a:avLst/>
            <a:gdLst/>
            <a:ahLst/>
            <a:cxnLst/>
            <a:rect l="l" t="t" r="r" b="b"/>
            <a:pathLst>
              <a:path w="4842509" h="4812030">
                <a:moveTo>
                  <a:pt x="747268" y="1291882"/>
                </a:moveTo>
                <a:lnTo>
                  <a:pt x="744347" y="1244257"/>
                </a:lnTo>
                <a:lnTo>
                  <a:pt x="735850" y="1198397"/>
                </a:lnTo>
                <a:lnTo>
                  <a:pt x="722109" y="1154645"/>
                </a:lnTo>
                <a:lnTo>
                  <a:pt x="703478" y="1113383"/>
                </a:lnTo>
                <a:lnTo>
                  <a:pt x="680313" y="1074953"/>
                </a:lnTo>
                <a:lnTo>
                  <a:pt x="652957" y="1039710"/>
                </a:lnTo>
                <a:lnTo>
                  <a:pt x="621766" y="1008011"/>
                </a:lnTo>
                <a:lnTo>
                  <a:pt x="587095" y="980211"/>
                </a:lnTo>
                <a:lnTo>
                  <a:pt x="549275" y="956665"/>
                </a:lnTo>
                <a:lnTo>
                  <a:pt x="508673" y="937742"/>
                </a:lnTo>
                <a:lnTo>
                  <a:pt x="465620" y="923772"/>
                </a:lnTo>
                <a:lnTo>
                  <a:pt x="420497" y="915136"/>
                </a:lnTo>
                <a:lnTo>
                  <a:pt x="373634" y="912177"/>
                </a:lnTo>
                <a:lnTo>
                  <a:pt x="326758" y="915136"/>
                </a:lnTo>
                <a:lnTo>
                  <a:pt x="281635" y="923772"/>
                </a:lnTo>
                <a:lnTo>
                  <a:pt x="238582" y="937742"/>
                </a:lnTo>
                <a:lnTo>
                  <a:pt x="197980" y="956665"/>
                </a:lnTo>
                <a:lnTo>
                  <a:pt x="160159" y="980211"/>
                </a:lnTo>
                <a:lnTo>
                  <a:pt x="125488" y="1008011"/>
                </a:lnTo>
                <a:lnTo>
                  <a:pt x="94297" y="1039710"/>
                </a:lnTo>
                <a:lnTo>
                  <a:pt x="66941" y="1074953"/>
                </a:lnTo>
                <a:lnTo>
                  <a:pt x="43776" y="1113383"/>
                </a:lnTo>
                <a:lnTo>
                  <a:pt x="25146" y="1154645"/>
                </a:lnTo>
                <a:lnTo>
                  <a:pt x="11404" y="1198397"/>
                </a:lnTo>
                <a:lnTo>
                  <a:pt x="2908" y="1244257"/>
                </a:lnTo>
                <a:lnTo>
                  <a:pt x="0" y="1291882"/>
                </a:lnTo>
                <a:lnTo>
                  <a:pt x="2908" y="1339519"/>
                </a:lnTo>
                <a:lnTo>
                  <a:pt x="11404" y="1385379"/>
                </a:lnTo>
                <a:lnTo>
                  <a:pt x="25146" y="1429131"/>
                </a:lnTo>
                <a:lnTo>
                  <a:pt x="43776" y="1470393"/>
                </a:lnTo>
                <a:lnTo>
                  <a:pt x="66941" y="1508823"/>
                </a:lnTo>
                <a:lnTo>
                  <a:pt x="94297" y="1544066"/>
                </a:lnTo>
                <a:lnTo>
                  <a:pt x="125488" y="1575765"/>
                </a:lnTo>
                <a:lnTo>
                  <a:pt x="160159" y="1603565"/>
                </a:lnTo>
                <a:lnTo>
                  <a:pt x="197980" y="1627111"/>
                </a:lnTo>
                <a:lnTo>
                  <a:pt x="238582" y="1646047"/>
                </a:lnTo>
                <a:lnTo>
                  <a:pt x="281635" y="1660004"/>
                </a:lnTo>
                <a:lnTo>
                  <a:pt x="326758" y="1668640"/>
                </a:lnTo>
                <a:lnTo>
                  <a:pt x="373634" y="1671599"/>
                </a:lnTo>
                <a:lnTo>
                  <a:pt x="420497" y="1668640"/>
                </a:lnTo>
                <a:lnTo>
                  <a:pt x="465620" y="1660004"/>
                </a:lnTo>
                <a:lnTo>
                  <a:pt x="508673" y="1646047"/>
                </a:lnTo>
                <a:lnTo>
                  <a:pt x="549275" y="1627111"/>
                </a:lnTo>
                <a:lnTo>
                  <a:pt x="587095" y="1603565"/>
                </a:lnTo>
                <a:lnTo>
                  <a:pt x="621766" y="1575765"/>
                </a:lnTo>
                <a:lnTo>
                  <a:pt x="652957" y="1544066"/>
                </a:lnTo>
                <a:lnTo>
                  <a:pt x="680313" y="1508823"/>
                </a:lnTo>
                <a:lnTo>
                  <a:pt x="703478" y="1470393"/>
                </a:lnTo>
                <a:lnTo>
                  <a:pt x="722109" y="1429131"/>
                </a:lnTo>
                <a:lnTo>
                  <a:pt x="735850" y="1385379"/>
                </a:lnTo>
                <a:lnTo>
                  <a:pt x="744347" y="1339519"/>
                </a:lnTo>
                <a:lnTo>
                  <a:pt x="747268" y="1291882"/>
                </a:lnTo>
                <a:close/>
              </a:path>
              <a:path w="4842509" h="4812030">
                <a:moveTo>
                  <a:pt x="1038237" y="2275001"/>
                </a:moveTo>
                <a:lnTo>
                  <a:pt x="1033195" y="2230450"/>
                </a:lnTo>
                <a:lnTo>
                  <a:pt x="1018806" y="2189556"/>
                </a:lnTo>
                <a:lnTo>
                  <a:pt x="996238" y="2153475"/>
                </a:lnTo>
                <a:lnTo>
                  <a:pt x="966635" y="2123389"/>
                </a:lnTo>
                <a:lnTo>
                  <a:pt x="931125" y="2100453"/>
                </a:lnTo>
                <a:lnTo>
                  <a:pt x="890879" y="2085835"/>
                </a:lnTo>
                <a:lnTo>
                  <a:pt x="847039" y="2080691"/>
                </a:lnTo>
                <a:lnTo>
                  <a:pt x="803198" y="2085835"/>
                </a:lnTo>
                <a:lnTo>
                  <a:pt x="762952" y="2100453"/>
                </a:lnTo>
                <a:lnTo>
                  <a:pt x="727456" y="2123389"/>
                </a:lnTo>
                <a:lnTo>
                  <a:pt x="697852" y="2153475"/>
                </a:lnTo>
                <a:lnTo>
                  <a:pt x="675284" y="2189556"/>
                </a:lnTo>
                <a:lnTo>
                  <a:pt x="660895" y="2230450"/>
                </a:lnTo>
                <a:lnTo>
                  <a:pt x="655840" y="2275001"/>
                </a:lnTo>
                <a:lnTo>
                  <a:pt x="660895" y="2319566"/>
                </a:lnTo>
                <a:lnTo>
                  <a:pt x="675284" y="2360460"/>
                </a:lnTo>
                <a:lnTo>
                  <a:pt x="697852" y="2396540"/>
                </a:lnTo>
                <a:lnTo>
                  <a:pt x="727456" y="2426627"/>
                </a:lnTo>
                <a:lnTo>
                  <a:pt x="762952" y="2449563"/>
                </a:lnTo>
                <a:lnTo>
                  <a:pt x="803198" y="2464181"/>
                </a:lnTo>
                <a:lnTo>
                  <a:pt x="847039" y="2469311"/>
                </a:lnTo>
                <a:lnTo>
                  <a:pt x="890879" y="2464181"/>
                </a:lnTo>
                <a:lnTo>
                  <a:pt x="931125" y="2449563"/>
                </a:lnTo>
                <a:lnTo>
                  <a:pt x="966635" y="2426627"/>
                </a:lnTo>
                <a:lnTo>
                  <a:pt x="996238" y="2396540"/>
                </a:lnTo>
                <a:lnTo>
                  <a:pt x="1018806" y="2360460"/>
                </a:lnTo>
                <a:lnTo>
                  <a:pt x="1033195" y="2319566"/>
                </a:lnTo>
                <a:lnTo>
                  <a:pt x="1038237" y="2275001"/>
                </a:lnTo>
                <a:close/>
              </a:path>
              <a:path w="4842509" h="4812030">
                <a:moveTo>
                  <a:pt x="1353693" y="205016"/>
                </a:moveTo>
                <a:lnTo>
                  <a:pt x="1349044" y="158140"/>
                </a:lnTo>
                <a:lnTo>
                  <a:pt x="1335709" y="114490"/>
                </a:lnTo>
                <a:lnTo>
                  <a:pt x="1314615" y="74993"/>
                </a:lnTo>
                <a:lnTo>
                  <a:pt x="1286675" y="40576"/>
                </a:lnTo>
                <a:lnTo>
                  <a:pt x="1252804" y="12179"/>
                </a:lnTo>
                <a:lnTo>
                  <a:pt x="1230744" y="12"/>
                </a:lnTo>
                <a:lnTo>
                  <a:pt x="1018984" y="12"/>
                </a:lnTo>
                <a:lnTo>
                  <a:pt x="963053" y="40576"/>
                </a:lnTo>
                <a:lnTo>
                  <a:pt x="935113" y="74993"/>
                </a:lnTo>
                <a:lnTo>
                  <a:pt x="914019" y="114490"/>
                </a:lnTo>
                <a:lnTo>
                  <a:pt x="900684" y="158140"/>
                </a:lnTo>
                <a:lnTo>
                  <a:pt x="896035" y="205016"/>
                </a:lnTo>
                <a:lnTo>
                  <a:pt x="900684" y="251879"/>
                </a:lnTo>
                <a:lnTo>
                  <a:pt x="914019" y="295529"/>
                </a:lnTo>
                <a:lnTo>
                  <a:pt x="935113" y="335038"/>
                </a:lnTo>
                <a:lnTo>
                  <a:pt x="963053" y="369443"/>
                </a:lnTo>
                <a:lnTo>
                  <a:pt x="996924" y="397840"/>
                </a:lnTo>
                <a:lnTo>
                  <a:pt x="1035799" y="419290"/>
                </a:lnTo>
                <a:lnTo>
                  <a:pt x="1078750" y="432841"/>
                </a:lnTo>
                <a:lnTo>
                  <a:pt x="1124864" y="437565"/>
                </a:lnTo>
                <a:lnTo>
                  <a:pt x="1170978" y="432841"/>
                </a:lnTo>
                <a:lnTo>
                  <a:pt x="1213929" y="419290"/>
                </a:lnTo>
                <a:lnTo>
                  <a:pt x="1252804" y="397840"/>
                </a:lnTo>
                <a:lnTo>
                  <a:pt x="1286675" y="369443"/>
                </a:lnTo>
                <a:lnTo>
                  <a:pt x="1314615" y="335038"/>
                </a:lnTo>
                <a:lnTo>
                  <a:pt x="1335709" y="295529"/>
                </a:lnTo>
                <a:lnTo>
                  <a:pt x="1349044" y="251879"/>
                </a:lnTo>
                <a:lnTo>
                  <a:pt x="1353693" y="205016"/>
                </a:lnTo>
                <a:close/>
              </a:path>
              <a:path w="4842509" h="4812030">
                <a:moveTo>
                  <a:pt x="2336165" y="3331895"/>
                </a:moveTo>
                <a:lnTo>
                  <a:pt x="2331415" y="3284131"/>
                </a:lnTo>
                <a:lnTo>
                  <a:pt x="2317826" y="3239643"/>
                </a:lnTo>
                <a:lnTo>
                  <a:pt x="2296325" y="3199384"/>
                </a:lnTo>
                <a:lnTo>
                  <a:pt x="2267851" y="3164319"/>
                </a:lnTo>
                <a:lnTo>
                  <a:pt x="2233333" y="3135376"/>
                </a:lnTo>
                <a:lnTo>
                  <a:pt x="2193721" y="3113519"/>
                </a:lnTo>
                <a:lnTo>
                  <a:pt x="2149945" y="3099714"/>
                </a:lnTo>
                <a:lnTo>
                  <a:pt x="2102954" y="3094901"/>
                </a:lnTo>
                <a:lnTo>
                  <a:pt x="2055952" y="3099714"/>
                </a:lnTo>
                <a:lnTo>
                  <a:pt x="2012175" y="3113519"/>
                </a:lnTo>
                <a:lnTo>
                  <a:pt x="1972564" y="3135376"/>
                </a:lnTo>
                <a:lnTo>
                  <a:pt x="1938058" y="3164319"/>
                </a:lnTo>
                <a:lnTo>
                  <a:pt x="1909572" y="3199384"/>
                </a:lnTo>
                <a:lnTo>
                  <a:pt x="1888070" y="3239643"/>
                </a:lnTo>
                <a:lnTo>
                  <a:pt x="1874494" y="3284131"/>
                </a:lnTo>
                <a:lnTo>
                  <a:pt x="1869757" y="3331895"/>
                </a:lnTo>
                <a:lnTo>
                  <a:pt x="1874494" y="3379660"/>
                </a:lnTo>
                <a:lnTo>
                  <a:pt x="1888070" y="3424148"/>
                </a:lnTo>
                <a:lnTo>
                  <a:pt x="1909572" y="3464407"/>
                </a:lnTo>
                <a:lnTo>
                  <a:pt x="1938058" y="3499485"/>
                </a:lnTo>
                <a:lnTo>
                  <a:pt x="1972564" y="3528428"/>
                </a:lnTo>
                <a:lnTo>
                  <a:pt x="2012175" y="3550272"/>
                </a:lnTo>
                <a:lnTo>
                  <a:pt x="2055952" y="3564090"/>
                </a:lnTo>
                <a:lnTo>
                  <a:pt x="2102954" y="3568903"/>
                </a:lnTo>
                <a:lnTo>
                  <a:pt x="2149945" y="3564090"/>
                </a:lnTo>
                <a:lnTo>
                  <a:pt x="2193721" y="3550272"/>
                </a:lnTo>
                <a:lnTo>
                  <a:pt x="2233333" y="3528428"/>
                </a:lnTo>
                <a:lnTo>
                  <a:pt x="2267851" y="3499485"/>
                </a:lnTo>
                <a:lnTo>
                  <a:pt x="2296325" y="3464407"/>
                </a:lnTo>
                <a:lnTo>
                  <a:pt x="2317826" y="3424148"/>
                </a:lnTo>
                <a:lnTo>
                  <a:pt x="2331415" y="3379660"/>
                </a:lnTo>
                <a:lnTo>
                  <a:pt x="2336165" y="3331895"/>
                </a:lnTo>
                <a:close/>
              </a:path>
              <a:path w="4842509" h="4812030">
                <a:moveTo>
                  <a:pt x="2815031" y="1458963"/>
                </a:moveTo>
                <a:lnTo>
                  <a:pt x="2805074" y="1409661"/>
                </a:lnTo>
                <a:lnTo>
                  <a:pt x="2777921" y="1369390"/>
                </a:lnTo>
                <a:lnTo>
                  <a:pt x="2737650" y="1342237"/>
                </a:lnTo>
                <a:lnTo>
                  <a:pt x="2688348" y="1332280"/>
                </a:lnTo>
                <a:lnTo>
                  <a:pt x="1587842" y="1332280"/>
                </a:lnTo>
                <a:lnTo>
                  <a:pt x="1594739" y="1302042"/>
                </a:lnTo>
                <a:lnTo>
                  <a:pt x="1611210" y="1240929"/>
                </a:lnTo>
                <a:lnTo>
                  <a:pt x="1635810" y="1170025"/>
                </a:lnTo>
                <a:lnTo>
                  <a:pt x="1653717" y="1129347"/>
                </a:lnTo>
                <a:lnTo>
                  <a:pt x="1674545" y="1088034"/>
                </a:lnTo>
                <a:lnTo>
                  <a:pt x="1698117" y="1046111"/>
                </a:lnTo>
                <a:lnTo>
                  <a:pt x="1724279" y="1003617"/>
                </a:lnTo>
                <a:lnTo>
                  <a:pt x="1724837" y="1003617"/>
                </a:lnTo>
                <a:lnTo>
                  <a:pt x="1725358" y="1003782"/>
                </a:lnTo>
                <a:lnTo>
                  <a:pt x="2587726" y="1003782"/>
                </a:lnTo>
                <a:lnTo>
                  <a:pt x="2588539" y="1003617"/>
                </a:lnTo>
                <a:lnTo>
                  <a:pt x="2637028" y="993825"/>
                </a:lnTo>
                <a:lnTo>
                  <a:pt x="2677299" y="966673"/>
                </a:lnTo>
                <a:lnTo>
                  <a:pt x="2704452" y="926414"/>
                </a:lnTo>
                <a:lnTo>
                  <a:pt x="2714409" y="877100"/>
                </a:lnTo>
                <a:lnTo>
                  <a:pt x="2704452" y="827798"/>
                </a:lnTo>
                <a:lnTo>
                  <a:pt x="2677299" y="787527"/>
                </a:lnTo>
                <a:lnTo>
                  <a:pt x="2637028" y="760374"/>
                </a:lnTo>
                <a:lnTo>
                  <a:pt x="2587726" y="750417"/>
                </a:lnTo>
                <a:lnTo>
                  <a:pt x="1918449" y="750417"/>
                </a:lnTo>
                <a:lnTo>
                  <a:pt x="1948662" y="716330"/>
                </a:lnTo>
                <a:lnTo>
                  <a:pt x="1979866" y="681990"/>
                </a:lnTo>
                <a:lnTo>
                  <a:pt x="2012010" y="647395"/>
                </a:lnTo>
                <a:lnTo>
                  <a:pt x="2045055" y="612559"/>
                </a:lnTo>
                <a:lnTo>
                  <a:pt x="2078926" y="577494"/>
                </a:lnTo>
                <a:lnTo>
                  <a:pt x="2113610" y="542213"/>
                </a:lnTo>
                <a:lnTo>
                  <a:pt x="2149030" y="506704"/>
                </a:lnTo>
                <a:lnTo>
                  <a:pt x="2185162" y="470992"/>
                </a:lnTo>
                <a:lnTo>
                  <a:pt x="2221954" y="435076"/>
                </a:lnTo>
                <a:lnTo>
                  <a:pt x="2297303" y="362648"/>
                </a:lnTo>
                <a:lnTo>
                  <a:pt x="2414079" y="252666"/>
                </a:lnTo>
                <a:lnTo>
                  <a:pt x="2687383" y="12"/>
                </a:lnTo>
                <a:lnTo>
                  <a:pt x="2146401" y="12"/>
                </a:lnTo>
                <a:lnTo>
                  <a:pt x="2069376" y="72491"/>
                </a:lnTo>
                <a:lnTo>
                  <a:pt x="1987892" y="150406"/>
                </a:lnTo>
                <a:lnTo>
                  <a:pt x="1947964" y="189191"/>
                </a:lnTo>
                <a:lnTo>
                  <a:pt x="1908632" y="227888"/>
                </a:lnTo>
                <a:lnTo>
                  <a:pt x="1869922" y="266471"/>
                </a:lnTo>
                <a:lnTo>
                  <a:pt x="1831911" y="304952"/>
                </a:lnTo>
                <a:lnTo>
                  <a:pt x="1794637" y="343331"/>
                </a:lnTo>
                <a:lnTo>
                  <a:pt x="1758124" y="381622"/>
                </a:lnTo>
                <a:lnTo>
                  <a:pt x="1722450" y="419811"/>
                </a:lnTo>
                <a:lnTo>
                  <a:pt x="1687626" y="457911"/>
                </a:lnTo>
                <a:lnTo>
                  <a:pt x="1653730" y="495922"/>
                </a:lnTo>
                <a:lnTo>
                  <a:pt x="1620786" y="533844"/>
                </a:lnTo>
                <a:lnTo>
                  <a:pt x="1588846" y="571690"/>
                </a:lnTo>
                <a:lnTo>
                  <a:pt x="1557959" y="609447"/>
                </a:lnTo>
                <a:lnTo>
                  <a:pt x="1528152" y="647115"/>
                </a:lnTo>
                <a:lnTo>
                  <a:pt x="1499501" y="684720"/>
                </a:lnTo>
                <a:lnTo>
                  <a:pt x="1472018" y="722249"/>
                </a:lnTo>
                <a:lnTo>
                  <a:pt x="1445780" y="759701"/>
                </a:lnTo>
                <a:lnTo>
                  <a:pt x="1420812" y="797077"/>
                </a:lnTo>
                <a:lnTo>
                  <a:pt x="1397165" y="834390"/>
                </a:lnTo>
                <a:lnTo>
                  <a:pt x="1374889" y="871639"/>
                </a:lnTo>
                <a:lnTo>
                  <a:pt x="1354023" y="908824"/>
                </a:lnTo>
                <a:lnTo>
                  <a:pt x="1334604" y="945946"/>
                </a:lnTo>
                <a:lnTo>
                  <a:pt x="1316697" y="983018"/>
                </a:lnTo>
                <a:lnTo>
                  <a:pt x="1300340" y="1020025"/>
                </a:lnTo>
                <a:lnTo>
                  <a:pt x="1285570" y="1056982"/>
                </a:lnTo>
                <a:lnTo>
                  <a:pt x="1272451" y="1093889"/>
                </a:lnTo>
                <a:lnTo>
                  <a:pt x="1251242" y="1162659"/>
                </a:lnTo>
                <a:lnTo>
                  <a:pt x="1233639" y="1230528"/>
                </a:lnTo>
                <a:lnTo>
                  <a:pt x="1219492" y="1297495"/>
                </a:lnTo>
                <a:lnTo>
                  <a:pt x="1208646" y="1363497"/>
                </a:lnTo>
                <a:lnTo>
                  <a:pt x="1200962" y="1428521"/>
                </a:lnTo>
                <a:lnTo>
                  <a:pt x="1196276" y="1492504"/>
                </a:lnTo>
                <a:lnTo>
                  <a:pt x="1194447" y="1555432"/>
                </a:lnTo>
                <a:lnTo>
                  <a:pt x="1195324" y="1617268"/>
                </a:lnTo>
                <a:lnTo>
                  <a:pt x="1198753" y="1677974"/>
                </a:lnTo>
                <a:lnTo>
                  <a:pt x="1204595" y="1737499"/>
                </a:lnTo>
                <a:lnTo>
                  <a:pt x="1212684" y="1795830"/>
                </a:lnTo>
                <a:lnTo>
                  <a:pt x="1222870" y="1852930"/>
                </a:lnTo>
                <a:lnTo>
                  <a:pt x="1235024" y="1908746"/>
                </a:lnTo>
                <a:lnTo>
                  <a:pt x="1248981" y="1963242"/>
                </a:lnTo>
                <a:lnTo>
                  <a:pt x="1264589" y="2016404"/>
                </a:lnTo>
                <a:lnTo>
                  <a:pt x="1281709" y="2068182"/>
                </a:lnTo>
                <a:lnTo>
                  <a:pt x="1300175" y="2118537"/>
                </a:lnTo>
                <a:lnTo>
                  <a:pt x="1319860" y="2167445"/>
                </a:lnTo>
                <a:lnTo>
                  <a:pt x="1340586" y="2214854"/>
                </a:lnTo>
                <a:lnTo>
                  <a:pt x="1362227" y="2260752"/>
                </a:lnTo>
                <a:lnTo>
                  <a:pt x="1384617" y="2305075"/>
                </a:lnTo>
                <a:lnTo>
                  <a:pt x="1407617" y="2347811"/>
                </a:lnTo>
                <a:lnTo>
                  <a:pt x="1431074" y="2388920"/>
                </a:lnTo>
                <a:lnTo>
                  <a:pt x="1454835" y="2428354"/>
                </a:lnTo>
                <a:lnTo>
                  <a:pt x="1478749" y="2466086"/>
                </a:lnTo>
                <a:lnTo>
                  <a:pt x="1502676" y="2502077"/>
                </a:lnTo>
                <a:lnTo>
                  <a:pt x="1526451" y="2536291"/>
                </a:lnTo>
                <a:lnTo>
                  <a:pt x="1549946" y="2568702"/>
                </a:lnTo>
                <a:lnTo>
                  <a:pt x="1572983" y="2599271"/>
                </a:lnTo>
                <a:lnTo>
                  <a:pt x="1617141" y="2654719"/>
                </a:lnTo>
                <a:lnTo>
                  <a:pt x="1657718" y="2702344"/>
                </a:lnTo>
                <a:lnTo>
                  <a:pt x="1693532" y="2741879"/>
                </a:lnTo>
                <a:lnTo>
                  <a:pt x="1723364" y="2773045"/>
                </a:lnTo>
                <a:lnTo>
                  <a:pt x="1754289" y="2803436"/>
                </a:lnTo>
                <a:lnTo>
                  <a:pt x="1791779" y="2833128"/>
                </a:lnTo>
                <a:lnTo>
                  <a:pt x="1853996" y="2856725"/>
                </a:lnTo>
                <a:lnTo>
                  <a:pt x="1886724" y="2859659"/>
                </a:lnTo>
                <a:lnTo>
                  <a:pt x="1923973" y="2855861"/>
                </a:lnTo>
                <a:lnTo>
                  <a:pt x="1993277" y="2825635"/>
                </a:lnTo>
                <a:lnTo>
                  <a:pt x="2022830" y="2799372"/>
                </a:lnTo>
                <a:lnTo>
                  <a:pt x="2050745" y="2758884"/>
                </a:lnTo>
                <a:lnTo>
                  <a:pt x="2066505" y="2714015"/>
                </a:lnTo>
                <a:lnTo>
                  <a:pt x="2070239" y="2667228"/>
                </a:lnTo>
                <a:lnTo>
                  <a:pt x="2062073" y="2621000"/>
                </a:lnTo>
                <a:lnTo>
                  <a:pt x="2042134" y="2577782"/>
                </a:lnTo>
                <a:lnTo>
                  <a:pt x="2010562" y="2540063"/>
                </a:lnTo>
                <a:lnTo>
                  <a:pt x="2002307" y="2532316"/>
                </a:lnTo>
                <a:lnTo>
                  <a:pt x="1986203" y="2516479"/>
                </a:lnTo>
                <a:lnTo>
                  <a:pt x="1934933" y="2461717"/>
                </a:lnTo>
                <a:lnTo>
                  <a:pt x="1902015" y="2423401"/>
                </a:lnTo>
                <a:lnTo>
                  <a:pt x="1865718" y="2378151"/>
                </a:lnTo>
                <a:lnTo>
                  <a:pt x="1827174" y="2326297"/>
                </a:lnTo>
                <a:lnTo>
                  <a:pt x="1787486" y="2268118"/>
                </a:lnTo>
                <a:lnTo>
                  <a:pt x="1747786" y="2203907"/>
                </a:lnTo>
                <a:lnTo>
                  <a:pt x="1709204" y="2133955"/>
                </a:lnTo>
                <a:lnTo>
                  <a:pt x="2085060" y="2133955"/>
                </a:lnTo>
                <a:lnTo>
                  <a:pt x="2134362" y="2123998"/>
                </a:lnTo>
                <a:lnTo>
                  <a:pt x="2174633" y="2096846"/>
                </a:lnTo>
                <a:lnTo>
                  <a:pt x="2201786" y="2056587"/>
                </a:lnTo>
                <a:lnTo>
                  <a:pt x="2211743" y="2007273"/>
                </a:lnTo>
                <a:lnTo>
                  <a:pt x="2201786" y="1957971"/>
                </a:lnTo>
                <a:lnTo>
                  <a:pt x="2174633" y="1917700"/>
                </a:lnTo>
                <a:lnTo>
                  <a:pt x="2134362" y="1890547"/>
                </a:lnTo>
                <a:lnTo>
                  <a:pt x="2085060" y="1880590"/>
                </a:lnTo>
                <a:lnTo>
                  <a:pt x="1607959" y="1880590"/>
                </a:lnTo>
                <a:lnTo>
                  <a:pt x="1595729" y="1834248"/>
                </a:lnTo>
                <a:lnTo>
                  <a:pt x="1585214" y="1786712"/>
                </a:lnTo>
                <a:lnTo>
                  <a:pt x="1576565" y="1738058"/>
                </a:lnTo>
                <a:lnTo>
                  <a:pt x="1569910" y="1688299"/>
                </a:lnTo>
                <a:lnTo>
                  <a:pt x="1565402" y="1637487"/>
                </a:lnTo>
                <a:lnTo>
                  <a:pt x="1563192" y="1585645"/>
                </a:lnTo>
                <a:lnTo>
                  <a:pt x="2688348" y="1585645"/>
                </a:lnTo>
                <a:lnTo>
                  <a:pt x="2737650" y="1575689"/>
                </a:lnTo>
                <a:lnTo>
                  <a:pt x="2777921" y="1548549"/>
                </a:lnTo>
                <a:lnTo>
                  <a:pt x="2805074" y="1508277"/>
                </a:lnTo>
                <a:lnTo>
                  <a:pt x="2815031" y="1458963"/>
                </a:lnTo>
                <a:close/>
              </a:path>
              <a:path w="4842509" h="4812030">
                <a:moveTo>
                  <a:pt x="3022498" y="2007273"/>
                </a:moveTo>
                <a:lnTo>
                  <a:pt x="3012541" y="1957959"/>
                </a:lnTo>
                <a:lnTo>
                  <a:pt x="2985389" y="1917700"/>
                </a:lnTo>
                <a:lnTo>
                  <a:pt x="2945130" y="1890547"/>
                </a:lnTo>
                <a:lnTo>
                  <a:pt x="2895816" y="1880590"/>
                </a:lnTo>
                <a:lnTo>
                  <a:pt x="2492959" y="1880590"/>
                </a:lnTo>
                <a:lnTo>
                  <a:pt x="2443645" y="1890547"/>
                </a:lnTo>
                <a:lnTo>
                  <a:pt x="2403373" y="1917700"/>
                </a:lnTo>
                <a:lnTo>
                  <a:pt x="2376220" y="1957959"/>
                </a:lnTo>
                <a:lnTo>
                  <a:pt x="2366264" y="2007273"/>
                </a:lnTo>
                <a:lnTo>
                  <a:pt x="2376220" y="2056587"/>
                </a:lnTo>
                <a:lnTo>
                  <a:pt x="2403373" y="2096846"/>
                </a:lnTo>
                <a:lnTo>
                  <a:pt x="2443645" y="2123998"/>
                </a:lnTo>
                <a:lnTo>
                  <a:pt x="2492959" y="2133955"/>
                </a:lnTo>
                <a:lnTo>
                  <a:pt x="2895816" y="2133955"/>
                </a:lnTo>
                <a:lnTo>
                  <a:pt x="2945130" y="2123998"/>
                </a:lnTo>
                <a:lnTo>
                  <a:pt x="2985389" y="2096846"/>
                </a:lnTo>
                <a:lnTo>
                  <a:pt x="3012541" y="2056587"/>
                </a:lnTo>
                <a:lnTo>
                  <a:pt x="3022498" y="2007273"/>
                </a:lnTo>
                <a:close/>
              </a:path>
              <a:path w="4842509" h="4812030">
                <a:moveTo>
                  <a:pt x="3290455" y="869467"/>
                </a:moveTo>
                <a:lnTo>
                  <a:pt x="3285413" y="824915"/>
                </a:lnTo>
                <a:lnTo>
                  <a:pt x="3271024" y="784021"/>
                </a:lnTo>
                <a:lnTo>
                  <a:pt x="3248456" y="747941"/>
                </a:lnTo>
                <a:lnTo>
                  <a:pt x="3218853" y="717854"/>
                </a:lnTo>
                <a:lnTo>
                  <a:pt x="3183344" y="694918"/>
                </a:lnTo>
                <a:lnTo>
                  <a:pt x="3143097" y="680300"/>
                </a:lnTo>
                <a:lnTo>
                  <a:pt x="3099257" y="675170"/>
                </a:lnTo>
                <a:lnTo>
                  <a:pt x="3055429" y="680300"/>
                </a:lnTo>
                <a:lnTo>
                  <a:pt x="3015183" y="694918"/>
                </a:lnTo>
                <a:lnTo>
                  <a:pt x="2979674" y="717854"/>
                </a:lnTo>
                <a:lnTo>
                  <a:pt x="2950070" y="747941"/>
                </a:lnTo>
                <a:lnTo>
                  <a:pt x="2927502" y="784021"/>
                </a:lnTo>
                <a:lnTo>
                  <a:pt x="2913113" y="824915"/>
                </a:lnTo>
                <a:lnTo>
                  <a:pt x="2908058" y="869467"/>
                </a:lnTo>
                <a:lnTo>
                  <a:pt x="2913113" y="914019"/>
                </a:lnTo>
                <a:lnTo>
                  <a:pt x="2927502" y="954925"/>
                </a:lnTo>
                <a:lnTo>
                  <a:pt x="2950070" y="990993"/>
                </a:lnTo>
                <a:lnTo>
                  <a:pt x="2979674" y="1021092"/>
                </a:lnTo>
                <a:lnTo>
                  <a:pt x="3015183" y="1044028"/>
                </a:lnTo>
                <a:lnTo>
                  <a:pt x="3055429" y="1058646"/>
                </a:lnTo>
                <a:lnTo>
                  <a:pt x="3099257" y="1063777"/>
                </a:lnTo>
                <a:lnTo>
                  <a:pt x="3143097" y="1058646"/>
                </a:lnTo>
                <a:lnTo>
                  <a:pt x="3183344" y="1044028"/>
                </a:lnTo>
                <a:lnTo>
                  <a:pt x="3218853" y="1021092"/>
                </a:lnTo>
                <a:lnTo>
                  <a:pt x="3248456" y="990993"/>
                </a:lnTo>
                <a:lnTo>
                  <a:pt x="3271024" y="954925"/>
                </a:lnTo>
                <a:lnTo>
                  <a:pt x="3285413" y="914019"/>
                </a:lnTo>
                <a:lnTo>
                  <a:pt x="3290455" y="869467"/>
                </a:lnTo>
                <a:close/>
              </a:path>
              <a:path w="4842509" h="4812030">
                <a:moveTo>
                  <a:pt x="3455378" y="1445844"/>
                </a:moveTo>
                <a:lnTo>
                  <a:pt x="3449624" y="1402283"/>
                </a:lnTo>
                <a:lnTo>
                  <a:pt x="3433368" y="1363154"/>
                </a:lnTo>
                <a:lnTo>
                  <a:pt x="3408159" y="1329994"/>
                </a:lnTo>
                <a:lnTo>
                  <a:pt x="3375533" y="1304378"/>
                </a:lnTo>
                <a:lnTo>
                  <a:pt x="3337026" y="1287868"/>
                </a:lnTo>
                <a:lnTo>
                  <a:pt x="3294164" y="1282014"/>
                </a:lnTo>
                <a:lnTo>
                  <a:pt x="3251314" y="1287868"/>
                </a:lnTo>
                <a:lnTo>
                  <a:pt x="3212795" y="1304378"/>
                </a:lnTo>
                <a:lnTo>
                  <a:pt x="3180169" y="1329994"/>
                </a:lnTo>
                <a:lnTo>
                  <a:pt x="3154959" y="1363154"/>
                </a:lnTo>
                <a:lnTo>
                  <a:pt x="3138716" y="1402283"/>
                </a:lnTo>
                <a:lnTo>
                  <a:pt x="3132950" y="1445844"/>
                </a:lnTo>
                <a:lnTo>
                  <a:pt x="3138716" y="1489392"/>
                </a:lnTo>
                <a:lnTo>
                  <a:pt x="3154959" y="1528533"/>
                </a:lnTo>
                <a:lnTo>
                  <a:pt x="3180169" y="1561680"/>
                </a:lnTo>
                <a:lnTo>
                  <a:pt x="3212795" y="1587309"/>
                </a:lnTo>
                <a:lnTo>
                  <a:pt x="3251314" y="1603819"/>
                </a:lnTo>
                <a:lnTo>
                  <a:pt x="3294164" y="1609674"/>
                </a:lnTo>
                <a:lnTo>
                  <a:pt x="3337026" y="1603819"/>
                </a:lnTo>
                <a:lnTo>
                  <a:pt x="3375533" y="1587309"/>
                </a:lnTo>
                <a:lnTo>
                  <a:pt x="3408159" y="1561680"/>
                </a:lnTo>
                <a:lnTo>
                  <a:pt x="3433368" y="1528533"/>
                </a:lnTo>
                <a:lnTo>
                  <a:pt x="3449624" y="1489392"/>
                </a:lnTo>
                <a:lnTo>
                  <a:pt x="3455378" y="1445844"/>
                </a:lnTo>
                <a:close/>
              </a:path>
              <a:path w="4842509" h="4812030">
                <a:moveTo>
                  <a:pt x="3677882" y="150622"/>
                </a:moveTo>
                <a:lnTo>
                  <a:pt x="3669868" y="100114"/>
                </a:lnTo>
                <a:lnTo>
                  <a:pt x="3647541" y="56248"/>
                </a:lnTo>
                <a:lnTo>
                  <a:pt x="3613505" y="21653"/>
                </a:lnTo>
                <a:lnTo>
                  <a:pt x="3572306" y="0"/>
                </a:lnTo>
                <a:lnTo>
                  <a:pt x="3468979" y="0"/>
                </a:lnTo>
                <a:lnTo>
                  <a:pt x="3427780" y="21653"/>
                </a:lnTo>
                <a:lnTo>
                  <a:pt x="3393744" y="56248"/>
                </a:lnTo>
                <a:lnTo>
                  <a:pt x="3371418" y="100114"/>
                </a:lnTo>
                <a:lnTo>
                  <a:pt x="3363404" y="150622"/>
                </a:lnTo>
                <a:lnTo>
                  <a:pt x="3371418" y="201129"/>
                </a:lnTo>
                <a:lnTo>
                  <a:pt x="3393744" y="244995"/>
                </a:lnTo>
                <a:lnTo>
                  <a:pt x="3427780" y="279577"/>
                </a:lnTo>
                <a:lnTo>
                  <a:pt x="3470935" y="302260"/>
                </a:lnTo>
                <a:lnTo>
                  <a:pt x="3520643" y="310413"/>
                </a:lnTo>
                <a:lnTo>
                  <a:pt x="3570338" y="302260"/>
                </a:lnTo>
                <a:lnTo>
                  <a:pt x="3613505" y="279577"/>
                </a:lnTo>
                <a:lnTo>
                  <a:pt x="3647541" y="244995"/>
                </a:lnTo>
                <a:lnTo>
                  <a:pt x="3669868" y="201129"/>
                </a:lnTo>
                <a:lnTo>
                  <a:pt x="3677882" y="150622"/>
                </a:lnTo>
                <a:close/>
              </a:path>
              <a:path w="4842509" h="4812030">
                <a:moveTo>
                  <a:pt x="3887127" y="718464"/>
                </a:moveTo>
                <a:lnTo>
                  <a:pt x="3882085" y="673912"/>
                </a:lnTo>
                <a:lnTo>
                  <a:pt x="3867696" y="633006"/>
                </a:lnTo>
                <a:lnTo>
                  <a:pt x="3845128" y="596925"/>
                </a:lnTo>
                <a:lnTo>
                  <a:pt x="3815524" y="566839"/>
                </a:lnTo>
                <a:lnTo>
                  <a:pt x="3780015" y="543902"/>
                </a:lnTo>
                <a:lnTo>
                  <a:pt x="3739769" y="529285"/>
                </a:lnTo>
                <a:lnTo>
                  <a:pt x="3695928" y="524154"/>
                </a:lnTo>
                <a:lnTo>
                  <a:pt x="3652101" y="529285"/>
                </a:lnTo>
                <a:lnTo>
                  <a:pt x="3611854" y="543902"/>
                </a:lnTo>
                <a:lnTo>
                  <a:pt x="3576345" y="566839"/>
                </a:lnTo>
                <a:lnTo>
                  <a:pt x="3546741" y="596925"/>
                </a:lnTo>
                <a:lnTo>
                  <a:pt x="3524173" y="633006"/>
                </a:lnTo>
                <a:lnTo>
                  <a:pt x="3509784" y="673912"/>
                </a:lnTo>
                <a:lnTo>
                  <a:pt x="3504730" y="718464"/>
                </a:lnTo>
                <a:lnTo>
                  <a:pt x="3509784" y="763016"/>
                </a:lnTo>
                <a:lnTo>
                  <a:pt x="3524173" y="803910"/>
                </a:lnTo>
                <a:lnTo>
                  <a:pt x="3546741" y="839990"/>
                </a:lnTo>
                <a:lnTo>
                  <a:pt x="3576345" y="870089"/>
                </a:lnTo>
                <a:lnTo>
                  <a:pt x="3611854" y="893025"/>
                </a:lnTo>
                <a:lnTo>
                  <a:pt x="3652101" y="907643"/>
                </a:lnTo>
                <a:lnTo>
                  <a:pt x="3695928" y="912774"/>
                </a:lnTo>
                <a:lnTo>
                  <a:pt x="3739769" y="907643"/>
                </a:lnTo>
                <a:lnTo>
                  <a:pt x="3780015" y="893025"/>
                </a:lnTo>
                <a:lnTo>
                  <a:pt x="3815524" y="870089"/>
                </a:lnTo>
                <a:lnTo>
                  <a:pt x="3845128" y="839990"/>
                </a:lnTo>
                <a:lnTo>
                  <a:pt x="3867696" y="803910"/>
                </a:lnTo>
                <a:lnTo>
                  <a:pt x="3882085" y="763016"/>
                </a:lnTo>
                <a:lnTo>
                  <a:pt x="3887127" y="718464"/>
                </a:lnTo>
                <a:close/>
              </a:path>
              <a:path w="4842509" h="4812030">
                <a:moveTo>
                  <a:pt x="4802949" y="2826423"/>
                </a:moveTo>
                <a:lnTo>
                  <a:pt x="4797895" y="2781871"/>
                </a:lnTo>
                <a:lnTo>
                  <a:pt x="4783518" y="2740977"/>
                </a:lnTo>
                <a:lnTo>
                  <a:pt x="4760950" y="2704896"/>
                </a:lnTo>
                <a:lnTo>
                  <a:pt x="4731334" y="2674810"/>
                </a:lnTo>
                <a:lnTo>
                  <a:pt x="4695837" y="2651874"/>
                </a:lnTo>
                <a:lnTo>
                  <a:pt x="4655591" y="2637256"/>
                </a:lnTo>
                <a:lnTo>
                  <a:pt x="4611751" y="2632113"/>
                </a:lnTo>
                <a:lnTo>
                  <a:pt x="4567910" y="2637256"/>
                </a:lnTo>
                <a:lnTo>
                  <a:pt x="4527664" y="2651874"/>
                </a:lnTo>
                <a:lnTo>
                  <a:pt x="4492168" y="2674810"/>
                </a:lnTo>
                <a:lnTo>
                  <a:pt x="4462551" y="2704896"/>
                </a:lnTo>
                <a:lnTo>
                  <a:pt x="4439983" y="2740977"/>
                </a:lnTo>
                <a:lnTo>
                  <a:pt x="4425607" y="2781871"/>
                </a:lnTo>
                <a:lnTo>
                  <a:pt x="4420552" y="2826423"/>
                </a:lnTo>
                <a:lnTo>
                  <a:pt x="4425607" y="2870987"/>
                </a:lnTo>
                <a:lnTo>
                  <a:pt x="4439983" y="2911881"/>
                </a:lnTo>
                <a:lnTo>
                  <a:pt x="4462551" y="2947962"/>
                </a:lnTo>
                <a:lnTo>
                  <a:pt x="4492168" y="2978048"/>
                </a:lnTo>
                <a:lnTo>
                  <a:pt x="4527664" y="3000984"/>
                </a:lnTo>
                <a:lnTo>
                  <a:pt x="4567910" y="3015602"/>
                </a:lnTo>
                <a:lnTo>
                  <a:pt x="4611751" y="3020733"/>
                </a:lnTo>
                <a:lnTo>
                  <a:pt x="4655591" y="3015602"/>
                </a:lnTo>
                <a:lnTo>
                  <a:pt x="4695837" y="3000984"/>
                </a:lnTo>
                <a:lnTo>
                  <a:pt x="4731334" y="2978048"/>
                </a:lnTo>
                <a:lnTo>
                  <a:pt x="4760950" y="2947962"/>
                </a:lnTo>
                <a:lnTo>
                  <a:pt x="4783518" y="2911881"/>
                </a:lnTo>
                <a:lnTo>
                  <a:pt x="4797895" y="2870987"/>
                </a:lnTo>
                <a:lnTo>
                  <a:pt x="4802949" y="2826423"/>
                </a:lnTo>
                <a:close/>
              </a:path>
              <a:path w="4842509" h="4812030">
                <a:moveTo>
                  <a:pt x="4841951" y="3211792"/>
                </a:moveTo>
                <a:lnTo>
                  <a:pt x="4773104" y="3214001"/>
                </a:lnTo>
                <a:lnTo>
                  <a:pt x="4732858" y="3228619"/>
                </a:lnTo>
                <a:lnTo>
                  <a:pt x="4697349" y="3251555"/>
                </a:lnTo>
                <a:lnTo>
                  <a:pt x="4667745" y="3281642"/>
                </a:lnTo>
                <a:lnTo>
                  <a:pt x="4645177" y="3317722"/>
                </a:lnTo>
                <a:lnTo>
                  <a:pt x="4630788" y="3358629"/>
                </a:lnTo>
                <a:lnTo>
                  <a:pt x="4625746" y="3403181"/>
                </a:lnTo>
                <a:lnTo>
                  <a:pt x="4630788" y="3447732"/>
                </a:lnTo>
                <a:lnTo>
                  <a:pt x="4645177" y="3488626"/>
                </a:lnTo>
                <a:lnTo>
                  <a:pt x="4667745" y="3524707"/>
                </a:lnTo>
                <a:lnTo>
                  <a:pt x="4697349" y="3554806"/>
                </a:lnTo>
                <a:lnTo>
                  <a:pt x="4732858" y="3577742"/>
                </a:lnTo>
                <a:lnTo>
                  <a:pt x="4773104" y="3592360"/>
                </a:lnTo>
                <a:lnTo>
                  <a:pt x="4816945" y="3597491"/>
                </a:lnTo>
                <a:lnTo>
                  <a:pt x="4841951" y="3594557"/>
                </a:lnTo>
                <a:lnTo>
                  <a:pt x="4841951" y="3211792"/>
                </a:lnTo>
                <a:close/>
              </a:path>
              <a:path w="4842509" h="4812030">
                <a:moveTo>
                  <a:pt x="4841951" y="1851342"/>
                </a:moveTo>
                <a:lnTo>
                  <a:pt x="4807712" y="1884832"/>
                </a:lnTo>
                <a:lnTo>
                  <a:pt x="4783315" y="1919909"/>
                </a:lnTo>
                <a:lnTo>
                  <a:pt x="4765014" y="1959063"/>
                </a:lnTo>
                <a:lnTo>
                  <a:pt x="4753534" y="2001583"/>
                </a:lnTo>
                <a:lnTo>
                  <a:pt x="4749546" y="2046757"/>
                </a:lnTo>
                <a:lnTo>
                  <a:pt x="4753534" y="2091944"/>
                </a:lnTo>
                <a:lnTo>
                  <a:pt x="4765014" y="2134463"/>
                </a:lnTo>
                <a:lnTo>
                  <a:pt x="4783315" y="2173617"/>
                </a:lnTo>
                <a:lnTo>
                  <a:pt x="4807712" y="2208695"/>
                </a:lnTo>
                <a:lnTo>
                  <a:pt x="4837519" y="2238997"/>
                </a:lnTo>
                <a:lnTo>
                  <a:pt x="4841951" y="2242185"/>
                </a:lnTo>
                <a:lnTo>
                  <a:pt x="4841951" y="1851342"/>
                </a:lnTo>
                <a:close/>
              </a:path>
              <a:path w="4842509" h="4812030">
                <a:moveTo>
                  <a:pt x="4841951" y="582485"/>
                </a:moveTo>
                <a:lnTo>
                  <a:pt x="4189387" y="582485"/>
                </a:lnTo>
                <a:lnTo>
                  <a:pt x="4140073" y="592455"/>
                </a:lnTo>
                <a:lnTo>
                  <a:pt x="4099814" y="619594"/>
                </a:lnTo>
                <a:lnTo>
                  <a:pt x="4072674" y="659866"/>
                </a:lnTo>
                <a:lnTo>
                  <a:pt x="4062730" y="709168"/>
                </a:lnTo>
                <a:lnTo>
                  <a:pt x="4072674" y="758482"/>
                </a:lnTo>
                <a:lnTo>
                  <a:pt x="4099814" y="798753"/>
                </a:lnTo>
                <a:lnTo>
                  <a:pt x="4140073" y="825906"/>
                </a:lnTo>
                <a:lnTo>
                  <a:pt x="4189387" y="835850"/>
                </a:lnTo>
                <a:lnTo>
                  <a:pt x="4767542" y="835850"/>
                </a:lnTo>
                <a:lnTo>
                  <a:pt x="4736668" y="873556"/>
                </a:lnTo>
                <a:lnTo>
                  <a:pt x="4705045" y="911199"/>
                </a:lnTo>
                <a:lnTo>
                  <a:pt x="4672723" y="948778"/>
                </a:lnTo>
                <a:lnTo>
                  <a:pt x="4639742" y="986294"/>
                </a:lnTo>
                <a:lnTo>
                  <a:pt x="4606137" y="1023747"/>
                </a:lnTo>
                <a:lnTo>
                  <a:pt x="4571949" y="1061110"/>
                </a:lnTo>
                <a:lnTo>
                  <a:pt x="4537214" y="1098384"/>
                </a:lnTo>
                <a:lnTo>
                  <a:pt x="4501985" y="1135583"/>
                </a:lnTo>
                <a:lnTo>
                  <a:pt x="4466285" y="1172667"/>
                </a:lnTo>
                <a:lnTo>
                  <a:pt x="4430166" y="1209662"/>
                </a:lnTo>
                <a:lnTo>
                  <a:pt x="4393654" y="1246543"/>
                </a:lnTo>
                <a:lnTo>
                  <a:pt x="4356811" y="1283309"/>
                </a:lnTo>
                <a:lnTo>
                  <a:pt x="4319663" y="1319961"/>
                </a:lnTo>
                <a:lnTo>
                  <a:pt x="4282249" y="1356474"/>
                </a:lnTo>
                <a:lnTo>
                  <a:pt x="4206786" y="1429118"/>
                </a:lnTo>
                <a:lnTo>
                  <a:pt x="4092625" y="1536966"/>
                </a:lnTo>
                <a:lnTo>
                  <a:pt x="3735552" y="1867319"/>
                </a:lnTo>
                <a:lnTo>
                  <a:pt x="3567468" y="2024532"/>
                </a:lnTo>
                <a:lnTo>
                  <a:pt x="3485985" y="2102446"/>
                </a:lnTo>
                <a:lnTo>
                  <a:pt x="3446056" y="2141245"/>
                </a:lnTo>
                <a:lnTo>
                  <a:pt x="3406711" y="2179929"/>
                </a:lnTo>
                <a:lnTo>
                  <a:pt x="3368014" y="2218512"/>
                </a:lnTo>
                <a:lnTo>
                  <a:pt x="3330003" y="2256993"/>
                </a:lnTo>
                <a:lnTo>
                  <a:pt x="3292716" y="2295372"/>
                </a:lnTo>
                <a:lnTo>
                  <a:pt x="3256216" y="2333663"/>
                </a:lnTo>
                <a:lnTo>
                  <a:pt x="3220529" y="2371852"/>
                </a:lnTo>
                <a:lnTo>
                  <a:pt x="3185718" y="2409952"/>
                </a:lnTo>
                <a:lnTo>
                  <a:pt x="3151809" y="2447963"/>
                </a:lnTo>
                <a:lnTo>
                  <a:pt x="3118866" y="2485885"/>
                </a:lnTo>
                <a:lnTo>
                  <a:pt x="3086925" y="2523731"/>
                </a:lnTo>
                <a:lnTo>
                  <a:pt x="3056039" y="2561488"/>
                </a:lnTo>
                <a:lnTo>
                  <a:pt x="3026245" y="2599169"/>
                </a:lnTo>
                <a:lnTo>
                  <a:pt x="2997581" y="2636761"/>
                </a:lnTo>
                <a:lnTo>
                  <a:pt x="2970111" y="2674289"/>
                </a:lnTo>
                <a:lnTo>
                  <a:pt x="2943860" y="2711742"/>
                </a:lnTo>
                <a:lnTo>
                  <a:pt x="2918904" y="2749118"/>
                </a:lnTo>
                <a:lnTo>
                  <a:pt x="2895257" y="2786430"/>
                </a:lnTo>
                <a:lnTo>
                  <a:pt x="2872981" y="2823680"/>
                </a:lnTo>
                <a:lnTo>
                  <a:pt x="2852102" y="2860865"/>
                </a:lnTo>
                <a:lnTo>
                  <a:pt x="2832697" y="2898000"/>
                </a:lnTo>
                <a:lnTo>
                  <a:pt x="2814790" y="2935059"/>
                </a:lnTo>
                <a:lnTo>
                  <a:pt x="2798432" y="2972066"/>
                </a:lnTo>
                <a:lnTo>
                  <a:pt x="2783662" y="3009023"/>
                </a:lnTo>
                <a:lnTo>
                  <a:pt x="2770543" y="3045930"/>
                </a:lnTo>
                <a:lnTo>
                  <a:pt x="2749334" y="3114700"/>
                </a:lnTo>
                <a:lnTo>
                  <a:pt x="2731732" y="3182582"/>
                </a:lnTo>
                <a:lnTo>
                  <a:pt x="2717584" y="3249536"/>
                </a:lnTo>
                <a:lnTo>
                  <a:pt x="2706751" y="3315551"/>
                </a:lnTo>
                <a:lnTo>
                  <a:pt x="2699054" y="3380562"/>
                </a:lnTo>
                <a:lnTo>
                  <a:pt x="2694368" y="3444557"/>
                </a:lnTo>
                <a:lnTo>
                  <a:pt x="2692539" y="3507486"/>
                </a:lnTo>
                <a:lnTo>
                  <a:pt x="2693416" y="3569322"/>
                </a:lnTo>
                <a:lnTo>
                  <a:pt x="2696845" y="3630015"/>
                </a:lnTo>
                <a:lnTo>
                  <a:pt x="2702687" y="3689553"/>
                </a:lnTo>
                <a:lnTo>
                  <a:pt x="2710777" y="3747884"/>
                </a:lnTo>
                <a:lnTo>
                  <a:pt x="2720975" y="3804970"/>
                </a:lnTo>
                <a:lnTo>
                  <a:pt x="2733116" y="3860787"/>
                </a:lnTo>
                <a:lnTo>
                  <a:pt x="2747073" y="3915295"/>
                </a:lnTo>
                <a:lnTo>
                  <a:pt x="2762681" y="3968458"/>
                </a:lnTo>
                <a:lnTo>
                  <a:pt x="2779801" y="4020235"/>
                </a:lnTo>
                <a:lnTo>
                  <a:pt x="2798267" y="4070591"/>
                </a:lnTo>
                <a:lnTo>
                  <a:pt x="2817952" y="4119499"/>
                </a:lnTo>
                <a:lnTo>
                  <a:pt x="2838678" y="4166908"/>
                </a:lnTo>
                <a:lnTo>
                  <a:pt x="2860319" y="4212806"/>
                </a:lnTo>
                <a:lnTo>
                  <a:pt x="2882709" y="4257129"/>
                </a:lnTo>
                <a:lnTo>
                  <a:pt x="2905709" y="4299864"/>
                </a:lnTo>
                <a:lnTo>
                  <a:pt x="2929166" y="4340974"/>
                </a:lnTo>
                <a:lnTo>
                  <a:pt x="2952927" y="4380408"/>
                </a:lnTo>
                <a:lnTo>
                  <a:pt x="2976854" y="4418139"/>
                </a:lnTo>
                <a:lnTo>
                  <a:pt x="3000768" y="4454131"/>
                </a:lnTo>
                <a:lnTo>
                  <a:pt x="3024555" y="4488345"/>
                </a:lnTo>
                <a:lnTo>
                  <a:pt x="3048038" y="4520755"/>
                </a:lnTo>
                <a:lnTo>
                  <a:pt x="3071076" y="4551324"/>
                </a:lnTo>
                <a:lnTo>
                  <a:pt x="3115233" y="4606772"/>
                </a:lnTo>
                <a:lnTo>
                  <a:pt x="3155810" y="4654410"/>
                </a:lnTo>
                <a:lnTo>
                  <a:pt x="3191624" y="4693945"/>
                </a:lnTo>
                <a:lnTo>
                  <a:pt x="3221456" y="4725098"/>
                </a:lnTo>
                <a:lnTo>
                  <a:pt x="3252393" y="4755489"/>
                </a:lnTo>
                <a:lnTo>
                  <a:pt x="3289871" y="4785195"/>
                </a:lnTo>
                <a:lnTo>
                  <a:pt x="3352101" y="4808791"/>
                </a:lnTo>
                <a:lnTo>
                  <a:pt x="3384816" y="4811725"/>
                </a:lnTo>
                <a:lnTo>
                  <a:pt x="3422065" y="4807928"/>
                </a:lnTo>
                <a:lnTo>
                  <a:pt x="3491369" y="4777714"/>
                </a:lnTo>
                <a:lnTo>
                  <a:pt x="3520922" y="4751438"/>
                </a:lnTo>
                <a:lnTo>
                  <a:pt x="3548837" y="4710963"/>
                </a:lnTo>
                <a:lnTo>
                  <a:pt x="3564598" y="4666081"/>
                </a:lnTo>
                <a:lnTo>
                  <a:pt x="3568331" y="4619295"/>
                </a:lnTo>
                <a:lnTo>
                  <a:pt x="3560165" y="4573067"/>
                </a:lnTo>
                <a:lnTo>
                  <a:pt x="3540239" y="4529861"/>
                </a:lnTo>
                <a:lnTo>
                  <a:pt x="3508654" y="4492129"/>
                </a:lnTo>
                <a:lnTo>
                  <a:pt x="3500399" y="4484382"/>
                </a:lnTo>
                <a:lnTo>
                  <a:pt x="3484295" y="4468546"/>
                </a:lnTo>
                <a:lnTo>
                  <a:pt x="3433026" y="4413796"/>
                </a:lnTo>
                <a:lnTo>
                  <a:pt x="3400107" y="4375455"/>
                </a:lnTo>
                <a:lnTo>
                  <a:pt x="3363798" y="4330217"/>
                </a:lnTo>
                <a:lnTo>
                  <a:pt x="3325253" y="4278363"/>
                </a:lnTo>
                <a:lnTo>
                  <a:pt x="3285566" y="4220172"/>
                </a:lnTo>
                <a:lnTo>
                  <a:pt x="3245878" y="4155960"/>
                </a:lnTo>
                <a:lnTo>
                  <a:pt x="3207283" y="4085996"/>
                </a:lnTo>
                <a:lnTo>
                  <a:pt x="3803065" y="4085996"/>
                </a:lnTo>
                <a:lnTo>
                  <a:pt x="3852380" y="4076039"/>
                </a:lnTo>
                <a:lnTo>
                  <a:pt x="3892639" y="4048887"/>
                </a:lnTo>
                <a:lnTo>
                  <a:pt x="3919766" y="4008628"/>
                </a:lnTo>
                <a:lnTo>
                  <a:pt x="3929723" y="3959314"/>
                </a:lnTo>
                <a:lnTo>
                  <a:pt x="3919766" y="3910012"/>
                </a:lnTo>
                <a:lnTo>
                  <a:pt x="3892639" y="3869740"/>
                </a:lnTo>
                <a:lnTo>
                  <a:pt x="3852380" y="3842588"/>
                </a:lnTo>
                <a:lnTo>
                  <a:pt x="3803065" y="3832631"/>
                </a:lnTo>
                <a:lnTo>
                  <a:pt x="3106051" y="3832631"/>
                </a:lnTo>
                <a:lnTo>
                  <a:pt x="3093821" y="3786289"/>
                </a:lnTo>
                <a:lnTo>
                  <a:pt x="3083318" y="3738765"/>
                </a:lnTo>
                <a:lnTo>
                  <a:pt x="3074657" y="3690099"/>
                </a:lnTo>
                <a:lnTo>
                  <a:pt x="3068002" y="3640340"/>
                </a:lnTo>
                <a:lnTo>
                  <a:pt x="3063494" y="3589528"/>
                </a:lnTo>
                <a:lnTo>
                  <a:pt x="3061284" y="3537686"/>
                </a:lnTo>
                <a:lnTo>
                  <a:pt x="4186415" y="3537686"/>
                </a:lnTo>
                <a:lnTo>
                  <a:pt x="4235729" y="3527742"/>
                </a:lnTo>
                <a:lnTo>
                  <a:pt x="4275988" y="3500590"/>
                </a:lnTo>
                <a:lnTo>
                  <a:pt x="4303128" y="3460318"/>
                </a:lnTo>
                <a:lnTo>
                  <a:pt x="4313072" y="3411004"/>
                </a:lnTo>
                <a:lnTo>
                  <a:pt x="4303128" y="3361702"/>
                </a:lnTo>
                <a:lnTo>
                  <a:pt x="4275988" y="3321431"/>
                </a:lnTo>
                <a:lnTo>
                  <a:pt x="4235729" y="3294291"/>
                </a:lnTo>
                <a:lnTo>
                  <a:pt x="4186415" y="3284321"/>
                </a:lnTo>
                <a:lnTo>
                  <a:pt x="3085935" y="3284321"/>
                </a:lnTo>
                <a:lnTo>
                  <a:pt x="3092831" y="3254083"/>
                </a:lnTo>
                <a:lnTo>
                  <a:pt x="3109315" y="3192983"/>
                </a:lnTo>
                <a:lnTo>
                  <a:pt x="3133902" y="3122079"/>
                </a:lnTo>
                <a:lnTo>
                  <a:pt x="3151809" y="3081401"/>
                </a:lnTo>
                <a:lnTo>
                  <a:pt x="3172637" y="3040075"/>
                </a:lnTo>
                <a:lnTo>
                  <a:pt x="3196209" y="2998165"/>
                </a:lnTo>
                <a:lnTo>
                  <a:pt x="3222371" y="2955658"/>
                </a:lnTo>
                <a:lnTo>
                  <a:pt x="3222929" y="2955658"/>
                </a:lnTo>
                <a:lnTo>
                  <a:pt x="3223450" y="2955823"/>
                </a:lnTo>
                <a:lnTo>
                  <a:pt x="4085818" y="2955823"/>
                </a:lnTo>
                <a:lnTo>
                  <a:pt x="4086631" y="2955658"/>
                </a:lnTo>
                <a:lnTo>
                  <a:pt x="4135132" y="2945866"/>
                </a:lnTo>
                <a:lnTo>
                  <a:pt x="4175391" y="2918714"/>
                </a:lnTo>
                <a:lnTo>
                  <a:pt x="4202519" y="2878455"/>
                </a:lnTo>
                <a:lnTo>
                  <a:pt x="4212475" y="2829141"/>
                </a:lnTo>
                <a:lnTo>
                  <a:pt x="4202519" y="2779839"/>
                </a:lnTo>
                <a:lnTo>
                  <a:pt x="4175391" y="2739567"/>
                </a:lnTo>
                <a:lnTo>
                  <a:pt x="4135132" y="2712415"/>
                </a:lnTo>
                <a:lnTo>
                  <a:pt x="4085818" y="2702458"/>
                </a:lnTo>
                <a:lnTo>
                  <a:pt x="3416541" y="2702458"/>
                </a:lnTo>
                <a:lnTo>
                  <a:pt x="3446754" y="2668371"/>
                </a:lnTo>
                <a:lnTo>
                  <a:pt x="3477958" y="2634030"/>
                </a:lnTo>
                <a:lnTo>
                  <a:pt x="3510102" y="2599436"/>
                </a:lnTo>
                <a:lnTo>
                  <a:pt x="3543135" y="2564612"/>
                </a:lnTo>
                <a:lnTo>
                  <a:pt x="3577018" y="2529548"/>
                </a:lnTo>
                <a:lnTo>
                  <a:pt x="3611702" y="2494267"/>
                </a:lnTo>
                <a:lnTo>
                  <a:pt x="3647122" y="2458758"/>
                </a:lnTo>
                <a:lnTo>
                  <a:pt x="3683254" y="2423045"/>
                </a:lnTo>
                <a:lnTo>
                  <a:pt x="3720046" y="2387117"/>
                </a:lnTo>
                <a:lnTo>
                  <a:pt x="3795395" y="2314702"/>
                </a:lnTo>
                <a:lnTo>
                  <a:pt x="3912184" y="2204707"/>
                </a:lnTo>
                <a:lnTo>
                  <a:pt x="4351325" y="1798180"/>
                </a:lnTo>
                <a:lnTo>
                  <a:pt x="4468863" y="1687245"/>
                </a:lnTo>
                <a:lnTo>
                  <a:pt x="4546206" y="1612912"/>
                </a:lnTo>
                <a:lnTo>
                  <a:pt x="4584484" y="1575625"/>
                </a:lnTo>
                <a:lnTo>
                  <a:pt x="4622444" y="1538236"/>
                </a:lnTo>
                <a:lnTo>
                  <a:pt x="4660087" y="1500771"/>
                </a:lnTo>
                <a:lnTo>
                  <a:pt x="4697361" y="1463205"/>
                </a:lnTo>
                <a:lnTo>
                  <a:pt x="4734242" y="1425549"/>
                </a:lnTo>
                <a:lnTo>
                  <a:pt x="4770691" y="1387792"/>
                </a:lnTo>
                <a:lnTo>
                  <a:pt x="4806696" y="1349933"/>
                </a:lnTo>
                <a:lnTo>
                  <a:pt x="4841951" y="1312240"/>
                </a:lnTo>
                <a:lnTo>
                  <a:pt x="4841951" y="582485"/>
                </a:lnTo>
                <a:close/>
              </a:path>
              <a:path w="4842509" h="4812030">
                <a:moveTo>
                  <a:pt x="4841951" y="7937"/>
                </a:moveTo>
                <a:lnTo>
                  <a:pt x="4133786" y="7937"/>
                </a:lnTo>
                <a:lnTo>
                  <a:pt x="4084472" y="17907"/>
                </a:lnTo>
                <a:lnTo>
                  <a:pt x="4044213" y="45046"/>
                </a:lnTo>
                <a:lnTo>
                  <a:pt x="4017073" y="85318"/>
                </a:lnTo>
                <a:lnTo>
                  <a:pt x="4007129" y="134620"/>
                </a:lnTo>
                <a:lnTo>
                  <a:pt x="4017073" y="183934"/>
                </a:lnTo>
                <a:lnTo>
                  <a:pt x="4044213" y="224205"/>
                </a:lnTo>
                <a:lnTo>
                  <a:pt x="4084472" y="251358"/>
                </a:lnTo>
                <a:lnTo>
                  <a:pt x="4133786" y="261315"/>
                </a:lnTo>
                <a:lnTo>
                  <a:pt x="4841951" y="261315"/>
                </a:lnTo>
                <a:lnTo>
                  <a:pt x="4841951" y="7937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5C08C7F-F671-37EF-FA4F-14868BE5D34B}"/>
              </a:ext>
            </a:extLst>
          </p:cNvPr>
          <p:cNvGrpSpPr/>
          <p:nvPr userDrawn="1"/>
        </p:nvGrpSpPr>
        <p:grpSpPr>
          <a:xfrm>
            <a:off x="391375" y="5191214"/>
            <a:ext cx="2957963" cy="1664692"/>
            <a:chOff x="391375" y="5191214"/>
            <a:chExt cx="2957963" cy="1664692"/>
          </a:xfrm>
        </p:grpSpPr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7CF38E78-8B18-E2DD-57F6-5A3EBF4CFBF8}"/>
                </a:ext>
              </a:extLst>
            </p:cNvPr>
            <p:cNvSpPr/>
            <p:nvPr/>
          </p:nvSpPr>
          <p:spPr>
            <a:xfrm>
              <a:off x="1985572" y="6805678"/>
              <a:ext cx="238965" cy="50095"/>
            </a:xfrm>
            <a:custGeom>
              <a:avLst/>
              <a:gdLst/>
              <a:ahLst/>
              <a:cxnLst/>
              <a:rect l="l" t="t" r="r" b="b"/>
              <a:pathLst>
                <a:path w="263525" h="55245">
                  <a:moveTo>
                    <a:pt x="131560" y="0"/>
                  </a:moveTo>
                  <a:lnTo>
                    <a:pt x="87719" y="5131"/>
                  </a:lnTo>
                  <a:lnTo>
                    <a:pt x="47474" y="19749"/>
                  </a:lnTo>
                  <a:lnTo>
                    <a:pt x="11974" y="42686"/>
                  </a:lnTo>
                  <a:lnTo>
                    <a:pt x="0" y="54855"/>
                  </a:lnTo>
                  <a:lnTo>
                    <a:pt x="263121" y="54855"/>
                  </a:lnTo>
                  <a:lnTo>
                    <a:pt x="251147" y="42686"/>
                  </a:lnTo>
                  <a:lnTo>
                    <a:pt x="215647" y="19749"/>
                  </a:lnTo>
                  <a:lnTo>
                    <a:pt x="175402" y="5131"/>
                  </a:lnTo>
                  <a:lnTo>
                    <a:pt x="131560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01B1EF4C-ACBC-8DF2-F98F-A520632D49A8}"/>
                </a:ext>
              </a:extLst>
            </p:cNvPr>
            <p:cNvSpPr/>
            <p:nvPr/>
          </p:nvSpPr>
          <p:spPr>
            <a:xfrm>
              <a:off x="3002119" y="6641559"/>
              <a:ext cx="347219" cy="214205"/>
            </a:xfrm>
            <a:custGeom>
              <a:avLst/>
              <a:gdLst/>
              <a:ahLst/>
              <a:cxnLst/>
              <a:rect l="l" t="t" r="r" b="b"/>
              <a:pathLst>
                <a:path w="382904" h="2362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10"/>
                  </a:lnTo>
                  <a:lnTo>
                    <a:pt x="4706" y="235840"/>
                  </a:lnTo>
                  <a:lnTo>
                    <a:pt x="377689" y="235840"/>
                  </a:lnTo>
                  <a:lnTo>
                    <a:pt x="382397" y="194310"/>
                  </a:lnTo>
                  <a:lnTo>
                    <a:pt x="377346" y="149756"/>
                  </a:lnTo>
                  <a:lnTo>
                    <a:pt x="362961" y="108857"/>
                  </a:lnTo>
                  <a:lnTo>
                    <a:pt x="340390" y="72778"/>
                  </a:lnTo>
                  <a:lnTo>
                    <a:pt x="310779" y="42687"/>
                  </a:lnTo>
                  <a:lnTo>
                    <a:pt x="275279" y="19749"/>
                  </a:lnTo>
                  <a:lnTo>
                    <a:pt x="235035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C69F5CB4-EE4D-3E00-9E24-A5394A4C5C0E}"/>
                </a:ext>
              </a:extLst>
            </p:cNvPr>
            <p:cNvSpPr/>
            <p:nvPr/>
          </p:nvSpPr>
          <p:spPr>
            <a:xfrm>
              <a:off x="2877401" y="6040817"/>
              <a:ext cx="347219" cy="352401"/>
            </a:xfrm>
            <a:custGeom>
              <a:avLst/>
              <a:gdLst/>
              <a:ahLst/>
              <a:cxnLst/>
              <a:rect l="l" t="t" r="r" b="b"/>
              <a:pathLst>
                <a:path w="382904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09"/>
                  </a:lnTo>
                  <a:lnTo>
                    <a:pt x="5049" y="238863"/>
                  </a:lnTo>
                  <a:lnTo>
                    <a:pt x="19432" y="279762"/>
                  </a:lnTo>
                  <a:lnTo>
                    <a:pt x="42002" y="315841"/>
                  </a:lnTo>
                  <a:lnTo>
                    <a:pt x="71611" y="345932"/>
                  </a:lnTo>
                  <a:lnTo>
                    <a:pt x="107112" y="368870"/>
                  </a:lnTo>
                  <a:lnTo>
                    <a:pt x="147357" y="383488"/>
                  </a:lnTo>
                  <a:lnTo>
                    <a:pt x="191198" y="388619"/>
                  </a:lnTo>
                  <a:lnTo>
                    <a:pt x="235039" y="383488"/>
                  </a:lnTo>
                  <a:lnTo>
                    <a:pt x="275284" y="368870"/>
                  </a:lnTo>
                  <a:lnTo>
                    <a:pt x="310785" y="345932"/>
                  </a:lnTo>
                  <a:lnTo>
                    <a:pt x="340394" y="315841"/>
                  </a:lnTo>
                  <a:lnTo>
                    <a:pt x="362964" y="279762"/>
                  </a:lnTo>
                  <a:lnTo>
                    <a:pt x="377347" y="238863"/>
                  </a:lnTo>
                  <a:lnTo>
                    <a:pt x="382397" y="194309"/>
                  </a:lnTo>
                  <a:lnTo>
                    <a:pt x="377347" y="149756"/>
                  </a:lnTo>
                  <a:lnTo>
                    <a:pt x="362964" y="108857"/>
                  </a:lnTo>
                  <a:lnTo>
                    <a:pt x="340394" y="72778"/>
                  </a:lnTo>
                  <a:lnTo>
                    <a:pt x="310785" y="42687"/>
                  </a:lnTo>
                  <a:lnTo>
                    <a:pt x="275284" y="19749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D5CB64B5-EAB4-764D-E33F-11B3A4C5099E}"/>
                </a:ext>
              </a:extLst>
            </p:cNvPr>
            <p:cNvSpPr/>
            <p:nvPr/>
          </p:nvSpPr>
          <p:spPr>
            <a:xfrm>
              <a:off x="2210807" y="6183673"/>
              <a:ext cx="415741" cy="422651"/>
            </a:xfrm>
            <a:custGeom>
              <a:avLst/>
              <a:gdLst/>
              <a:ahLst/>
              <a:cxnLst/>
              <a:rect l="l" t="t" r="r" b="b"/>
              <a:pathLst>
                <a:path w="458469" h="466090">
                  <a:moveTo>
                    <a:pt x="229044" y="0"/>
                  </a:moveTo>
                  <a:lnTo>
                    <a:pt x="182885" y="4728"/>
                  </a:lnTo>
                  <a:lnTo>
                    <a:pt x="139892" y="18290"/>
                  </a:lnTo>
                  <a:lnTo>
                    <a:pt x="100986" y="39750"/>
                  </a:lnTo>
                  <a:lnTo>
                    <a:pt x="67087" y="68172"/>
                  </a:lnTo>
                  <a:lnTo>
                    <a:pt x="39118" y="102620"/>
                  </a:lnTo>
                  <a:lnTo>
                    <a:pt x="18000" y="142158"/>
                  </a:lnTo>
                  <a:lnTo>
                    <a:pt x="4653" y="185852"/>
                  </a:lnTo>
                  <a:lnTo>
                    <a:pt x="0" y="232765"/>
                  </a:lnTo>
                  <a:lnTo>
                    <a:pt x="4653" y="279679"/>
                  </a:lnTo>
                  <a:lnTo>
                    <a:pt x="18000" y="323374"/>
                  </a:lnTo>
                  <a:lnTo>
                    <a:pt x="39118" y="362915"/>
                  </a:lnTo>
                  <a:lnTo>
                    <a:pt x="67087" y="397365"/>
                  </a:lnTo>
                  <a:lnTo>
                    <a:pt x="100986" y="425789"/>
                  </a:lnTo>
                  <a:lnTo>
                    <a:pt x="139892" y="447251"/>
                  </a:lnTo>
                  <a:lnTo>
                    <a:pt x="182885" y="460814"/>
                  </a:lnTo>
                  <a:lnTo>
                    <a:pt x="229044" y="465543"/>
                  </a:lnTo>
                  <a:lnTo>
                    <a:pt x="275207" y="460814"/>
                  </a:lnTo>
                  <a:lnTo>
                    <a:pt x="318203" y="447251"/>
                  </a:lnTo>
                  <a:lnTo>
                    <a:pt x="357112" y="425789"/>
                  </a:lnTo>
                  <a:lnTo>
                    <a:pt x="391012" y="397365"/>
                  </a:lnTo>
                  <a:lnTo>
                    <a:pt x="418982" y="362915"/>
                  </a:lnTo>
                  <a:lnTo>
                    <a:pt x="440101" y="323374"/>
                  </a:lnTo>
                  <a:lnTo>
                    <a:pt x="453448" y="279679"/>
                  </a:lnTo>
                  <a:lnTo>
                    <a:pt x="458101" y="232765"/>
                  </a:lnTo>
                  <a:lnTo>
                    <a:pt x="453448" y="185852"/>
                  </a:lnTo>
                  <a:lnTo>
                    <a:pt x="440101" y="142158"/>
                  </a:lnTo>
                  <a:lnTo>
                    <a:pt x="418982" y="102620"/>
                  </a:lnTo>
                  <a:lnTo>
                    <a:pt x="391012" y="68172"/>
                  </a:lnTo>
                  <a:lnTo>
                    <a:pt x="357112" y="39750"/>
                  </a:lnTo>
                  <a:lnTo>
                    <a:pt x="318203" y="18290"/>
                  </a:lnTo>
                  <a:lnTo>
                    <a:pt x="275207" y="4728"/>
                  </a:lnTo>
                  <a:lnTo>
                    <a:pt x="229044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9">
              <a:extLst>
                <a:ext uri="{FF2B5EF4-FFF2-40B4-BE49-F238E27FC236}">
                  <a16:creationId xmlns:a16="http://schemas.microsoft.com/office/drawing/2014/main" id="{544E0DFF-B974-C185-F664-2BB8D65D3E1C}"/>
                </a:ext>
              </a:extLst>
            </p:cNvPr>
            <p:cNvSpPr/>
            <p:nvPr/>
          </p:nvSpPr>
          <p:spPr>
            <a:xfrm>
              <a:off x="1993834" y="5340502"/>
              <a:ext cx="536087" cy="545300"/>
            </a:xfrm>
            <a:custGeom>
              <a:avLst/>
              <a:gdLst/>
              <a:ahLst/>
              <a:cxnLst/>
              <a:rect l="l" t="t" r="r" b="b"/>
              <a:pathLst>
                <a:path w="591185" h="601345">
                  <a:moveTo>
                    <a:pt x="295554" y="0"/>
                  </a:moveTo>
                  <a:lnTo>
                    <a:pt x="247613" y="3930"/>
                  </a:lnTo>
                  <a:lnTo>
                    <a:pt x="202135" y="15311"/>
                  </a:lnTo>
                  <a:lnTo>
                    <a:pt x="159728" y="33523"/>
                  </a:lnTo>
                  <a:lnTo>
                    <a:pt x="121002" y="57949"/>
                  </a:lnTo>
                  <a:lnTo>
                    <a:pt x="86564" y="87969"/>
                  </a:lnTo>
                  <a:lnTo>
                    <a:pt x="57024" y="122966"/>
                  </a:lnTo>
                  <a:lnTo>
                    <a:pt x="32988" y="162321"/>
                  </a:lnTo>
                  <a:lnTo>
                    <a:pt x="15067" y="205417"/>
                  </a:lnTo>
                  <a:lnTo>
                    <a:pt x="3868" y="251634"/>
                  </a:lnTo>
                  <a:lnTo>
                    <a:pt x="0" y="300354"/>
                  </a:lnTo>
                  <a:lnTo>
                    <a:pt x="3868" y="349075"/>
                  </a:lnTo>
                  <a:lnTo>
                    <a:pt x="15067" y="395294"/>
                  </a:lnTo>
                  <a:lnTo>
                    <a:pt x="32988" y="438390"/>
                  </a:lnTo>
                  <a:lnTo>
                    <a:pt x="57024" y="477747"/>
                  </a:lnTo>
                  <a:lnTo>
                    <a:pt x="86564" y="512746"/>
                  </a:lnTo>
                  <a:lnTo>
                    <a:pt x="121002" y="542768"/>
                  </a:lnTo>
                  <a:lnTo>
                    <a:pt x="159728" y="567195"/>
                  </a:lnTo>
                  <a:lnTo>
                    <a:pt x="202135" y="585409"/>
                  </a:lnTo>
                  <a:lnTo>
                    <a:pt x="247613" y="596791"/>
                  </a:lnTo>
                  <a:lnTo>
                    <a:pt x="295554" y="600722"/>
                  </a:lnTo>
                  <a:lnTo>
                    <a:pt x="343495" y="596791"/>
                  </a:lnTo>
                  <a:lnTo>
                    <a:pt x="388973" y="585409"/>
                  </a:lnTo>
                  <a:lnTo>
                    <a:pt x="431379" y="567195"/>
                  </a:lnTo>
                  <a:lnTo>
                    <a:pt x="470106" y="542768"/>
                  </a:lnTo>
                  <a:lnTo>
                    <a:pt x="504544" y="512746"/>
                  </a:lnTo>
                  <a:lnTo>
                    <a:pt x="534084" y="477747"/>
                  </a:lnTo>
                  <a:lnTo>
                    <a:pt x="558120" y="438390"/>
                  </a:lnTo>
                  <a:lnTo>
                    <a:pt x="576041" y="395294"/>
                  </a:lnTo>
                  <a:lnTo>
                    <a:pt x="587240" y="349075"/>
                  </a:lnTo>
                  <a:lnTo>
                    <a:pt x="591108" y="300354"/>
                  </a:lnTo>
                  <a:lnTo>
                    <a:pt x="587240" y="251634"/>
                  </a:lnTo>
                  <a:lnTo>
                    <a:pt x="576041" y="205417"/>
                  </a:lnTo>
                  <a:lnTo>
                    <a:pt x="558120" y="162321"/>
                  </a:lnTo>
                  <a:lnTo>
                    <a:pt x="534084" y="122966"/>
                  </a:lnTo>
                  <a:lnTo>
                    <a:pt x="504544" y="87969"/>
                  </a:lnTo>
                  <a:lnTo>
                    <a:pt x="470106" y="57949"/>
                  </a:lnTo>
                  <a:lnTo>
                    <a:pt x="431379" y="33523"/>
                  </a:lnTo>
                  <a:lnTo>
                    <a:pt x="388973" y="15311"/>
                  </a:lnTo>
                  <a:lnTo>
                    <a:pt x="343495" y="3930"/>
                  </a:lnTo>
                  <a:lnTo>
                    <a:pt x="295554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BAF8C586-5508-CCC1-A9F6-94AC7AFA27D1}"/>
                </a:ext>
              </a:extLst>
            </p:cNvPr>
            <p:cNvSpPr/>
            <p:nvPr/>
          </p:nvSpPr>
          <p:spPr>
            <a:xfrm>
              <a:off x="391375" y="5191214"/>
              <a:ext cx="1400967" cy="1664692"/>
            </a:xfrm>
            <a:custGeom>
              <a:avLst/>
              <a:gdLst/>
              <a:ahLst/>
              <a:cxnLst/>
              <a:rect l="l" t="t" r="r" b="b"/>
              <a:pathLst>
                <a:path w="1544955" h="1835784">
                  <a:moveTo>
                    <a:pt x="925999" y="0"/>
                  </a:moveTo>
                  <a:lnTo>
                    <a:pt x="880349" y="10091"/>
                  </a:lnTo>
                  <a:lnTo>
                    <a:pt x="838161" y="31783"/>
                  </a:lnTo>
                  <a:lnTo>
                    <a:pt x="801852" y="64835"/>
                  </a:lnTo>
                  <a:lnTo>
                    <a:pt x="775520" y="106276"/>
                  </a:lnTo>
                  <a:lnTo>
                    <a:pt x="761475" y="151656"/>
                  </a:lnTo>
                  <a:lnTo>
                    <a:pt x="759491" y="198513"/>
                  </a:lnTo>
                  <a:lnTo>
                    <a:pt x="769344" y="244387"/>
                  </a:lnTo>
                  <a:lnTo>
                    <a:pt x="790808" y="286817"/>
                  </a:lnTo>
                  <a:lnTo>
                    <a:pt x="823658" y="323343"/>
                  </a:lnTo>
                  <a:lnTo>
                    <a:pt x="831988" y="330759"/>
                  </a:lnTo>
                  <a:lnTo>
                    <a:pt x="849099" y="347051"/>
                  </a:lnTo>
                  <a:lnTo>
                    <a:pt x="903479" y="405526"/>
                  </a:lnTo>
                  <a:lnTo>
                    <a:pt x="937656" y="447339"/>
                  </a:lnTo>
                  <a:lnTo>
                    <a:pt x="974430" y="497291"/>
                  </a:lnTo>
                  <a:lnTo>
                    <a:pt x="1012254" y="555196"/>
                  </a:lnTo>
                  <a:lnTo>
                    <a:pt x="1049583" y="620872"/>
                  </a:lnTo>
                  <a:lnTo>
                    <a:pt x="1084872" y="694132"/>
                  </a:lnTo>
                  <a:lnTo>
                    <a:pt x="513257" y="694132"/>
                  </a:lnTo>
                  <a:lnTo>
                    <a:pt x="463952" y="704088"/>
                  </a:lnTo>
                  <a:lnTo>
                    <a:pt x="423684" y="731237"/>
                  </a:lnTo>
                  <a:lnTo>
                    <a:pt x="396532" y="771504"/>
                  </a:lnTo>
                  <a:lnTo>
                    <a:pt x="386575" y="820815"/>
                  </a:lnTo>
                  <a:lnTo>
                    <a:pt x="396532" y="870120"/>
                  </a:lnTo>
                  <a:lnTo>
                    <a:pt x="423684" y="910388"/>
                  </a:lnTo>
                  <a:lnTo>
                    <a:pt x="463952" y="937540"/>
                  </a:lnTo>
                  <a:lnTo>
                    <a:pt x="513257" y="947497"/>
                  </a:lnTo>
                  <a:lnTo>
                    <a:pt x="1161059" y="947497"/>
                  </a:lnTo>
                  <a:lnTo>
                    <a:pt x="1168059" y="994539"/>
                  </a:lnTo>
                  <a:lnTo>
                    <a:pt x="1173078" y="1043098"/>
                  </a:lnTo>
                  <a:lnTo>
                    <a:pt x="1175954" y="1093166"/>
                  </a:lnTo>
                  <a:lnTo>
                    <a:pt x="1176527" y="1144733"/>
                  </a:lnTo>
                  <a:lnTo>
                    <a:pt x="1174633" y="1197788"/>
                  </a:lnTo>
                  <a:lnTo>
                    <a:pt x="1170114" y="1252323"/>
                  </a:lnTo>
                  <a:lnTo>
                    <a:pt x="1163053" y="1251103"/>
                  </a:lnTo>
                  <a:lnTo>
                    <a:pt x="1155890" y="1250138"/>
                  </a:lnTo>
                  <a:lnTo>
                    <a:pt x="126682" y="1250138"/>
                  </a:lnTo>
                  <a:lnTo>
                    <a:pt x="77372" y="1260095"/>
                  </a:lnTo>
                  <a:lnTo>
                    <a:pt x="37104" y="1287248"/>
                  </a:lnTo>
                  <a:lnTo>
                    <a:pt x="9955" y="1327516"/>
                  </a:lnTo>
                  <a:lnTo>
                    <a:pt x="0" y="1376821"/>
                  </a:lnTo>
                  <a:lnTo>
                    <a:pt x="9955" y="1426133"/>
                  </a:lnTo>
                  <a:lnTo>
                    <a:pt x="37104" y="1466405"/>
                  </a:lnTo>
                  <a:lnTo>
                    <a:pt x="77372" y="1493559"/>
                  </a:lnTo>
                  <a:lnTo>
                    <a:pt x="126682" y="1503516"/>
                  </a:lnTo>
                  <a:lnTo>
                    <a:pt x="1109611" y="1503516"/>
                  </a:lnTo>
                  <a:lnTo>
                    <a:pt x="1091637" y="1549292"/>
                  </a:lnTo>
                  <a:lnTo>
                    <a:pt x="1071709" y="1595118"/>
                  </a:lnTo>
                  <a:lnTo>
                    <a:pt x="1049893" y="1640986"/>
                  </a:lnTo>
                  <a:lnTo>
                    <a:pt x="1026255" y="1686883"/>
                  </a:lnTo>
                  <a:lnTo>
                    <a:pt x="1000859" y="1732802"/>
                  </a:lnTo>
                  <a:lnTo>
                    <a:pt x="973771" y="1778731"/>
                  </a:lnTo>
                  <a:lnTo>
                    <a:pt x="945057" y="1824661"/>
                  </a:lnTo>
                  <a:lnTo>
                    <a:pt x="182283" y="1824661"/>
                  </a:lnTo>
                  <a:lnTo>
                    <a:pt x="132972" y="1834618"/>
                  </a:lnTo>
                  <a:lnTo>
                    <a:pt x="132035" y="1835250"/>
                  </a:lnTo>
                  <a:lnTo>
                    <a:pt x="1365030" y="1835250"/>
                  </a:lnTo>
                  <a:lnTo>
                    <a:pt x="1398211" y="1767887"/>
                  </a:lnTo>
                  <a:lnTo>
                    <a:pt x="1416703" y="1726988"/>
                  </a:lnTo>
                  <a:lnTo>
                    <a:pt x="1434056" y="1685916"/>
                  </a:lnTo>
                  <a:lnTo>
                    <a:pt x="1450240" y="1644667"/>
                  </a:lnTo>
                  <a:lnTo>
                    <a:pt x="1465225" y="1603237"/>
                  </a:lnTo>
                  <a:lnTo>
                    <a:pt x="1478982" y="1561625"/>
                  </a:lnTo>
                  <a:lnTo>
                    <a:pt x="1491481" y="1519827"/>
                  </a:lnTo>
                  <a:lnTo>
                    <a:pt x="1502692" y="1477840"/>
                  </a:lnTo>
                  <a:lnTo>
                    <a:pt x="1512585" y="1435660"/>
                  </a:lnTo>
                  <a:lnTo>
                    <a:pt x="1521130" y="1393285"/>
                  </a:lnTo>
                  <a:lnTo>
                    <a:pt x="1528298" y="1350711"/>
                  </a:lnTo>
                  <a:lnTo>
                    <a:pt x="1534058" y="1307936"/>
                  </a:lnTo>
                  <a:lnTo>
                    <a:pt x="1541211" y="1230596"/>
                  </a:lnTo>
                  <a:lnTo>
                    <a:pt x="1544382" y="1155425"/>
                  </a:lnTo>
                  <a:lnTo>
                    <a:pt x="1543828" y="1082452"/>
                  </a:lnTo>
                  <a:lnTo>
                    <a:pt x="1539804" y="1011702"/>
                  </a:lnTo>
                  <a:lnTo>
                    <a:pt x="1532569" y="943204"/>
                  </a:lnTo>
                  <a:lnTo>
                    <a:pt x="1522380" y="876984"/>
                  </a:lnTo>
                  <a:lnTo>
                    <a:pt x="1509492" y="813069"/>
                  </a:lnTo>
                  <a:lnTo>
                    <a:pt x="1494164" y="751487"/>
                  </a:lnTo>
                  <a:lnTo>
                    <a:pt x="1476653" y="692264"/>
                  </a:lnTo>
                  <a:lnTo>
                    <a:pt x="1457214" y="635429"/>
                  </a:lnTo>
                  <a:lnTo>
                    <a:pt x="1436106" y="581007"/>
                  </a:lnTo>
                  <a:lnTo>
                    <a:pt x="1413584" y="529026"/>
                  </a:lnTo>
                  <a:lnTo>
                    <a:pt x="1389907" y="479514"/>
                  </a:lnTo>
                  <a:lnTo>
                    <a:pt x="1365331" y="432497"/>
                  </a:lnTo>
                  <a:lnTo>
                    <a:pt x="1340113" y="388002"/>
                  </a:lnTo>
                  <a:lnTo>
                    <a:pt x="1314510" y="346057"/>
                  </a:lnTo>
                  <a:lnTo>
                    <a:pt x="1288779" y="306688"/>
                  </a:lnTo>
                  <a:lnTo>
                    <a:pt x="1263177" y="269924"/>
                  </a:lnTo>
                  <a:lnTo>
                    <a:pt x="1237961" y="235790"/>
                  </a:lnTo>
                  <a:lnTo>
                    <a:pt x="1213388" y="204314"/>
                  </a:lnTo>
                  <a:lnTo>
                    <a:pt x="1167198" y="149446"/>
                  </a:lnTo>
                  <a:lnTo>
                    <a:pt x="1126663" y="105535"/>
                  </a:lnTo>
                  <a:lnTo>
                    <a:pt x="1093839" y="72800"/>
                  </a:lnTo>
                  <a:lnTo>
                    <a:pt x="1059548" y="41721"/>
                  </a:lnTo>
                  <a:lnTo>
                    <a:pt x="1018016" y="15575"/>
                  </a:lnTo>
                  <a:lnTo>
                    <a:pt x="972694" y="1748"/>
                  </a:lnTo>
                  <a:lnTo>
                    <a:pt x="925999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" y="6114954"/>
            <a:ext cx="8924387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grpSp>
        <p:nvGrpSpPr>
          <p:cNvPr id="4" name="object 41">
            <a:extLst>
              <a:ext uri="{FF2B5EF4-FFF2-40B4-BE49-F238E27FC236}">
                <a16:creationId xmlns:a16="http://schemas.microsoft.com/office/drawing/2014/main" id="{4AA4F7D3-F6E8-EAB2-F7FF-BD27C0DB60AC}"/>
              </a:ext>
            </a:extLst>
          </p:cNvPr>
          <p:cNvGrpSpPr/>
          <p:nvPr userDrawn="1"/>
        </p:nvGrpSpPr>
        <p:grpSpPr>
          <a:xfrm>
            <a:off x="10681097" y="5820975"/>
            <a:ext cx="651156" cy="708550"/>
            <a:chOff x="5598848" y="1620229"/>
            <a:chExt cx="2190115" cy="2383155"/>
          </a:xfrm>
        </p:grpSpPr>
        <p:pic>
          <p:nvPicPr>
            <p:cNvPr id="5" name="object 42">
              <a:extLst>
                <a:ext uri="{FF2B5EF4-FFF2-40B4-BE49-F238E27FC236}">
                  <a16:creationId xmlns:a16="http://schemas.microsoft.com/office/drawing/2014/main" id="{E917381C-8FE5-3CAD-273B-51DCDB6727F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1630" y="1899091"/>
              <a:ext cx="113817" cy="115671"/>
            </a:xfrm>
            <a:prstGeom prst="rect">
              <a:avLst/>
            </a:prstGeom>
          </p:spPr>
        </p:pic>
        <p:pic>
          <p:nvPicPr>
            <p:cNvPr id="6" name="object 43">
              <a:extLst>
                <a:ext uri="{FF2B5EF4-FFF2-40B4-BE49-F238E27FC236}">
                  <a16:creationId xmlns:a16="http://schemas.microsoft.com/office/drawing/2014/main" id="{6EC3B691-15D3-272C-C984-5D8D7AB4D44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8848" y="1620229"/>
              <a:ext cx="2189904" cy="2382902"/>
            </a:xfrm>
            <a:prstGeom prst="rect">
              <a:avLst/>
            </a:prstGeom>
          </p:spPr>
        </p:pic>
        <p:pic>
          <p:nvPicPr>
            <p:cNvPr id="7" name="object 44">
              <a:extLst>
                <a:ext uri="{FF2B5EF4-FFF2-40B4-BE49-F238E27FC236}">
                  <a16:creationId xmlns:a16="http://schemas.microsoft.com/office/drawing/2014/main" id="{26C44628-116B-F318-B8E0-DE32F2332BC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1611" y="1669224"/>
              <a:ext cx="175945" cy="178803"/>
            </a:xfrm>
            <a:prstGeom prst="rect">
              <a:avLst/>
            </a:prstGeom>
          </p:spPr>
        </p:pic>
      </p:grpSp>
      <p:sp>
        <p:nvSpPr>
          <p:cNvPr id="15" name="object 14">
            <a:extLst>
              <a:ext uri="{FF2B5EF4-FFF2-40B4-BE49-F238E27FC236}">
                <a16:creationId xmlns:a16="http://schemas.microsoft.com/office/drawing/2014/main" id="{45F4DC08-150F-4A25-716A-90191F21FDC9}"/>
              </a:ext>
            </a:extLst>
          </p:cNvPr>
          <p:cNvSpPr/>
          <p:nvPr userDrawn="1"/>
        </p:nvSpPr>
        <p:spPr>
          <a:xfrm rot="10800000">
            <a:off x="-308147" y="5862122"/>
            <a:ext cx="562114" cy="584428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01D5C4C6-F307-4C2A-EEA2-C7230077C63A}"/>
              </a:ext>
            </a:extLst>
          </p:cNvPr>
          <p:cNvSpPr/>
          <p:nvPr userDrawn="1"/>
        </p:nvSpPr>
        <p:spPr>
          <a:xfrm rot="10800000">
            <a:off x="-650" y="6776735"/>
            <a:ext cx="360745" cy="375065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ED0436A5-966C-D05D-FD27-2ED35FF09750}"/>
              </a:ext>
            </a:extLst>
          </p:cNvPr>
          <p:cNvSpPr/>
          <p:nvPr userDrawn="1"/>
        </p:nvSpPr>
        <p:spPr>
          <a:xfrm rot="10800000">
            <a:off x="8761227" y="264563"/>
            <a:ext cx="262322" cy="272735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B1D59208-AF3F-67F9-AFEE-0B79028CDC85}"/>
              </a:ext>
            </a:extLst>
          </p:cNvPr>
          <p:cNvSpPr/>
          <p:nvPr userDrawn="1"/>
        </p:nvSpPr>
        <p:spPr>
          <a:xfrm rot="10800000">
            <a:off x="8268251" y="-287815"/>
            <a:ext cx="492976" cy="512545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0AF5EC-C3A2-AE47-AC58-C795316B7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870" y="593213"/>
            <a:ext cx="8910320" cy="752109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2"/>
                </a:solidFill>
                <a:latin typeface="Quicksand" pitchFamily="2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AEEF4C6-3B07-140E-7DCD-3597EF49B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840" y="1825625"/>
            <a:ext cx="10703150" cy="3772535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2800">
                <a:solidFill>
                  <a:schemeClr val="accent3"/>
                </a:solidFill>
                <a:latin typeface="Quicksand" pitchFamily="2" charset="0"/>
              </a:defRPr>
            </a:lvl1pPr>
            <a:lvl2pPr marL="182563" indent="-182563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accent3"/>
                </a:solidFill>
                <a:latin typeface="Quicksand" pitchFamily="2" charset="0"/>
              </a:defRPr>
            </a:lvl2pPr>
            <a:lvl3pPr marL="684000" indent="-182563">
              <a:buClr>
                <a:schemeClr val="bg2"/>
              </a:buClr>
              <a:buFont typeface="System Font Regular"/>
              <a:buChar char="-"/>
              <a:defRPr>
                <a:solidFill>
                  <a:schemeClr val="accent3"/>
                </a:solidFill>
                <a:latin typeface="Quicksand" pitchFamily="2" charset="0"/>
              </a:defRPr>
            </a:lvl3pPr>
            <a:lvl4pPr marL="1368000" indent="-182563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accent3"/>
                </a:solidFill>
                <a:latin typeface="Quicksand" pitchFamily="2" charset="0"/>
              </a:defRPr>
            </a:lvl4pPr>
            <a:lvl5pPr marL="2052000" indent="-182563">
              <a:buClr>
                <a:schemeClr val="bg2"/>
              </a:buClr>
              <a:buFont typeface="System Font Regular"/>
              <a:buChar char="-"/>
              <a:defRPr>
                <a:solidFill>
                  <a:schemeClr val="accent3"/>
                </a:solidFill>
                <a:latin typeface="Quicksand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6490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0AE4B-071C-02F5-A372-F86D8DED5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1B0B9-AB91-426F-92D7-F2F806F72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1840" y="1825625"/>
            <a:ext cx="5267959" cy="3619212"/>
          </a:xfrm>
          <a:prstGeom prst="rect">
            <a:avLst/>
          </a:prstGeom>
        </p:spPr>
        <p:txBody>
          <a:bodyPr/>
          <a:lstStyle>
            <a:lvl1pPr>
              <a:defRPr>
                <a:latin typeface="Quicksand" pitchFamily="2" charset="0"/>
              </a:defRPr>
            </a:lvl1pPr>
            <a:lvl2pPr>
              <a:buClr>
                <a:schemeClr val="accent3"/>
              </a:buClr>
              <a:defRPr>
                <a:latin typeface="Quicksand" pitchFamily="2" charset="0"/>
              </a:defRPr>
            </a:lvl2pPr>
            <a:lvl3pPr>
              <a:buClr>
                <a:schemeClr val="accent3"/>
              </a:buClr>
              <a:defRPr>
                <a:latin typeface="Quicksand" pitchFamily="2" charset="0"/>
              </a:defRPr>
            </a:lvl3pPr>
            <a:lvl4pPr>
              <a:buClr>
                <a:schemeClr val="accent3"/>
              </a:buClr>
              <a:defRPr>
                <a:latin typeface="Quicksand" pitchFamily="2" charset="0"/>
              </a:defRPr>
            </a:lvl4pPr>
            <a:lvl5pPr>
              <a:buClr>
                <a:schemeClr val="accent3"/>
              </a:buClr>
              <a:defRPr>
                <a:latin typeface="Quicksand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7" name="Chart Placeholder 4">
            <a:extLst>
              <a:ext uri="{FF2B5EF4-FFF2-40B4-BE49-F238E27FC236}">
                <a16:creationId xmlns:a16="http://schemas.microsoft.com/office/drawing/2014/main" id="{EE3E867B-9FE0-71C1-A521-89885EE0C42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172201" y="1825625"/>
            <a:ext cx="5282789" cy="3619212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A728AFED-1DF7-D662-6492-F874A99CC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40" y="6114954"/>
            <a:ext cx="89040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462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0AE4B-071C-02F5-A372-F86D8DED5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7" name="Chart Placeholder 4">
            <a:extLst>
              <a:ext uri="{FF2B5EF4-FFF2-40B4-BE49-F238E27FC236}">
                <a16:creationId xmlns:a16="http://schemas.microsoft.com/office/drawing/2014/main" id="{EE3E867B-9FE0-71C1-A521-89885EE0C42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51839" y="1825625"/>
            <a:ext cx="10703151" cy="3858202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A728AFED-1DF7-D662-6492-F874A99CC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38" y="6114954"/>
            <a:ext cx="890406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829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4446D-3EC5-A487-67B6-AFE74A9C4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520" y="365125"/>
            <a:ext cx="6475989" cy="4355493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A96E9-5766-B813-ED3A-78756E2A6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4520" y="4862945"/>
            <a:ext cx="6475989" cy="49137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0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A034B4-D92B-161B-41A1-3DE14A2FB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6347" y="6127750"/>
            <a:ext cx="892732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F387DD09-C436-5F8E-8C10-75D345EE965A}"/>
              </a:ext>
            </a:extLst>
          </p:cNvPr>
          <p:cNvSpPr/>
          <p:nvPr userDrawn="1"/>
        </p:nvSpPr>
        <p:spPr>
          <a:xfrm>
            <a:off x="7805550" y="0"/>
            <a:ext cx="4391193" cy="4355492"/>
          </a:xfrm>
          <a:custGeom>
            <a:avLst/>
            <a:gdLst/>
            <a:ahLst/>
            <a:cxnLst/>
            <a:rect l="l" t="t" r="r" b="b"/>
            <a:pathLst>
              <a:path w="4842509" h="4803140">
                <a:moveTo>
                  <a:pt x="747268" y="1282877"/>
                </a:moveTo>
                <a:lnTo>
                  <a:pt x="744347" y="1235252"/>
                </a:lnTo>
                <a:lnTo>
                  <a:pt x="735850" y="1189393"/>
                </a:lnTo>
                <a:lnTo>
                  <a:pt x="722109" y="1145654"/>
                </a:lnTo>
                <a:lnTo>
                  <a:pt x="703478" y="1104379"/>
                </a:lnTo>
                <a:lnTo>
                  <a:pt x="680313" y="1065949"/>
                </a:lnTo>
                <a:lnTo>
                  <a:pt x="652957" y="1030706"/>
                </a:lnTo>
                <a:lnTo>
                  <a:pt x="621766" y="999007"/>
                </a:lnTo>
                <a:lnTo>
                  <a:pt x="587095" y="971207"/>
                </a:lnTo>
                <a:lnTo>
                  <a:pt x="549275" y="947661"/>
                </a:lnTo>
                <a:lnTo>
                  <a:pt x="508673" y="928738"/>
                </a:lnTo>
                <a:lnTo>
                  <a:pt x="465620" y="914781"/>
                </a:lnTo>
                <a:lnTo>
                  <a:pt x="420497" y="906132"/>
                </a:lnTo>
                <a:lnTo>
                  <a:pt x="373634" y="903173"/>
                </a:lnTo>
                <a:lnTo>
                  <a:pt x="326758" y="906132"/>
                </a:lnTo>
                <a:lnTo>
                  <a:pt x="281635" y="914781"/>
                </a:lnTo>
                <a:lnTo>
                  <a:pt x="238582" y="928738"/>
                </a:lnTo>
                <a:lnTo>
                  <a:pt x="197980" y="947661"/>
                </a:lnTo>
                <a:lnTo>
                  <a:pt x="160159" y="971207"/>
                </a:lnTo>
                <a:lnTo>
                  <a:pt x="125488" y="999007"/>
                </a:lnTo>
                <a:lnTo>
                  <a:pt x="94297" y="1030706"/>
                </a:lnTo>
                <a:lnTo>
                  <a:pt x="66941" y="1065949"/>
                </a:lnTo>
                <a:lnTo>
                  <a:pt x="43776" y="1104379"/>
                </a:lnTo>
                <a:lnTo>
                  <a:pt x="25146" y="1145654"/>
                </a:lnTo>
                <a:lnTo>
                  <a:pt x="11404" y="1189393"/>
                </a:lnTo>
                <a:lnTo>
                  <a:pt x="2908" y="1235252"/>
                </a:lnTo>
                <a:lnTo>
                  <a:pt x="0" y="1282877"/>
                </a:lnTo>
                <a:lnTo>
                  <a:pt x="2908" y="1330515"/>
                </a:lnTo>
                <a:lnTo>
                  <a:pt x="11404" y="1376375"/>
                </a:lnTo>
                <a:lnTo>
                  <a:pt x="25146" y="1420126"/>
                </a:lnTo>
                <a:lnTo>
                  <a:pt x="43776" y="1461389"/>
                </a:lnTo>
                <a:lnTo>
                  <a:pt x="66941" y="1499819"/>
                </a:lnTo>
                <a:lnTo>
                  <a:pt x="94297" y="1535074"/>
                </a:lnTo>
                <a:lnTo>
                  <a:pt x="125488" y="1566773"/>
                </a:lnTo>
                <a:lnTo>
                  <a:pt x="160159" y="1594573"/>
                </a:lnTo>
                <a:lnTo>
                  <a:pt x="197980" y="1618107"/>
                </a:lnTo>
                <a:lnTo>
                  <a:pt x="238582" y="1637042"/>
                </a:lnTo>
                <a:lnTo>
                  <a:pt x="281635" y="1651000"/>
                </a:lnTo>
                <a:lnTo>
                  <a:pt x="326758" y="1659636"/>
                </a:lnTo>
                <a:lnTo>
                  <a:pt x="373634" y="1662595"/>
                </a:lnTo>
                <a:lnTo>
                  <a:pt x="420497" y="1659636"/>
                </a:lnTo>
                <a:lnTo>
                  <a:pt x="465620" y="1651000"/>
                </a:lnTo>
                <a:lnTo>
                  <a:pt x="508673" y="1637042"/>
                </a:lnTo>
                <a:lnTo>
                  <a:pt x="549275" y="1618107"/>
                </a:lnTo>
                <a:lnTo>
                  <a:pt x="587095" y="1594573"/>
                </a:lnTo>
                <a:lnTo>
                  <a:pt x="621766" y="1566773"/>
                </a:lnTo>
                <a:lnTo>
                  <a:pt x="652957" y="1535074"/>
                </a:lnTo>
                <a:lnTo>
                  <a:pt x="680313" y="1499819"/>
                </a:lnTo>
                <a:lnTo>
                  <a:pt x="703478" y="1461389"/>
                </a:lnTo>
                <a:lnTo>
                  <a:pt x="722109" y="1420126"/>
                </a:lnTo>
                <a:lnTo>
                  <a:pt x="735850" y="1376375"/>
                </a:lnTo>
                <a:lnTo>
                  <a:pt x="744347" y="1330515"/>
                </a:lnTo>
                <a:lnTo>
                  <a:pt x="747268" y="1282877"/>
                </a:lnTo>
                <a:close/>
              </a:path>
              <a:path w="4842509" h="4803140">
                <a:moveTo>
                  <a:pt x="1038237" y="2266010"/>
                </a:moveTo>
                <a:lnTo>
                  <a:pt x="1033195" y="2221458"/>
                </a:lnTo>
                <a:lnTo>
                  <a:pt x="1018806" y="2180552"/>
                </a:lnTo>
                <a:lnTo>
                  <a:pt x="996238" y="2144471"/>
                </a:lnTo>
                <a:lnTo>
                  <a:pt x="966635" y="2114385"/>
                </a:lnTo>
                <a:lnTo>
                  <a:pt x="931125" y="2091448"/>
                </a:lnTo>
                <a:lnTo>
                  <a:pt x="890879" y="2076831"/>
                </a:lnTo>
                <a:lnTo>
                  <a:pt x="847039" y="2071700"/>
                </a:lnTo>
                <a:lnTo>
                  <a:pt x="803198" y="2076831"/>
                </a:lnTo>
                <a:lnTo>
                  <a:pt x="762952" y="2091448"/>
                </a:lnTo>
                <a:lnTo>
                  <a:pt x="727456" y="2114385"/>
                </a:lnTo>
                <a:lnTo>
                  <a:pt x="697852" y="2144471"/>
                </a:lnTo>
                <a:lnTo>
                  <a:pt x="675284" y="2180552"/>
                </a:lnTo>
                <a:lnTo>
                  <a:pt x="660895" y="2221458"/>
                </a:lnTo>
                <a:lnTo>
                  <a:pt x="655840" y="2266010"/>
                </a:lnTo>
                <a:lnTo>
                  <a:pt x="660895" y="2310561"/>
                </a:lnTo>
                <a:lnTo>
                  <a:pt x="675284" y="2351455"/>
                </a:lnTo>
                <a:lnTo>
                  <a:pt x="697852" y="2387536"/>
                </a:lnTo>
                <a:lnTo>
                  <a:pt x="727456" y="2417635"/>
                </a:lnTo>
                <a:lnTo>
                  <a:pt x="762952" y="2440571"/>
                </a:lnTo>
                <a:lnTo>
                  <a:pt x="803198" y="2455189"/>
                </a:lnTo>
                <a:lnTo>
                  <a:pt x="847039" y="2460320"/>
                </a:lnTo>
                <a:lnTo>
                  <a:pt x="890879" y="2455189"/>
                </a:lnTo>
                <a:lnTo>
                  <a:pt x="931125" y="2440571"/>
                </a:lnTo>
                <a:lnTo>
                  <a:pt x="966635" y="2417635"/>
                </a:lnTo>
                <a:lnTo>
                  <a:pt x="996238" y="2387536"/>
                </a:lnTo>
                <a:lnTo>
                  <a:pt x="1018806" y="2351455"/>
                </a:lnTo>
                <a:lnTo>
                  <a:pt x="1033195" y="2310561"/>
                </a:lnTo>
                <a:lnTo>
                  <a:pt x="1038237" y="2266010"/>
                </a:lnTo>
                <a:close/>
              </a:path>
              <a:path w="4842509" h="4803140">
                <a:moveTo>
                  <a:pt x="1353693" y="196011"/>
                </a:moveTo>
                <a:lnTo>
                  <a:pt x="1349044" y="149148"/>
                </a:lnTo>
                <a:lnTo>
                  <a:pt x="1335709" y="105486"/>
                </a:lnTo>
                <a:lnTo>
                  <a:pt x="1314615" y="65989"/>
                </a:lnTo>
                <a:lnTo>
                  <a:pt x="1286675" y="31572"/>
                </a:lnTo>
                <a:lnTo>
                  <a:pt x="1252804" y="3175"/>
                </a:lnTo>
                <a:lnTo>
                  <a:pt x="1247063" y="0"/>
                </a:lnTo>
                <a:lnTo>
                  <a:pt x="1002677" y="0"/>
                </a:lnTo>
                <a:lnTo>
                  <a:pt x="963053" y="31572"/>
                </a:lnTo>
                <a:lnTo>
                  <a:pt x="935113" y="65989"/>
                </a:lnTo>
                <a:lnTo>
                  <a:pt x="914019" y="105486"/>
                </a:lnTo>
                <a:lnTo>
                  <a:pt x="900684" y="149148"/>
                </a:lnTo>
                <a:lnTo>
                  <a:pt x="896035" y="196011"/>
                </a:lnTo>
                <a:lnTo>
                  <a:pt x="900684" y="242874"/>
                </a:lnTo>
                <a:lnTo>
                  <a:pt x="914019" y="286524"/>
                </a:lnTo>
                <a:lnTo>
                  <a:pt x="935113" y="326034"/>
                </a:lnTo>
                <a:lnTo>
                  <a:pt x="963053" y="360451"/>
                </a:lnTo>
                <a:lnTo>
                  <a:pt x="996924" y="388848"/>
                </a:lnTo>
                <a:lnTo>
                  <a:pt x="1035799" y="410286"/>
                </a:lnTo>
                <a:lnTo>
                  <a:pt x="1078750" y="423837"/>
                </a:lnTo>
                <a:lnTo>
                  <a:pt x="1124864" y="428561"/>
                </a:lnTo>
                <a:lnTo>
                  <a:pt x="1170978" y="423837"/>
                </a:lnTo>
                <a:lnTo>
                  <a:pt x="1213929" y="410286"/>
                </a:lnTo>
                <a:lnTo>
                  <a:pt x="1252804" y="388848"/>
                </a:lnTo>
                <a:lnTo>
                  <a:pt x="1286675" y="360451"/>
                </a:lnTo>
                <a:lnTo>
                  <a:pt x="1314615" y="326034"/>
                </a:lnTo>
                <a:lnTo>
                  <a:pt x="1335709" y="286524"/>
                </a:lnTo>
                <a:lnTo>
                  <a:pt x="1349044" y="242874"/>
                </a:lnTo>
                <a:lnTo>
                  <a:pt x="1353693" y="196011"/>
                </a:lnTo>
                <a:close/>
              </a:path>
              <a:path w="4842509" h="4803140">
                <a:moveTo>
                  <a:pt x="2336165" y="3322891"/>
                </a:moveTo>
                <a:lnTo>
                  <a:pt x="2331415" y="3275126"/>
                </a:lnTo>
                <a:lnTo>
                  <a:pt x="2317826" y="3230638"/>
                </a:lnTo>
                <a:lnTo>
                  <a:pt x="2296325" y="3190392"/>
                </a:lnTo>
                <a:lnTo>
                  <a:pt x="2267851" y="3155315"/>
                </a:lnTo>
                <a:lnTo>
                  <a:pt x="2233333" y="3126371"/>
                </a:lnTo>
                <a:lnTo>
                  <a:pt x="2193721" y="3104527"/>
                </a:lnTo>
                <a:lnTo>
                  <a:pt x="2149945" y="3090710"/>
                </a:lnTo>
                <a:lnTo>
                  <a:pt x="2102954" y="3085896"/>
                </a:lnTo>
                <a:lnTo>
                  <a:pt x="2055952" y="3090710"/>
                </a:lnTo>
                <a:lnTo>
                  <a:pt x="2012175" y="3104527"/>
                </a:lnTo>
                <a:lnTo>
                  <a:pt x="1972564" y="3126371"/>
                </a:lnTo>
                <a:lnTo>
                  <a:pt x="1938058" y="3155315"/>
                </a:lnTo>
                <a:lnTo>
                  <a:pt x="1909572" y="3190392"/>
                </a:lnTo>
                <a:lnTo>
                  <a:pt x="1888070" y="3230638"/>
                </a:lnTo>
                <a:lnTo>
                  <a:pt x="1874494" y="3275126"/>
                </a:lnTo>
                <a:lnTo>
                  <a:pt x="1869757" y="3322891"/>
                </a:lnTo>
                <a:lnTo>
                  <a:pt x="1874494" y="3370656"/>
                </a:lnTo>
                <a:lnTo>
                  <a:pt x="1888070" y="3415144"/>
                </a:lnTo>
                <a:lnTo>
                  <a:pt x="1909572" y="3455403"/>
                </a:lnTo>
                <a:lnTo>
                  <a:pt x="1938058" y="3490480"/>
                </a:lnTo>
                <a:lnTo>
                  <a:pt x="1972564" y="3519424"/>
                </a:lnTo>
                <a:lnTo>
                  <a:pt x="2012175" y="3541280"/>
                </a:lnTo>
                <a:lnTo>
                  <a:pt x="2055952" y="3555085"/>
                </a:lnTo>
                <a:lnTo>
                  <a:pt x="2102954" y="3559899"/>
                </a:lnTo>
                <a:lnTo>
                  <a:pt x="2149945" y="3555085"/>
                </a:lnTo>
                <a:lnTo>
                  <a:pt x="2193721" y="3541280"/>
                </a:lnTo>
                <a:lnTo>
                  <a:pt x="2233333" y="3519424"/>
                </a:lnTo>
                <a:lnTo>
                  <a:pt x="2267851" y="3490480"/>
                </a:lnTo>
                <a:lnTo>
                  <a:pt x="2296325" y="3455403"/>
                </a:lnTo>
                <a:lnTo>
                  <a:pt x="2317826" y="3415144"/>
                </a:lnTo>
                <a:lnTo>
                  <a:pt x="2331415" y="3370656"/>
                </a:lnTo>
                <a:lnTo>
                  <a:pt x="2336165" y="3322891"/>
                </a:lnTo>
                <a:close/>
              </a:path>
              <a:path w="4842509" h="4803140">
                <a:moveTo>
                  <a:pt x="2815031" y="1449959"/>
                </a:moveTo>
                <a:lnTo>
                  <a:pt x="2805074" y="1400657"/>
                </a:lnTo>
                <a:lnTo>
                  <a:pt x="2777921" y="1360385"/>
                </a:lnTo>
                <a:lnTo>
                  <a:pt x="2737650" y="1333233"/>
                </a:lnTo>
                <a:lnTo>
                  <a:pt x="2688348" y="1323276"/>
                </a:lnTo>
                <a:lnTo>
                  <a:pt x="1587842" y="1323276"/>
                </a:lnTo>
                <a:lnTo>
                  <a:pt x="1594739" y="1293037"/>
                </a:lnTo>
                <a:lnTo>
                  <a:pt x="1611210" y="1231938"/>
                </a:lnTo>
                <a:lnTo>
                  <a:pt x="1635810" y="1161021"/>
                </a:lnTo>
                <a:lnTo>
                  <a:pt x="1653717" y="1120343"/>
                </a:lnTo>
                <a:lnTo>
                  <a:pt x="1674545" y="1079030"/>
                </a:lnTo>
                <a:lnTo>
                  <a:pt x="1698117" y="1037107"/>
                </a:lnTo>
                <a:lnTo>
                  <a:pt x="1724279" y="994613"/>
                </a:lnTo>
                <a:lnTo>
                  <a:pt x="1724837" y="994613"/>
                </a:lnTo>
                <a:lnTo>
                  <a:pt x="1725358" y="994778"/>
                </a:lnTo>
                <a:lnTo>
                  <a:pt x="2587726" y="994778"/>
                </a:lnTo>
                <a:lnTo>
                  <a:pt x="2588539" y="994613"/>
                </a:lnTo>
                <a:lnTo>
                  <a:pt x="2637028" y="984821"/>
                </a:lnTo>
                <a:lnTo>
                  <a:pt x="2677299" y="957668"/>
                </a:lnTo>
                <a:lnTo>
                  <a:pt x="2704452" y="917409"/>
                </a:lnTo>
                <a:lnTo>
                  <a:pt x="2714409" y="868095"/>
                </a:lnTo>
                <a:lnTo>
                  <a:pt x="2704452" y="818794"/>
                </a:lnTo>
                <a:lnTo>
                  <a:pt x="2677299" y="778522"/>
                </a:lnTo>
                <a:lnTo>
                  <a:pt x="2637028" y="751370"/>
                </a:lnTo>
                <a:lnTo>
                  <a:pt x="2587726" y="741413"/>
                </a:lnTo>
                <a:lnTo>
                  <a:pt x="1918449" y="741413"/>
                </a:lnTo>
                <a:lnTo>
                  <a:pt x="1948662" y="707326"/>
                </a:lnTo>
                <a:lnTo>
                  <a:pt x="1979866" y="672985"/>
                </a:lnTo>
                <a:lnTo>
                  <a:pt x="2012010" y="638390"/>
                </a:lnTo>
                <a:lnTo>
                  <a:pt x="2045055" y="603554"/>
                </a:lnTo>
                <a:lnTo>
                  <a:pt x="2078926" y="568502"/>
                </a:lnTo>
                <a:lnTo>
                  <a:pt x="2113610" y="533209"/>
                </a:lnTo>
                <a:lnTo>
                  <a:pt x="2149030" y="497700"/>
                </a:lnTo>
                <a:lnTo>
                  <a:pt x="2185162" y="461987"/>
                </a:lnTo>
                <a:lnTo>
                  <a:pt x="2221954" y="426072"/>
                </a:lnTo>
                <a:lnTo>
                  <a:pt x="2297303" y="353644"/>
                </a:lnTo>
                <a:lnTo>
                  <a:pt x="2414079" y="243662"/>
                </a:lnTo>
                <a:lnTo>
                  <a:pt x="2677630" y="12"/>
                </a:lnTo>
                <a:lnTo>
                  <a:pt x="2136800" y="12"/>
                </a:lnTo>
                <a:lnTo>
                  <a:pt x="2069376" y="63487"/>
                </a:lnTo>
                <a:lnTo>
                  <a:pt x="1987892" y="141401"/>
                </a:lnTo>
                <a:lnTo>
                  <a:pt x="1947964" y="180200"/>
                </a:lnTo>
                <a:lnTo>
                  <a:pt x="1908632" y="218884"/>
                </a:lnTo>
                <a:lnTo>
                  <a:pt x="1869922" y="257467"/>
                </a:lnTo>
                <a:lnTo>
                  <a:pt x="1831911" y="295948"/>
                </a:lnTo>
                <a:lnTo>
                  <a:pt x="1794637" y="334327"/>
                </a:lnTo>
                <a:lnTo>
                  <a:pt x="1758124" y="372618"/>
                </a:lnTo>
                <a:lnTo>
                  <a:pt x="1722450" y="410806"/>
                </a:lnTo>
                <a:lnTo>
                  <a:pt x="1687626" y="448906"/>
                </a:lnTo>
                <a:lnTo>
                  <a:pt x="1653730" y="486918"/>
                </a:lnTo>
                <a:lnTo>
                  <a:pt x="1620786" y="524840"/>
                </a:lnTo>
                <a:lnTo>
                  <a:pt x="1588846" y="562686"/>
                </a:lnTo>
                <a:lnTo>
                  <a:pt x="1557959" y="600443"/>
                </a:lnTo>
                <a:lnTo>
                  <a:pt x="1528152" y="638124"/>
                </a:lnTo>
                <a:lnTo>
                  <a:pt x="1499501" y="675716"/>
                </a:lnTo>
                <a:lnTo>
                  <a:pt x="1472018" y="713244"/>
                </a:lnTo>
                <a:lnTo>
                  <a:pt x="1445780" y="750697"/>
                </a:lnTo>
                <a:lnTo>
                  <a:pt x="1420812" y="788073"/>
                </a:lnTo>
                <a:lnTo>
                  <a:pt x="1397165" y="825385"/>
                </a:lnTo>
                <a:lnTo>
                  <a:pt x="1374889" y="862634"/>
                </a:lnTo>
                <a:lnTo>
                  <a:pt x="1354023" y="899820"/>
                </a:lnTo>
                <a:lnTo>
                  <a:pt x="1334604" y="936955"/>
                </a:lnTo>
                <a:lnTo>
                  <a:pt x="1316697" y="974013"/>
                </a:lnTo>
                <a:lnTo>
                  <a:pt x="1300340" y="1011021"/>
                </a:lnTo>
                <a:lnTo>
                  <a:pt x="1285570" y="1047978"/>
                </a:lnTo>
                <a:lnTo>
                  <a:pt x="1272451" y="1084884"/>
                </a:lnTo>
                <a:lnTo>
                  <a:pt x="1251242" y="1153655"/>
                </a:lnTo>
                <a:lnTo>
                  <a:pt x="1233639" y="1221536"/>
                </a:lnTo>
                <a:lnTo>
                  <a:pt x="1219492" y="1288491"/>
                </a:lnTo>
                <a:lnTo>
                  <a:pt x="1208646" y="1354493"/>
                </a:lnTo>
                <a:lnTo>
                  <a:pt x="1200962" y="1419517"/>
                </a:lnTo>
                <a:lnTo>
                  <a:pt x="1196276" y="1483499"/>
                </a:lnTo>
                <a:lnTo>
                  <a:pt x="1194447" y="1546440"/>
                </a:lnTo>
                <a:lnTo>
                  <a:pt x="1195324" y="1608264"/>
                </a:lnTo>
                <a:lnTo>
                  <a:pt x="1198753" y="1668970"/>
                </a:lnTo>
                <a:lnTo>
                  <a:pt x="1204595" y="1728508"/>
                </a:lnTo>
                <a:lnTo>
                  <a:pt x="1212684" y="1786839"/>
                </a:lnTo>
                <a:lnTo>
                  <a:pt x="1222870" y="1843925"/>
                </a:lnTo>
                <a:lnTo>
                  <a:pt x="1235024" y="1899742"/>
                </a:lnTo>
                <a:lnTo>
                  <a:pt x="1248981" y="1954237"/>
                </a:lnTo>
                <a:lnTo>
                  <a:pt x="1264589" y="2007400"/>
                </a:lnTo>
                <a:lnTo>
                  <a:pt x="1281709" y="2059178"/>
                </a:lnTo>
                <a:lnTo>
                  <a:pt x="1300175" y="2109533"/>
                </a:lnTo>
                <a:lnTo>
                  <a:pt x="1319860" y="2158441"/>
                </a:lnTo>
                <a:lnTo>
                  <a:pt x="1340586" y="2205863"/>
                </a:lnTo>
                <a:lnTo>
                  <a:pt x="1362227" y="2251748"/>
                </a:lnTo>
                <a:lnTo>
                  <a:pt x="1384617" y="2296083"/>
                </a:lnTo>
                <a:lnTo>
                  <a:pt x="1407617" y="2338819"/>
                </a:lnTo>
                <a:lnTo>
                  <a:pt x="1431074" y="2379916"/>
                </a:lnTo>
                <a:lnTo>
                  <a:pt x="1454835" y="2419350"/>
                </a:lnTo>
                <a:lnTo>
                  <a:pt x="1478749" y="2457081"/>
                </a:lnTo>
                <a:lnTo>
                  <a:pt x="1502676" y="2493073"/>
                </a:lnTo>
                <a:lnTo>
                  <a:pt x="1526451" y="2527300"/>
                </a:lnTo>
                <a:lnTo>
                  <a:pt x="1549946" y="2559710"/>
                </a:lnTo>
                <a:lnTo>
                  <a:pt x="1572983" y="2590266"/>
                </a:lnTo>
                <a:lnTo>
                  <a:pt x="1617141" y="2645714"/>
                </a:lnTo>
                <a:lnTo>
                  <a:pt x="1657718" y="2693352"/>
                </a:lnTo>
                <a:lnTo>
                  <a:pt x="1693532" y="2732887"/>
                </a:lnTo>
                <a:lnTo>
                  <a:pt x="1723364" y="2764040"/>
                </a:lnTo>
                <a:lnTo>
                  <a:pt x="1754289" y="2794431"/>
                </a:lnTo>
                <a:lnTo>
                  <a:pt x="1791779" y="2824124"/>
                </a:lnTo>
                <a:lnTo>
                  <a:pt x="1853996" y="2847721"/>
                </a:lnTo>
                <a:lnTo>
                  <a:pt x="1886724" y="2850654"/>
                </a:lnTo>
                <a:lnTo>
                  <a:pt x="1923973" y="2846857"/>
                </a:lnTo>
                <a:lnTo>
                  <a:pt x="1993277" y="2816644"/>
                </a:lnTo>
                <a:lnTo>
                  <a:pt x="2022830" y="2790367"/>
                </a:lnTo>
                <a:lnTo>
                  <a:pt x="2050745" y="2749880"/>
                </a:lnTo>
                <a:lnTo>
                  <a:pt x="2066505" y="2705011"/>
                </a:lnTo>
                <a:lnTo>
                  <a:pt x="2070239" y="2658224"/>
                </a:lnTo>
                <a:lnTo>
                  <a:pt x="2062073" y="2611996"/>
                </a:lnTo>
                <a:lnTo>
                  <a:pt x="2042134" y="2568778"/>
                </a:lnTo>
                <a:lnTo>
                  <a:pt x="2010562" y="2531059"/>
                </a:lnTo>
                <a:lnTo>
                  <a:pt x="2002307" y="2523312"/>
                </a:lnTo>
                <a:lnTo>
                  <a:pt x="1986203" y="2507475"/>
                </a:lnTo>
                <a:lnTo>
                  <a:pt x="1934933" y="2452725"/>
                </a:lnTo>
                <a:lnTo>
                  <a:pt x="1902015" y="2414397"/>
                </a:lnTo>
                <a:lnTo>
                  <a:pt x="1865718" y="2369159"/>
                </a:lnTo>
                <a:lnTo>
                  <a:pt x="1827174" y="2317305"/>
                </a:lnTo>
                <a:lnTo>
                  <a:pt x="1787486" y="2259114"/>
                </a:lnTo>
                <a:lnTo>
                  <a:pt x="1747786" y="2194903"/>
                </a:lnTo>
                <a:lnTo>
                  <a:pt x="1709204" y="2124951"/>
                </a:lnTo>
                <a:lnTo>
                  <a:pt x="2085060" y="2124951"/>
                </a:lnTo>
                <a:lnTo>
                  <a:pt x="2134362" y="2114994"/>
                </a:lnTo>
                <a:lnTo>
                  <a:pt x="2174633" y="2087841"/>
                </a:lnTo>
                <a:lnTo>
                  <a:pt x="2201786" y="2047582"/>
                </a:lnTo>
                <a:lnTo>
                  <a:pt x="2211743" y="1998268"/>
                </a:lnTo>
                <a:lnTo>
                  <a:pt x="2201786" y="1948967"/>
                </a:lnTo>
                <a:lnTo>
                  <a:pt x="2174633" y="1908695"/>
                </a:lnTo>
                <a:lnTo>
                  <a:pt x="2134362" y="1881543"/>
                </a:lnTo>
                <a:lnTo>
                  <a:pt x="2085060" y="1871586"/>
                </a:lnTo>
                <a:lnTo>
                  <a:pt x="1607959" y="1871586"/>
                </a:lnTo>
                <a:lnTo>
                  <a:pt x="1595729" y="1825244"/>
                </a:lnTo>
                <a:lnTo>
                  <a:pt x="1585214" y="1777720"/>
                </a:lnTo>
                <a:lnTo>
                  <a:pt x="1576565" y="1729054"/>
                </a:lnTo>
                <a:lnTo>
                  <a:pt x="1569910" y="1679295"/>
                </a:lnTo>
                <a:lnTo>
                  <a:pt x="1565402" y="1628482"/>
                </a:lnTo>
                <a:lnTo>
                  <a:pt x="1563192" y="1576641"/>
                </a:lnTo>
                <a:lnTo>
                  <a:pt x="2688348" y="1576641"/>
                </a:lnTo>
                <a:lnTo>
                  <a:pt x="2737650" y="1566697"/>
                </a:lnTo>
                <a:lnTo>
                  <a:pt x="2777921" y="1539544"/>
                </a:lnTo>
                <a:lnTo>
                  <a:pt x="2805074" y="1499273"/>
                </a:lnTo>
                <a:lnTo>
                  <a:pt x="2815031" y="1449959"/>
                </a:lnTo>
                <a:close/>
              </a:path>
              <a:path w="4842509" h="4803140">
                <a:moveTo>
                  <a:pt x="3022498" y="1998268"/>
                </a:moveTo>
                <a:lnTo>
                  <a:pt x="3012541" y="1948967"/>
                </a:lnTo>
                <a:lnTo>
                  <a:pt x="2985389" y="1908695"/>
                </a:lnTo>
                <a:lnTo>
                  <a:pt x="2945130" y="1881543"/>
                </a:lnTo>
                <a:lnTo>
                  <a:pt x="2895816" y="1871586"/>
                </a:lnTo>
                <a:lnTo>
                  <a:pt x="2492959" y="1871586"/>
                </a:lnTo>
                <a:lnTo>
                  <a:pt x="2443645" y="1881543"/>
                </a:lnTo>
                <a:lnTo>
                  <a:pt x="2403373" y="1908695"/>
                </a:lnTo>
                <a:lnTo>
                  <a:pt x="2376220" y="1948967"/>
                </a:lnTo>
                <a:lnTo>
                  <a:pt x="2366264" y="1998268"/>
                </a:lnTo>
                <a:lnTo>
                  <a:pt x="2376220" y="2047582"/>
                </a:lnTo>
                <a:lnTo>
                  <a:pt x="2403373" y="2087854"/>
                </a:lnTo>
                <a:lnTo>
                  <a:pt x="2443645" y="2114994"/>
                </a:lnTo>
                <a:lnTo>
                  <a:pt x="2492959" y="2124951"/>
                </a:lnTo>
                <a:lnTo>
                  <a:pt x="2895816" y="2124951"/>
                </a:lnTo>
                <a:lnTo>
                  <a:pt x="2945130" y="2114994"/>
                </a:lnTo>
                <a:lnTo>
                  <a:pt x="2985389" y="2087854"/>
                </a:lnTo>
                <a:lnTo>
                  <a:pt x="3012541" y="2047582"/>
                </a:lnTo>
                <a:lnTo>
                  <a:pt x="3022498" y="1998268"/>
                </a:lnTo>
                <a:close/>
              </a:path>
              <a:path w="4842509" h="4803140">
                <a:moveTo>
                  <a:pt x="3290455" y="860463"/>
                </a:moveTo>
                <a:lnTo>
                  <a:pt x="3285413" y="815911"/>
                </a:lnTo>
                <a:lnTo>
                  <a:pt x="3271024" y="775017"/>
                </a:lnTo>
                <a:lnTo>
                  <a:pt x="3248456" y="738936"/>
                </a:lnTo>
                <a:lnTo>
                  <a:pt x="3218853" y="708850"/>
                </a:lnTo>
                <a:lnTo>
                  <a:pt x="3183344" y="685914"/>
                </a:lnTo>
                <a:lnTo>
                  <a:pt x="3143097" y="671296"/>
                </a:lnTo>
                <a:lnTo>
                  <a:pt x="3099257" y="666165"/>
                </a:lnTo>
                <a:lnTo>
                  <a:pt x="3055429" y="671296"/>
                </a:lnTo>
                <a:lnTo>
                  <a:pt x="3015183" y="685914"/>
                </a:lnTo>
                <a:lnTo>
                  <a:pt x="2979674" y="708850"/>
                </a:lnTo>
                <a:lnTo>
                  <a:pt x="2950070" y="738936"/>
                </a:lnTo>
                <a:lnTo>
                  <a:pt x="2927502" y="775017"/>
                </a:lnTo>
                <a:lnTo>
                  <a:pt x="2913113" y="815911"/>
                </a:lnTo>
                <a:lnTo>
                  <a:pt x="2908058" y="860463"/>
                </a:lnTo>
                <a:lnTo>
                  <a:pt x="2913113" y="905027"/>
                </a:lnTo>
                <a:lnTo>
                  <a:pt x="2927502" y="945921"/>
                </a:lnTo>
                <a:lnTo>
                  <a:pt x="2950070" y="982002"/>
                </a:lnTo>
                <a:lnTo>
                  <a:pt x="2979674" y="1012088"/>
                </a:lnTo>
                <a:lnTo>
                  <a:pt x="3015183" y="1035024"/>
                </a:lnTo>
                <a:lnTo>
                  <a:pt x="3055429" y="1049642"/>
                </a:lnTo>
                <a:lnTo>
                  <a:pt x="3099257" y="1054773"/>
                </a:lnTo>
                <a:lnTo>
                  <a:pt x="3143097" y="1049642"/>
                </a:lnTo>
                <a:lnTo>
                  <a:pt x="3183344" y="1035024"/>
                </a:lnTo>
                <a:lnTo>
                  <a:pt x="3218853" y="1012088"/>
                </a:lnTo>
                <a:lnTo>
                  <a:pt x="3248456" y="982002"/>
                </a:lnTo>
                <a:lnTo>
                  <a:pt x="3271024" y="945921"/>
                </a:lnTo>
                <a:lnTo>
                  <a:pt x="3285413" y="905027"/>
                </a:lnTo>
                <a:lnTo>
                  <a:pt x="3290455" y="860463"/>
                </a:lnTo>
                <a:close/>
              </a:path>
              <a:path w="4842509" h="4803140">
                <a:moveTo>
                  <a:pt x="3455378" y="1436839"/>
                </a:moveTo>
                <a:lnTo>
                  <a:pt x="3449624" y="1393291"/>
                </a:lnTo>
                <a:lnTo>
                  <a:pt x="3433368" y="1354150"/>
                </a:lnTo>
                <a:lnTo>
                  <a:pt x="3408159" y="1320990"/>
                </a:lnTo>
                <a:lnTo>
                  <a:pt x="3375533" y="1295374"/>
                </a:lnTo>
                <a:lnTo>
                  <a:pt x="3337026" y="1278864"/>
                </a:lnTo>
                <a:lnTo>
                  <a:pt x="3294164" y="1273009"/>
                </a:lnTo>
                <a:lnTo>
                  <a:pt x="3251314" y="1278864"/>
                </a:lnTo>
                <a:lnTo>
                  <a:pt x="3212795" y="1295374"/>
                </a:lnTo>
                <a:lnTo>
                  <a:pt x="3180169" y="1320990"/>
                </a:lnTo>
                <a:lnTo>
                  <a:pt x="3154959" y="1354150"/>
                </a:lnTo>
                <a:lnTo>
                  <a:pt x="3138716" y="1393291"/>
                </a:lnTo>
                <a:lnTo>
                  <a:pt x="3132950" y="1436839"/>
                </a:lnTo>
                <a:lnTo>
                  <a:pt x="3138716" y="1480388"/>
                </a:lnTo>
                <a:lnTo>
                  <a:pt x="3154959" y="1519529"/>
                </a:lnTo>
                <a:lnTo>
                  <a:pt x="3180169" y="1552689"/>
                </a:lnTo>
                <a:lnTo>
                  <a:pt x="3212795" y="1578305"/>
                </a:lnTo>
                <a:lnTo>
                  <a:pt x="3251314" y="1594815"/>
                </a:lnTo>
                <a:lnTo>
                  <a:pt x="3294164" y="1600669"/>
                </a:lnTo>
                <a:lnTo>
                  <a:pt x="3337026" y="1594815"/>
                </a:lnTo>
                <a:lnTo>
                  <a:pt x="3375533" y="1578305"/>
                </a:lnTo>
                <a:lnTo>
                  <a:pt x="3408159" y="1552689"/>
                </a:lnTo>
                <a:lnTo>
                  <a:pt x="3433368" y="1519529"/>
                </a:lnTo>
                <a:lnTo>
                  <a:pt x="3449624" y="1480388"/>
                </a:lnTo>
                <a:lnTo>
                  <a:pt x="3455378" y="1436839"/>
                </a:lnTo>
                <a:close/>
              </a:path>
              <a:path w="4842509" h="4803140">
                <a:moveTo>
                  <a:pt x="3677882" y="141617"/>
                </a:moveTo>
                <a:lnTo>
                  <a:pt x="3669868" y="91109"/>
                </a:lnTo>
                <a:lnTo>
                  <a:pt x="3647541" y="47244"/>
                </a:lnTo>
                <a:lnTo>
                  <a:pt x="3613505" y="12661"/>
                </a:lnTo>
                <a:lnTo>
                  <a:pt x="3589439" y="0"/>
                </a:lnTo>
                <a:lnTo>
                  <a:pt x="3451847" y="0"/>
                </a:lnTo>
                <a:lnTo>
                  <a:pt x="3427780" y="12661"/>
                </a:lnTo>
                <a:lnTo>
                  <a:pt x="3393744" y="47244"/>
                </a:lnTo>
                <a:lnTo>
                  <a:pt x="3371418" y="91109"/>
                </a:lnTo>
                <a:lnTo>
                  <a:pt x="3363404" y="141617"/>
                </a:lnTo>
                <a:lnTo>
                  <a:pt x="3371418" y="192125"/>
                </a:lnTo>
                <a:lnTo>
                  <a:pt x="3393744" y="235991"/>
                </a:lnTo>
                <a:lnTo>
                  <a:pt x="3427780" y="270573"/>
                </a:lnTo>
                <a:lnTo>
                  <a:pt x="3470935" y="293268"/>
                </a:lnTo>
                <a:lnTo>
                  <a:pt x="3520643" y="301409"/>
                </a:lnTo>
                <a:lnTo>
                  <a:pt x="3570338" y="293268"/>
                </a:lnTo>
                <a:lnTo>
                  <a:pt x="3613505" y="270573"/>
                </a:lnTo>
                <a:lnTo>
                  <a:pt x="3647541" y="235991"/>
                </a:lnTo>
                <a:lnTo>
                  <a:pt x="3669868" y="192125"/>
                </a:lnTo>
                <a:lnTo>
                  <a:pt x="3677882" y="141617"/>
                </a:lnTo>
                <a:close/>
              </a:path>
              <a:path w="4842509" h="4803140">
                <a:moveTo>
                  <a:pt x="3887127" y="709460"/>
                </a:moveTo>
                <a:lnTo>
                  <a:pt x="3882085" y="664908"/>
                </a:lnTo>
                <a:lnTo>
                  <a:pt x="3867696" y="624001"/>
                </a:lnTo>
                <a:lnTo>
                  <a:pt x="3845128" y="587933"/>
                </a:lnTo>
                <a:lnTo>
                  <a:pt x="3815524" y="557834"/>
                </a:lnTo>
                <a:lnTo>
                  <a:pt x="3780015" y="534898"/>
                </a:lnTo>
                <a:lnTo>
                  <a:pt x="3739769" y="520280"/>
                </a:lnTo>
                <a:lnTo>
                  <a:pt x="3695928" y="515150"/>
                </a:lnTo>
                <a:lnTo>
                  <a:pt x="3652101" y="520280"/>
                </a:lnTo>
                <a:lnTo>
                  <a:pt x="3611854" y="534898"/>
                </a:lnTo>
                <a:lnTo>
                  <a:pt x="3576345" y="557834"/>
                </a:lnTo>
                <a:lnTo>
                  <a:pt x="3546741" y="587933"/>
                </a:lnTo>
                <a:lnTo>
                  <a:pt x="3524173" y="624001"/>
                </a:lnTo>
                <a:lnTo>
                  <a:pt x="3509784" y="664908"/>
                </a:lnTo>
                <a:lnTo>
                  <a:pt x="3504730" y="709460"/>
                </a:lnTo>
                <a:lnTo>
                  <a:pt x="3509784" y="754011"/>
                </a:lnTo>
                <a:lnTo>
                  <a:pt x="3524173" y="794918"/>
                </a:lnTo>
                <a:lnTo>
                  <a:pt x="3546741" y="830986"/>
                </a:lnTo>
                <a:lnTo>
                  <a:pt x="3576345" y="861085"/>
                </a:lnTo>
                <a:lnTo>
                  <a:pt x="3611854" y="884021"/>
                </a:lnTo>
                <a:lnTo>
                  <a:pt x="3652101" y="898639"/>
                </a:lnTo>
                <a:lnTo>
                  <a:pt x="3695928" y="903770"/>
                </a:lnTo>
                <a:lnTo>
                  <a:pt x="3739769" y="898639"/>
                </a:lnTo>
                <a:lnTo>
                  <a:pt x="3780015" y="884021"/>
                </a:lnTo>
                <a:lnTo>
                  <a:pt x="3815524" y="861085"/>
                </a:lnTo>
                <a:lnTo>
                  <a:pt x="3845128" y="830986"/>
                </a:lnTo>
                <a:lnTo>
                  <a:pt x="3867696" y="794918"/>
                </a:lnTo>
                <a:lnTo>
                  <a:pt x="3882085" y="754011"/>
                </a:lnTo>
                <a:lnTo>
                  <a:pt x="3887127" y="709460"/>
                </a:lnTo>
                <a:close/>
              </a:path>
              <a:path w="4842509" h="4803140">
                <a:moveTo>
                  <a:pt x="4802949" y="2817431"/>
                </a:moveTo>
                <a:lnTo>
                  <a:pt x="4797895" y="2772880"/>
                </a:lnTo>
                <a:lnTo>
                  <a:pt x="4783518" y="2731973"/>
                </a:lnTo>
                <a:lnTo>
                  <a:pt x="4760950" y="2695892"/>
                </a:lnTo>
                <a:lnTo>
                  <a:pt x="4731334" y="2665806"/>
                </a:lnTo>
                <a:lnTo>
                  <a:pt x="4695837" y="2642870"/>
                </a:lnTo>
                <a:lnTo>
                  <a:pt x="4655591" y="2628252"/>
                </a:lnTo>
                <a:lnTo>
                  <a:pt x="4611751" y="2623121"/>
                </a:lnTo>
                <a:lnTo>
                  <a:pt x="4567910" y="2628252"/>
                </a:lnTo>
                <a:lnTo>
                  <a:pt x="4527664" y="2642870"/>
                </a:lnTo>
                <a:lnTo>
                  <a:pt x="4492168" y="2665806"/>
                </a:lnTo>
                <a:lnTo>
                  <a:pt x="4462551" y="2695892"/>
                </a:lnTo>
                <a:lnTo>
                  <a:pt x="4439983" y="2731973"/>
                </a:lnTo>
                <a:lnTo>
                  <a:pt x="4425607" y="2772880"/>
                </a:lnTo>
                <a:lnTo>
                  <a:pt x="4420552" y="2817431"/>
                </a:lnTo>
                <a:lnTo>
                  <a:pt x="4425607" y="2861983"/>
                </a:lnTo>
                <a:lnTo>
                  <a:pt x="4439983" y="2902877"/>
                </a:lnTo>
                <a:lnTo>
                  <a:pt x="4462551" y="2938957"/>
                </a:lnTo>
                <a:lnTo>
                  <a:pt x="4492168" y="2969056"/>
                </a:lnTo>
                <a:lnTo>
                  <a:pt x="4527664" y="2991993"/>
                </a:lnTo>
                <a:lnTo>
                  <a:pt x="4567910" y="3006610"/>
                </a:lnTo>
                <a:lnTo>
                  <a:pt x="4611751" y="3011741"/>
                </a:lnTo>
                <a:lnTo>
                  <a:pt x="4655591" y="3006610"/>
                </a:lnTo>
                <a:lnTo>
                  <a:pt x="4695837" y="2991993"/>
                </a:lnTo>
                <a:lnTo>
                  <a:pt x="4731334" y="2969056"/>
                </a:lnTo>
                <a:lnTo>
                  <a:pt x="4760950" y="2938957"/>
                </a:lnTo>
                <a:lnTo>
                  <a:pt x="4783518" y="2902877"/>
                </a:lnTo>
                <a:lnTo>
                  <a:pt x="4797895" y="2861983"/>
                </a:lnTo>
                <a:lnTo>
                  <a:pt x="4802949" y="2817431"/>
                </a:lnTo>
                <a:close/>
              </a:path>
              <a:path w="4842509" h="4803140">
                <a:moveTo>
                  <a:pt x="4841951" y="3202800"/>
                </a:moveTo>
                <a:lnTo>
                  <a:pt x="4773104" y="3204997"/>
                </a:lnTo>
                <a:lnTo>
                  <a:pt x="4732858" y="3219615"/>
                </a:lnTo>
                <a:lnTo>
                  <a:pt x="4697349" y="3242551"/>
                </a:lnTo>
                <a:lnTo>
                  <a:pt x="4667745" y="3272650"/>
                </a:lnTo>
                <a:lnTo>
                  <a:pt x="4645177" y="3308718"/>
                </a:lnTo>
                <a:lnTo>
                  <a:pt x="4630788" y="3349625"/>
                </a:lnTo>
                <a:lnTo>
                  <a:pt x="4625746" y="3394176"/>
                </a:lnTo>
                <a:lnTo>
                  <a:pt x="4630788" y="3438728"/>
                </a:lnTo>
                <a:lnTo>
                  <a:pt x="4645177" y="3479635"/>
                </a:lnTo>
                <a:lnTo>
                  <a:pt x="4667745" y="3515703"/>
                </a:lnTo>
                <a:lnTo>
                  <a:pt x="4697349" y="3545802"/>
                </a:lnTo>
                <a:lnTo>
                  <a:pt x="4732858" y="3568738"/>
                </a:lnTo>
                <a:lnTo>
                  <a:pt x="4773104" y="3583355"/>
                </a:lnTo>
                <a:lnTo>
                  <a:pt x="4816945" y="3588486"/>
                </a:lnTo>
                <a:lnTo>
                  <a:pt x="4841951" y="3585553"/>
                </a:lnTo>
                <a:lnTo>
                  <a:pt x="4841951" y="3202800"/>
                </a:lnTo>
                <a:close/>
              </a:path>
              <a:path w="4842509" h="4803140">
                <a:moveTo>
                  <a:pt x="4841951" y="1842350"/>
                </a:moveTo>
                <a:lnTo>
                  <a:pt x="4807712" y="1875828"/>
                </a:lnTo>
                <a:lnTo>
                  <a:pt x="4783315" y="1910905"/>
                </a:lnTo>
                <a:lnTo>
                  <a:pt x="4765014" y="1950059"/>
                </a:lnTo>
                <a:lnTo>
                  <a:pt x="4753534" y="1992579"/>
                </a:lnTo>
                <a:lnTo>
                  <a:pt x="4749546" y="2037765"/>
                </a:lnTo>
                <a:lnTo>
                  <a:pt x="4753534" y="2082939"/>
                </a:lnTo>
                <a:lnTo>
                  <a:pt x="4765014" y="2125459"/>
                </a:lnTo>
                <a:lnTo>
                  <a:pt x="4783315" y="2164626"/>
                </a:lnTo>
                <a:lnTo>
                  <a:pt x="4807712" y="2199703"/>
                </a:lnTo>
                <a:lnTo>
                  <a:pt x="4837519" y="2229993"/>
                </a:lnTo>
                <a:lnTo>
                  <a:pt x="4841951" y="2233180"/>
                </a:lnTo>
                <a:lnTo>
                  <a:pt x="4841951" y="1842350"/>
                </a:lnTo>
                <a:close/>
              </a:path>
              <a:path w="4842509" h="4803140">
                <a:moveTo>
                  <a:pt x="4841951" y="573493"/>
                </a:moveTo>
                <a:lnTo>
                  <a:pt x="4189387" y="573493"/>
                </a:lnTo>
                <a:lnTo>
                  <a:pt x="4140073" y="583450"/>
                </a:lnTo>
                <a:lnTo>
                  <a:pt x="4099814" y="610603"/>
                </a:lnTo>
                <a:lnTo>
                  <a:pt x="4072674" y="650875"/>
                </a:lnTo>
                <a:lnTo>
                  <a:pt x="4062730" y="700176"/>
                </a:lnTo>
                <a:lnTo>
                  <a:pt x="4072674" y="749490"/>
                </a:lnTo>
                <a:lnTo>
                  <a:pt x="4099814" y="789749"/>
                </a:lnTo>
                <a:lnTo>
                  <a:pt x="4140073" y="816902"/>
                </a:lnTo>
                <a:lnTo>
                  <a:pt x="4189387" y="826858"/>
                </a:lnTo>
                <a:lnTo>
                  <a:pt x="4767542" y="826858"/>
                </a:lnTo>
                <a:lnTo>
                  <a:pt x="4736668" y="864552"/>
                </a:lnTo>
                <a:lnTo>
                  <a:pt x="4705045" y="902195"/>
                </a:lnTo>
                <a:lnTo>
                  <a:pt x="4672723" y="939787"/>
                </a:lnTo>
                <a:lnTo>
                  <a:pt x="4639742" y="977303"/>
                </a:lnTo>
                <a:lnTo>
                  <a:pt x="4606137" y="1014742"/>
                </a:lnTo>
                <a:lnTo>
                  <a:pt x="4571949" y="1052106"/>
                </a:lnTo>
                <a:lnTo>
                  <a:pt x="4537214" y="1089380"/>
                </a:lnTo>
                <a:lnTo>
                  <a:pt x="4501985" y="1126578"/>
                </a:lnTo>
                <a:lnTo>
                  <a:pt x="4466285" y="1163675"/>
                </a:lnTo>
                <a:lnTo>
                  <a:pt x="4430166" y="1200658"/>
                </a:lnTo>
                <a:lnTo>
                  <a:pt x="4393654" y="1237538"/>
                </a:lnTo>
                <a:lnTo>
                  <a:pt x="4356811" y="1274305"/>
                </a:lnTo>
                <a:lnTo>
                  <a:pt x="4319663" y="1310957"/>
                </a:lnTo>
                <a:lnTo>
                  <a:pt x="4282249" y="1347470"/>
                </a:lnTo>
                <a:lnTo>
                  <a:pt x="4206786" y="1420114"/>
                </a:lnTo>
                <a:lnTo>
                  <a:pt x="4092625" y="1527962"/>
                </a:lnTo>
                <a:lnTo>
                  <a:pt x="3735552" y="1858314"/>
                </a:lnTo>
                <a:lnTo>
                  <a:pt x="3567468" y="2015528"/>
                </a:lnTo>
                <a:lnTo>
                  <a:pt x="3485985" y="2093442"/>
                </a:lnTo>
                <a:lnTo>
                  <a:pt x="3446056" y="2132241"/>
                </a:lnTo>
                <a:lnTo>
                  <a:pt x="3406711" y="2170925"/>
                </a:lnTo>
                <a:lnTo>
                  <a:pt x="3368014" y="2209508"/>
                </a:lnTo>
                <a:lnTo>
                  <a:pt x="3330003" y="2247989"/>
                </a:lnTo>
                <a:lnTo>
                  <a:pt x="3292716" y="2286381"/>
                </a:lnTo>
                <a:lnTo>
                  <a:pt x="3256216" y="2324658"/>
                </a:lnTo>
                <a:lnTo>
                  <a:pt x="3220529" y="2362860"/>
                </a:lnTo>
                <a:lnTo>
                  <a:pt x="3185718" y="2400960"/>
                </a:lnTo>
                <a:lnTo>
                  <a:pt x="3151809" y="2438971"/>
                </a:lnTo>
                <a:lnTo>
                  <a:pt x="3118866" y="2476893"/>
                </a:lnTo>
                <a:lnTo>
                  <a:pt x="3086925" y="2514727"/>
                </a:lnTo>
                <a:lnTo>
                  <a:pt x="3056039" y="2552484"/>
                </a:lnTo>
                <a:lnTo>
                  <a:pt x="3026245" y="2590165"/>
                </a:lnTo>
                <a:lnTo>
                  <a:pt x="2997581" y="2627757"/>
                </a:lnTo>
                <a:lnTo>
                  <a:pt x="2970111" y="2665285"/>
                </a:lnTo>
                <a:lnTo>
                  <a:pt x="2943860" y="2702737"/>
                </a:lnTo>
                <a:lnTo>
                  <a:pt x="2918904" y="2740126"/>
                </a:lnTo>
                <a:lnTo>
                  <a:pt x="2895257" y="2777439"/>
                </a:lnTo>
                <a:lnTo>
                  <a:pt x="2872981" y="2814688"/>
                </a:lnTo>
                <a:lnTo>
                  <a:pt x="2852102" y="2851874"/>
                </a:lnTo>
                <a:lnTo>
                  <a:pt x="2832697" y="2888996"/>
                </a:lnTo>
                <a:lnTo>
                  <a:pt x="2814790" y="2926054"/>
                </a:lnTo>
                <a:lnTo>
                  <a:pt x="2798432" y="2963075"/>
                </a:lnTo>
                <a:lnTo>
                  <a:pt x="2783662" y="3000032"/>
                </a:lnTo>
                <a:lnTo>
                  <a:pt x="2770543" y="3036938"/>
                </a:lnTo>
                <a:lnTo>
                  <a:pt x="2749334" y="3105696"/>
                </a:lnTo>
                <a:lnTo>
                  <a:pt x="2731732" y="3173577"/>
                </a:lnTo>
                <a:lnTo>
                  <a:pt x="2717584" y="3240532"/>
                </a:lnTo>
                <a:lnTo>
                  <a:pt x="2706751" y="3306546"/>
                </a:lnTo>
                <a:lnTo>
                  <a:pt x="2699054" y="3371558"/>
                </a:lnTo>
                <a:lnTo>
                  <a:pt x="2694368" y="3435553"/>
                </a:lnTo>
                <a:lnTo>
                  <a:pt x="2692539" y="3498481"/>
                </a:lnTo>
                <a:lnTo>
                  <a:pt x="2693416" y="3560318"/>
                </a:lnTo>
                <a:lnTo>
                  <a:pt x="2696845" y="3621024"/>
                </a:lnTo>
                <a:lnTo>
                  <a:pt x="2702687" y="3680549"/>
                </a:lnTo>
                <a:lnTo>
                  <a:pt x="2710777" y="3738880"/>
                </a:lnTo>
                <a:lnTo>
                  <a:pt x="2720975" y="3795979"/>
                </a:lnTo>
                <a:lnTo>
                  <a:pt x="2733116" y="3851795"/>
                </a:lnTo>
                <a:lnTo>
                  <a:pt x="2747073" y="3906291"/>
                </a:lnTo>
                <a:lnTo>
                  <a:pt x="2762681" y="3959453"/>
                </a:lnTo>
                <a:lnTo>
                  <a:pt x="2779801" y="4011231"/>
                </a:lnTo>
                <a:lnTo>
                  <a:pt x="2798267" y="4061587"/>
                </a:lnTo>
                <a:lnTo>
                  <a:pt x="2817952" y="4110494"/>
                </a:lnTo>
                <a:lnTo>
                  <a:pt x="2838678" y="4157903"/>
                </a:lnTo>
                <a:lnTo>
                  <a:pt x="2860319" y="4203801"/>
                </a:lnTo>
                <a:lnTo>
                  <a:pt x="2882709" y="4248137"/>
                </a:lnTo>
                <a:lnTo>
                  <a:pt x="2905709" y="4290860"/>
                </a:lnTo>
                <a:lnTo>
                  <a:pt x="2929166" y="4331970"/>
                </a:lnTo>
                <a:lnTo>
                  <a:pt x="2952927" y="4371403"/>
                </a:lnTo>
                <a:lnTo>
                  <a:pt x="2976854" y="4409135"/>
                </a:lnTo>
                <a:lnTo>
                  <a:pt x="3000768" y="4445127"/>
                </a:lnTo>
                <a:lnTo>
                  <a:pt x="3024555" y="4479353"/>
                </a:lnTo>
                <a:lnTo>
                  <a:pt x="3048038" y="4511764"/>
                </a:lnTo>
                <a:lnTo>
                  <a:pt x="3071076" y="4542320"/>
                </a:lnTo>
                <a:lnTo>
                  <a:pt x="3115233" y="4597768"/>
                </a:lnTo>
                <a:lnTo>
                  <a:pt x="3155810" y="4645406"/>
                </a:lnTo>
                <a:lnTo>
                  <a:pt x="3191624" y="4684941"/>
                </a:lnTo>
                <a:lnTo>
                  <a:pt x="3221456" y="4716094"/>
                </a:lnTo>
                <a:lnTo>
                  <a:pt x="3252393" y="4746498"/>
                </a:lnTo>
                <a:lnTo>
                  <a:pt x="3289871" y="4776190"/>
                </a:lnTo>
                <a:lnTo>
                  <a:pt x="3352101" y="4799800"/>
                </a:lnTo>
                <a:lnTo>
                  <a:pt x="3384816" y="4802733"/>
                </a:lnTo>
                <a:lnTo>
                  <a:pt x="3422065" y="4798923"/>
                </a:lnTo>
                <a:lnTo>
                  <a:pt x="3491369" y="4768710"/>
                </a:lnTo>
                <a:lnTo>
                  <a:pt x="3520922" y="4742446"/>
                </a:lnTo>
                <a:lnTo>
                  <a:pt x="3548837" y="4701959"/>
                </a:lnTo>
                <a:lnTo>
                  <a:pt x="3564598" y="4657090"/>
                </a:lnTo>
                <a:lnTo>
                  <a:pt x="3568331" y="4610303"/>
                </a:lnTo>
                <a:lnTo>
                  <a:pt x="3560165" y="4564062"/>
                </a:lnTo>
                <a:lnTo>
                  <a:pt x="3540239" y="4520857"/>
                </a:lnTo>
                <a:lnTo>
                  <a:pt x="3508654" y="4483138"/>
                </a:lnTo>
                <a:lnTo>
                  <a:pt x="3500399" y="4475378"/>
                </a:lnTo>
                <a:lnTo>
                  <a:pt x="3484295" y="4459541"/>
                </a:lnTo>
                <a:lnTo>
                  <a:pt x="3433026" y="4404792"/>
                </a:lnTo>
                <a:lnTo>
                  <a:pt x="3400107" y="4366463"/>
                </a:lnTo>
                <a:lnTo>
                  <a:pt x="3363798" y="4321213"/>
                </a:lnTo>
                <a:lnTo>
                  <a:pt x="3325253" y="4269359"/>
                </a:lnTo>
                <a:lnTo>
                  <a:pt x="3285566" y="4211167"/>
                </a:lnTo>
                <a:lnTo>
                  <a:pt x="3245878" y="4146956"/>
                </a:lnTo>
                <a:lnTo>
                  <a:pt x="3207283" y="4077004"/>
                </a:lnTo>
                <a:lnTo>
                  <a:pt x="3803065" y="4077004"/>
                </a:lnTo>
                <a:lnTo>
                  <a:pt x="3852380" y="4067048"/>
                </a:lnTo>
                <a:lnTo>
                  <a:pt x="3892639" y="4039895"/>
                </a:lnTo>
                <a:lnTo>
                  <a:pt x="3919766" y="3999623"/>
                </a:lnTo>
                <a:lnTo>
                  <a:pt x="3929723" y="3950322"/>
                </a:lnTo>
                <a:lnTo>
                  <a:pt x="3919766" y="3901008"/>
                </a:lnTo>
                <a:lnTo>
                  <a:pt x="3892639" y="3860736"/>
                </a:lnTo>
                <a:lnTo>
                  <a:pt x="3852380" y="3833596"/>
                </a:lnTo>
                <a:lnTo>
                  <a:pt x="3803065" y="3823639"/>
                </a:lnTo>
                <a:lnTo>
                  <a:pt x="3106051" y="3823639"/>
                </a:lnTo>
                <a:lnTo>
                  <a:pt x="3093821" y="3777284"/>
                </a:lnTo>
                <a:lnTo>
                  <a:pt x="3083318" y="3729761"/>
                </a:lnTo>
                <a:lnTo>
                  <a:pt x="3074657" y="3681095"/>
                </a:lnTo>
                <a:lnTo>
                  <a:pt x="3068002" y="3631336"/>
                </a:lnTo>
                <a:lnTo>
                  <a:pt x="3063494" y="3580523"/>
                </a:lnTo>
                <a:lnTo>
                  <a:pt x="3061284" y="3528695"/>
                </a:lnTo>
                <a:lnTo>
                  <a:pt x="4186415" y="3528695"/>
                </a:lnTo>
                <a:lnTo>
                  <a:pt x="4235729" y="3518738"/>
                </a:lnTo>
                <a:lnTo>
                  <a:pt x="4275988" y="3491585"/>
                </a:lnTo>
                <a:lnTo>
                  <a:pt x="4303128" y="3451326"/>
                </a:lnTo>
                <a:lnTo>
                  <a:pt x="4313072" y="3402012"/>
                </a:lnTo>
                <a:lnTo>
                  <a:pt x="4303128" y="3352711"/>
                </a:lnTo>
                <a:lnTo>
                  <a:pt x="4275988" y="3312439"/>
                </a:lnTo>
                <a:lnTo>
                  <a:pt x="4235729" y="3285286"/>
                </a:lnTo>
                <a:lnTo>
                  <a:pt x="4186415" y="3275330"/>
                </a:lnTo>
                <a:lnTo>
                  <a:pt x="3085935" y="3275330"/>
                </a:lnTo>
                <a:lnTo>
                  <a:pt x="3092831" y="3245078"/>
                </a:lnTo>
                <a:lnTo>
                  <a:pt x="3109315" y="3183979"/>
                </a:lnTo>
                <a:lnTo>
                  <a:pt x="3133902" y="3113087"/>
                </a:lnTo>
                <a:lnTo>
                  <a:pt x="3151809" y="3072396"/>
                </a:lnTo>
                <a:lnTo>
                  <a:pt x="3172637" y="3031083"/>
                </a:lnTo>
                <a:lnTo>
                  <a:pt x="3196209" y="2989161"/>
                </a:lnTo>
                <a:lnTo>
                  <a:pt x="3222371" y="2946666"/>
                </a:lnTo>
                <a:lnTo>
                  <a:pt x="3222929" y="2946666"/>
                </a:lnTo>
                <a:lnTo>
                  <a:pt x="3223450" y="2946831"/>
                </a:lnTo>
                <a:lnTo>
                  <a:pt x="4085818" y="2946831"/>
                </a:lnTo>
                <a:lnTo>
                  <a:pt x="4086631" y="2946666"/>
                </a:lnTo>
                <a:lnTo>
                  <a:pt x="4135132" y="2936875"/>
                </a:lnTo>
                <a:lnTo>
                  <a:pt x="4175391" y="2909722"/>
                </a:lnTo>
                <a:lnTo>
                  <a:pt x="4202519" y="2869450"/>
                </a:lnTo>
                <a:lnTo>
                  <a:pt x="4212475" y="2820149"/>
                </a:lnTo>
                <a:lnTo>
                  <a:pt x="4202519" y="2770835"/>
                </a:lnTo>
                <a:lnTo>
                  <a:pt x="4175391" y="2730563"/>
                </a:lnTo>
                <a:lnTo>
                  <a:pt x="4135132" y="2703423"/>
                </a:lnTo>
                <a:lnTo>
                  <a:pt x="4085818" y="2693466"/>
                </a:lnTo>
                <a:lnTo>
                  <a:pt x="3416541" y="2693466"/>
                </a:lnTo>
                <a:lnTo>
                  <a:pt x="3446754" y="2659380"/>
                </a:lnTo>
                <a:lnTo>
                  <a:pt x="3477958" y="2625026"/>
                </a:lnTo>
                <a:lnTo>
                  <a:pt x="3510102" y="2590444"/>
                </a:lnTo>
                <a:lnTo>
                  <a:pt x="3543135" y="2555608"/>
                </a:lnTo>
                <a:lnTo>
                  <a:pt x="3577018" y="2520543"/>
                </a:lnTo>
                <a:lnTo>
                  <a:pt x="3611702" y="2485263"/>
                </a:lnTo>
                <a:lnTo>
                  <a:pt x="3647122" y="2449753"/>
                </a:lnTo>
                <a:lnTo>
                  <a:pt x="3683254" y="2414041"/>
                </a:lnTo>
                <a:lnTo>
                  <a:pt x="3720046" y="2378125"/>
                </a:lnTo>
                <a:lnTo>
                  <a:pt x="3795395" y="2305697"/>
                </a:lnTo>
                <a:lnTo>
                  <a:pt x="3912184" y="2195715"/>
                </a:lnTo>
                <a:lnTo>
                  <a:pt x="4351325" y="1789176"/>
                </a:lnTo>
                <a:lnTo>
                  <a:pt x="4468863" y="1678254"/>
                </a:lnTo>
                <a:lnTo>
                  <a:pt x="4546206" y="1603908"/>
                </a:lnTo>
                <a:lnTo>
                  <a:pt x="4584484" y="1566621"/>
                </a:lnTo>
                <a:lnTo>
                  <a:pt x="4622444" y="1529245"/>
                </a:lnTo>
                <a:lnTo>
                  <a:pt x="4660087" y="1491767"/>
                </a:lnTo>
                <a:lnTo>
                  <a:pt x="4697361" y="1454213"/>
                </a:lnTo>
                <a:lnTo>
                  <a:pt x="4734242" y="1416545"/>
                </a:lnTo>
                <a:lnTo>
                  <a:pt x="4770691" y="1378788"/>
                </a:lnTo>
                <a:lnTo>
                  <a:pt x="4806696" y="1340929"/>
                </a:lnTo>
                <a:lnTo>
                  <a:pt x="4841951" y="1303248"/>
                </a:lnTo>
                <a:lnTo>
                  <a:pt x="4841951" y="573493"/>
                </a:lnTo>
                <a:close/>
              </a:path>
              <a:path w="4842509" h="4803140">
                <a:moveTo>
                  <a:pt x="4841951" y="12"/>
                </a:moveTo>
                <a:lnTo>
                  <a:pt x="4128516" y="12"/>
                </a:lnTo>
                <a:lnTo>
                  <a:pt x="4084472" y="8902"/>
                </a:lnTo>
                <a:lnTo>
                  <a:pt x="4044213" y="36055"/>
                </a:lnTo>
                <a:lnTo>
                  <a:pt x="4017073" y="76327"/>
                </a:lnTo>
                <a:lnTo>
                  <a:pt x="4007129" y="125628"/>
                </a:lnTo>
                <a:lnTo>
                  <a:pt x="4017073" y="174942"/>
                </a:lnTo>
                <a:lnTo>
                  <a:pt x="4044213" y="215214"/>
                </a:lnTo>
                <a:lnTo>
                  <a:pt x="4084472" y="242366"/>
                </a:lnTo>
                <a:lnTo>
                  <a:pt x="4133786" y="252323"/>
                </a:lnTo>
                <a:lnTo>
                  <a:pt x="4841951" y="252323"/>
                </a:lnTo>
                <a:lnTo>
                  <a:pt x="4841951" y="12"/>
                </a:lnTo>
                <a:close/>
              </a:path>
            </a:pathLst>
          </a:custGeom>
          <a:solidFill>
            <a:srgbClr val="00A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1794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4446D-3EC5-A487-67B6-AFE74A9C4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1835" y="365125"/>
            <a:ext cx="7232073" cy="4355493"/>
          </a:xfrm>
        </p:spPr>
        <p:txBody>
          <a:bodyPr anchor="t" anchorCtr="0">
            <a:normAutofit/>
          </a:bodyPr>
          <a:lstStyle>
            <a:lvl1pPr algn="r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A96E9-5766-B813-ED3A-78756E2A6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1836" y="4862945"/>
            <a:ext cx="7232072" cy="44057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A034B4-D92B-161B-41A1-3DE14A2FB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1840" y="6127750"/>
            <a:ext cx="8890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FB453B0D-C8DF-80FC-EEDE-35EBA33A3EB9}"/>
              </a:ext>
            </a:extLst>
          </p:cNvPr>
          <p:cNvSpPr/>
          <p:nvPr userDrawn="1"/>
        </p:nvSpPr>
        <p:spPr>
          <a:xfrm>
            <a:off x="108938" y="-20309"/>
            <a:ext cx="3349537" cy="4281787"/>
          </a:xfrm>
          <a:custGeom>
            <a:avLst/>
            <a:gdLst/>
            <a:ahLst/>
            <a:cxnLst/>
            <a:rect l="l" t="t" r="r" b="b"/>
            <a:pathLst>
              <a:path w="3693795" h="4721860">
                <a:moveTo>
                  <a:pt x="985329" y="60604"/>
                </a:moveTo>
                <a:lnTo>
                  <a:pt x="977315" y="10096"/>
                </a:lnTo>
                <a:lnTo>
                  <a:pt x="972172" y="0"/>
                </a:lnTo>
                <a:lnTo>
                  <a:pt x="684009" y="0"/>
                </a:lnTo>
                <a:lnTo>
                  <a:pt x="678865" y="10096"/>
                </a:lnTo>
                <a:lnTo>
                  <a:pt x="670852" y="60604"/>
                </a:lnTo>
                <a:lnTo>
                  <a:pt x="678865" y="111112"/>
                </a:lnTo>
                <a:lnTo>
                  <a:pt x="701192" y="154978"/>
                </a:lnTo>
                <a:lnTo>
                  <a:pt x="735228" y="189572"/>
                </a:lnTo>
                <a:lnTo>
                  <a:pt x="778395" y="212255"/>
                </a:lnTo>
                <a:lnTo>
                  <a:pt x="828090" y="220395"/>
                </a:lnTo>
                <a:lnTo>
                  <a:pt x="877785" y="212255"/>
                </a:lnTo>
                <a:lnTo>
                  <a:pt x="920953" y="189572"/>
                </a:lnTo>
                <a:lnTo>
                  <a:pt x="954989" y="154978"/>
                </a:lnTo>
                <a:lnTo>
                  <a:pt x="977315" y="111112"/>
                </a:lnTo>
                <a:lnTo>
                  <a:pt x="985329" y="60604"/>
                </a:lnTo>
                <a:close/>
              </a:path>
              <a:path w="3693795" h="4721860">
                <a:moveTo>
                  <a:pt x="1194587" y="628446"/>
                </a:moveTo>
                <a:lnTo>
                  <a:pt x="1189532" y="583895"/>
                </a:lnTo>
                <a:lnTo>
                  <a:pt x="1175143" y="543001"/>
                </a:lnTo>
                <a:lnTo>
                  <a:pt x="1152575" y="506920"/>
                </a:lnTo>
                <a:lnTo>
                  <a:pt x="1122972" y="476821"/>
                </a:lnTo>
                <a:lnTo>
                  <a:pt x="1087462" y="453885"/>
                </a:lnTo>
                <a:lnTo>
                  <a:pt x="1047229" y="439267"/>
                </a:lnTo>
                <a:lnTo>
                  <a:pt x="1003388" y="434136"/>
                </a:lnTo>
                <a:lnTo>
                  <a:pt x="959548" y="439267"/>
                </a:lnTo>
                <a:lnTo>
                  <a:pt x="919302" y="453885"/>
                </a:lnTo>
                <a:lnTo>
                  <a:pt x="883805" y="476821"/>
                </a:lnTo>
                <a:lnTo>
                  <a:pt x="854189" y="506920"/>
                </a:lnTo>
                <a:lnTo>
                  <a:pt x="831621" y="543001"/>
                </a:lnTo>
                <a:lnTo>
                  <a:pt x="817232" y="583895"/>
                </a:lnTo>
                <a:lnTo>
                  <a:pt x="812190" y="628446"/>
                </a:lnTo>
                <a:lnTo>
                  <a:pt x="817232" y="672998"/>
                </a:lnTo>
                <a:lnTo>
                  <a:pt x="831621" y="713905"/>
                </a:lnTo>
                <a:lnTo>
                  <a:pt x="854189" y="749973"/>
                </a:lnTo>
                <a:lnTo>
                  <a:pt x="883805" y="780072"/>
                </a:lnTo>
                <a:lnTo>
                  <a:pt x="919302" y="803008"/>
                </a:lnTo>
                <a:lnTo>
                  <a:pt x="959548" y="817626"/>
                </a:lnTo>
                <a:lnTo>
                  <a:pt x="1003388" y="822756"/>
                </a:lnTo>
                <a:lnTo>
                  <a:pt x="1047229" y="817626"/>
                </a:lnTo>
                <a:lnTo>
                  <a:pt x="1087462" y="803008"/>
                </a:lnTo>
                <a:lnTo>
                  <a:pt x="1122972" y="780072"/>
                </a:lnTo>
                <a:lnTo>
                  <a:pt x="1152575" y="749973"/>
                </a:lnTo>
                <a:lnTo>
                  <a:pt x="1175143" y="713905"/>
                </a:lnTo>
                <a:lnTo>
                  <a:pt x="1189532" y="672998"/>
                </a:lnTo>
                <a:lnTo>
                  <a:pt x="1194587" y="628446"/>
                </a:lnTo>
                <a:close/>
              </a:path>
              <a:path w="3693795" h="4721860">
                <a:moveTo>
                  <a:pt x="2110397" y="2736418"/>
                </a:moveTo>
                <a:lnTo>
                  <a:pt x="2105355" y="2691866"/>
                </a:lnTo>
                <a:lnTo>
                  <a:pt x="2090966" y="2650960"/>
                </a:lnTo>
                <a:lnTo>
                  <a:pt x="2068398" y="2614892"/>
                </a:lnTo>
                <a:lnTo>
                  <a:pt x="2038781" y="2584793"/>
                </a:lnTo>
                <a:lnTo>
                  <a:pt x="2003285" y="2561856"/>
                </a:lnTo>
                <a:lnTo>
                  <a:pt x="1963039" y="2547239"/>
                </a:lnTo>
                <a:lnTo>
                  <a:pt x="1919198" y="2542108"/>
                </a:lnTo>
                <a:lnTo>
                  <a:pt x="1875358" y="2547239"/>
                </a:lnTo>
                <a:lnTo>
                  <a:pt x="1835111" y="2561856"/>
                </a:lnTo>
                <a:lnTo>
                  <a:pt x="1799615" y="2584793"/>
                </a:lnTo>
                <a:lnTo>
                  <a:pt x="1770011" y="2614892"/>
                </a:lnTo>
                <a:lnTo>
                  <a:pt x="1747431" y="2650960"/>
                </a:lnTo>
                <a:lnTo>
                  <a:pt x="1733054" y="2691866"/>
                </a:lnTo>
                <a:lnTo>
                  <a:pt x="1728000" y="2736418"/>
                </a:lnTo>
                <a:lnTo>
                  <a:pt x="1733054" y="2780969"/>
                </a:lnTo>
                <a:lnTo>
                  <a:pt x="1747431" y="2821863"/>
                </a:lnTo>
                <a:lnTo>
                  <a:pt x="1770011" y="2857944"/>
                </a:lnTo>
                <a:lnTo>
                  <a:pt x="1799615" y="2888043"/>
                </a:lnTo>
                <a:lnTo>
                  <a:pt x="1835111" y="2910979"/>
                </a:lnTo>
                <a:lnTo>
                  <a:pt x="1875358" y="2925597"/>
                </a:lnTo>
                <a:lnTo>
                  <a:pt x="1919198" y="2930728"/>
                </a:lnTo>
                <a:lnTo>
                  <a:pt x="1963039" y="2925597"/>
                </a:lnTo>
                <a:lnTo>
                  <a:pt x="2003285" y="2910979"/>
                </a:lnTo>
                <a:lnTo>
                  <a:pt x="2038781" y="2888043"/>
                </a:lnTo>
                <a:lnTo>
                  <a:pt x="2068398" y="2857944"/>
                </a:lnTo>
                <a:lnTo>
                  <a:pt x="2090966" y="2821863"/>
                </a:lnTo>
                <a:lnTo>
                  <a:pt x="2105355" y="2780969"/>
                </a:lnTo>
                <a:lnTo>
                  <a:pt x="2110397" y="2736418"/>
                </a:lnTo>
                <a:close/>
              </a:path>
              <a:path w="3693795" h="4721860">
                <a:moveTo>
                  <a:pt x="2315591" y="3313163"/>
                </a:moveTo>
                <a:lnTo>
                  <a:pt x="2310536" y="3268611"/>
                </a:lnTo>
                <a:lnTo>
                  <a:pt x="2296160" y="3227717"/>
                </a:lnTo>
                <a:lnTo>
                  <a:pt x="2273592" y="3191637"/>
                </a:lnTo>
                <a:lnTo>
                  <a:pt x="2243975" y="3161538"/>
                </a:lnTo>
                <a:lnTo>
                  <a:pt x="2208479" y="3138601"/>
                </a:lnTo>
                <a:lnTo>
                  <a:pt x="2168233" y="3123984"/>
                </a:lnTo>
                <a:lnTo>
                  <a:pt x="2124392" y="3118853"/>
                </a:lnTo>
                <a:lnTo>
                  <a:pt x="2080552" y="3123984"/>
                </a:lnTo>
                <a:lnTo>
                  <a:pt x="2040305" y="3138601"/>
                </a:lnTo>
                <a:lnTo>
                  <a:pt x="2004809" y="3161538"/>
                </a:lnTo>
                <a:lnTo>
                  <a:pt x="1975192" y="3191637"/>
                </a:lnTo>
                <a:lnTo>
                  <a:pt x="1952625" y="3227717"/>
                </a:lnTo>
                <a:lnTo>
                  <a:pt x="1938235" y="3268611"/>
                </a:lnTo>
                <a:lnTo>
                  <a:pt x="1933194" y="3313163"/>
                </a:lnTo>
                <a:lnTo>
                  <a:pt x="1938235" y="3357715"/>
                </a:lnTo>
                <a:lnTo>
                  <a:pt x="1952625" y="3398621"/>
                </a:lnTo>
                <a:lnTo>
                  <a:pt x="1975192" y="3434689"/>
                </a:lnTo>
                <a:lnTo>
                  <a:pt x="2004809" y="3464788"/>
                </a:lnTo>
                <a:lnTo>
                  <a:pt x="2040305" y="3487724"/>
                </a:lnTo>
                <a:lnTo>
                  <a:pt x="2080552" y="3502342"/>
                </a:lnTo>
                <a:lnTo>
                  <a:pt x="2124392" y="3507473"/>
                </a:lnTo>
                <a:lnTo>
                  <a:pt x="2168233" y="3502342"/>
                </a:lnTo>
                <a:lnTo>
                  <a:pt x="2208479" y="3487724"/>
                </a:lnTo>
                <a:lnTo>
                  <a:pt x="2243975" y="3464788"/>
                </a:lnTo>
                <a:lnTo>
                  <a:pt x="2273592" y="3434689"/>
                </a:lnTo>
                <a:lnTo>
                  <a:pt x="2296160" y="3398621"/>
                </a:lnTo>
                <a:lnTo>
                  <a:pt x="2310536" y="3357715"/>
                </a:lnTo>
                <a:lnTo>
                  <a:pt x="2315591" y="3313163"/>
                </a:lnTo>
                <a:close/>
              </a:path>
              <a:path w="3693795" h="4721860">
                <a:moveTo>
                  <a:pt x="2551633" y="1956752"/>
                </a:moveTo>
                <a:lnTo>
                  <a:pt x="2547645" y="1911578"/>
                </a:lnTo>
                <a:lnTo>
                  <a:pt x="2536164" y="1869046"/>
                </a:lnTo>
                <a:lnTo>
                  <a:pt x="2517864" y="1829892"/>
                </a:lnTo>
                <a:lnTo>
                  <a:pt x="2493467" y="1794814"/>
                </a:lnTo>
                <a:lnTo>
                  <a:pt x="2463660" y="1764525"/>
                </a:lnTo>
                <a:lnTo>
                  <a:pt x="2429141" y="1739722"/>
                </a:lnTo>
                <a:lnTo>
                  <a:pt x="2390610" y="1721129"/>
                </a:lnTo>
                <a:lnTo>
                  <a:pt x="2348776" y="1709458"/>
                </a:lnTo>
                <a:lnTo>
                  <a:pt x="2304313" y="1705406"/>
                </a:lnTo>
                <a:lnTo>
                  <a:pt x="2259863" y="1709458"/>
                </a:lnTo>
                <a:lnTo>
                  <a:pt x="2218017" y="1721129"/>
                </a:lnTo>
                <a:lnTo>
                  <a:pt x="2179485" y="1739722"/>
                </a:lnTo>
                <a:lnTo>
                  <a:pt x="2144966" y="1764525"/>
                </a:lnTo>
                <a:lnTo>
                  <a:pt x="2115159" y="1794814"/>
                </a:lnTo>
                <a:lnTo>
                  <a:pt x="2090762" y="1829892"/>
                </a:lnTo>
                <a:lnTo>
                  <a:pt x="2072474" y="1869046"/>
                </a:lnTo>
                <a:lnTo>
                  <a:pt x="2060981" y="1911578"/>
                </a:lnTo>
                <a:lnTo>
                  <a:pt x="2056993" y="1956752"/>
                </a:lnTo>
                <a:lnTo>
                  <a:pt x="2060981" y="2001926"/>
                </a:lnTo>
                <a:lnTo>
                  <a:pt x="2072474" y="2044458"/>
                </a:lnTo>
                <a:lnTo>
                  <a:pt x="2090762" y="2083612"/>
                </a:lnTo>
                <a:lnTo>
                  <a:pt x="2115159" y="2118690"/>
                </a:lnTo>
                <a:lnTo>
                  <a:pt x="2144966" y="2148979"/>
                </a:lnTo>
                <a:lnTo>
                  <a:pt x="2179485" y="2173782"/>
                </a:lnTo>
                <a:lnTo>
                  <a:pt x="2218017" y="2192375"/>
                </a:lnTo>
                <a:lnTo>
                  <a:pt x="2259863" y="2204047"/>
                </a:lnTo>
                <a:lnTo>
                  <a:pt x="2304313" y="2208098"/>
                </a:lnTo>
                <a:lnTo>
                  <a:pt x="2348776" y="2204047"/>
                </a:lnTo>
                <a:lnTo>
                  <a:pt x="2390610" y="2192375"/>
                </a:lnTo>
                <a:lnTo>
                  <a:pt x="2429141" y="2173782"/>
                </a:lnTo>
                <a:lnTo>
                  <a:pt x="2463660" y="2148979"/>
                </a:lnTo>
                <a:lnTo>
                  <a:pt x="2493467" y="2118690"/>
                </a:lnTo>
                <a:lnTo>
                  <a:pt x="2517864" y="2083612"/>
                </a:lnTo>
                <a:lnTo>
                  <a:pt x="2536164" y="2044458"/>
                </a:lnTo>
                <a:lnTo>
                  <a:pt x="2547645" y="2001926"/>
                </a:lnTo>
                <a:lnTo>
                  <a:pt x="2551633" y="1956752"/>
                </a:lnTo>
                <a:close/>
              </a:path>
              <a:path w="3693795" h="4721860">
                <a:moveTo>
                  <a:pt x="2845346" y="10020"/>
                </a:moveTo>
                <a:lnTo>
                  <a:pt x="1323581" y="10020"/>
                </a:lnTo>
                <a:lnTo>
                  <a:pt x="1314577" y="48120"/>
                </a:lnTo>
                <a:lnTo>
                  <a:pt x="1324521" y="98920"/>
                </a:lnTo>
                <a:lnTo>
                  <a:pt x="1351661" y="137020"/>
                </a:lnTo>
                <a:lnTo>
                  <a:pt x="1391920" y="162420"/>
                </a:lnTo>
                <a:lnTo>
                  <a:pt x="1441234" y="175120"/>
                </a:lnTo>
                <a:lnTo>
                  <a:pt x="2424163" y="175120"/>
                </a:lnTo>
                <a:lnTo>
                  <a:pt x="2406192" y="225920"/>
                </a:lnTo>
                <a:lnTo>
                  <a:pt x="2386253" y="264020"/>
                </a:lnTo>
                <a:lnTo>
                  <a:pt x="2364435" y="314820"/>
                </a:lnTo>
                <a:lnTo>
                  <a:pt x="2340800" y="365620"/>
                </a:lnTo>
                <a:lnTo>
                  <a:pt x="2315400" y="403720"/>
                </a:lnTo>
                <a:lnTo>
                  <a:pt x="2288298" y="454520"/>
                </a:lnTo>
                <a:lnTo>
                  <a:pt x="2259584" y="492620"/>
                </a:lnTo>
                <a:lnTo>
                  <a:pt x="1496834" y="492620"/>
                </a:lnTo>
                <a:lnTo>
                  <a:pt x="1447520" y="505320"/>
                </a:lnTo>
                <a:lnTo>
                  <a:pt x="1407261" y="530720"/>
                </a:lnTo>
                <a:lnTo>
                  <a:pt x="1380121" y="581520"/>
                </a:lnTo>
                <a:lnTo>
                  <a:pt x="1370177" y="619620"/>
                </a:lnTo>
                <a:lnTo>
                  <a:pt x="1380121" y="670420"/>
                </a:lnTo>
                <a:lnTo>
                  <a:pt x="1407261" y="721220"/>
                </a:lnTo>
                <a:lnTo>
                  <a:pt x="1447520" y="746620"/>
                </a:lnTo>
                <a:lnTo>
                  <a:pt x="2074989" y="746620"/>
                </a:lnTo>
                <a:lnTo>
                  <a:pt x="2044115" y="784720"/>
                </a:lnTo>
                <a:lnTo>
                  <a:pt x="2012492" y="822820"/>
                </a:lnTo>
                <a:lnTo>
                  <a:pt x="1980171" y="860920"/>
                </a:lnTo>
                <a:lnTo>
                  <a:pt x="1947189" y="899020"/>
                </a:lnTo>
                <a:lnTo>
                  <a:pt x="1913585" y="937120"/>
                </a:lnTo>
                <a:lnTo>
                  <a:pt x="1879396" y="975220"/>
                </a:lnTo>
                <a:lnTo>
                  <a:pt x="1844662" y="1013320"/>
                </a:lnTo>
                <a:lnTo>
                  <a:pt x="1809432" y="1051420"/>
                </a:lnTo>
                <a:lnTo>
                  <a:pt x="1773732" y="1089520"/>
                </a:lnTo>
                <a:lnTo>
                  <a:pt x="1737614" y="1127620"/>
                </a:lnTo>
                <a:lnTo>
                  <a:pt x="1701114" y="1165720"/>
                </a:lnTo>
                <a:lnTo>
                  <a:pt x="1627111" y="1241920"/>
                </a:lnTo>
                <a:lnTo>
                  <a:pt x="1589697" y="1267320"/>
                </a:lnTo>
                <a:lnTo>
                  <a:pt x="1400073" y="1457820"/>
                </a:lnTo>
                <a:lnTo>
                  <a:pt x="1361909" y="1483220"/>
                </a:lnTo>
                <a:lnTo>
                  <a:pt x="1247686" y="1597520"/>
                </a:lnTo>
                <a:lnTo>
                  <a:pt x="1128903" y="1699120"/>
                </a:lnTo>
                <a:lnTo>
                  <a:pt x="1085837" y="1749920"/>
                </a:lnTo>
                <a:lnTo>
                  <a:pt x="958227" y="1864220"/>
                </a:lnTo>
                <a:lnTo>
                  <a:pt x="874915" y="1940420"/>
                </a:lnTo>
                <a:lnTo>
                  <a:pt x="833920" y="1978520"/>
                </a:lnTo>
                <a:lnTo>
                  <a:pt x="793445" y="2016620"/>
                </a:lnTo>
                <a:lnTo>
                  <a:pt x="753503" y="2054720"/>
                </a:lnTo>
                <a:lnTo>
                  <a:pt x="714159" y="2092820"/>
                </a:lnTo>
                <a:lnTo>
                  <a:pt x="675462" y="2130920"/>
                </a:lnTo>
                <a:lnTo>
                  <a:pt x="637451" y="2169020"/>
                </a:lnTo>
                <a:lnTo>
                  <a:pt x="600176" y="2207120"/>
                </a:lnTo>
                <a:lnTo>
                  <a:pt x="563664" y="2245220"/>
                </a:lnTo>
                <a:lnTo>
                  <a:pt x="527977" y="2283320"/>
                </a:lnTo>
                <a:lnTo>
                  <a:pt x="493166" y="2321420"/>
                </a:lnTo>
                <a:lnTo>
                  <a:pt x="459270" y="2359520"/>
                </a:lnTo>
                <a:lnTo>
                  <a:pt x="426326" y="2397620"/>
                </a:lnTo>
                <a:lnTo>
                  <a:pt x="394373" y="2435720"/>
                </a:lnTo>
                <a:lnTo>
                  <a:pt x="363486" y="2473820"/>
                </a:lnTo>
                <a:lnTo>
                  <a:pt x="333692" y="2511920"/>
                </a:lnTo>
                <a:lnTo>
                  <a:pt x="305028" y="2550020"/>
                </a:lnTo>
                <a:lnTo>
                  <a:pt x="277558" y="2588120"/>
                </a:lnTo>
                <a:lnTo>
                  <a:pt x="251320" y="2626220"/>
                </a:lnTo>
                <a:lnTo>
                  <a:pt x="226352" y="2664320"/>
                </a:lnTo>
                <a:lnTo>
                  <a:pt x="202704" y="2702420"/>
                </a:lnTo>
                <a:lnTo>
                  <a:pt x="180428" y="2740520"/>
                </a:lnTo>
                <a:lnTo>
                  <a:pt x="159562" y="2778620"/>
                </a:lnTo>
                <a:lnTo>
                  <a:pt x="140144" y="2816720"/>
                </a:lnTo>
                <a:lnTo>
                  <a:pt x="122237" y="2854820"/>
                </a:lnTo>
                <a:lnTo>
                  <a:pt x="105879" y="2892920"/>
                </a:lnTo>
                <a:lnTo>
                  <a:pt x="91122" y="2931020"/>
                </a:lnTo>
                <a:lnTo>
                  <a:pt x="77990" y="2956420"/>
                </a:lnTo>
                <a:lnTo>
                  <a:pt x="56781" y="3032620"/>
                </a:lnTo>
                <a:lnTo>
                  <a:pt x="39179" y="3096120"/>
                </a:lnTo>
                <a:lnTo>
                  <a:pt x="25031" y="3159620"/>
                </a:lnTo>
                <a:lnTo>
                  <a:pt x="14198" y="3235820"/>
                </a:lnTo>
                <a:lnTo>
                  <a:pt x="6502" y="3299320"/>
                </a:lnTo>
                <a:lnTo>
                  <a:pt x="1828" y="3362820"/>
                </a:lnTo>
                <a:lnTo>
                  <a:pt x="0" y="3426320"/>
                </a:lnTo>
                <a:lnTo>
                  <a:pt x="863" y="3489820"/>
                </a:lnTo>
                <a:lnTo>
                  <a:pt x="4305" y="3540620"/>
                </a:lnTo>
                <a:lnTo>
                  <a:pt x="10134" y="3604120"/>
                </a:lnTo>
                <a:lnTo>
                  <a:pt x="18224" y="3667620"/>
                </a:lnTo>
                <a:lnTo>
                  <a:pt x="28422" y="3718420"/>
                </a:lnTo>
                <a:lnTo>
                  <a:pt x="40576" y="3781920"/>
                </a:lnTo>
                <a:lnTo>
                  <a:pt x="54521" y="3832720"/>
                </a:lnTo>
                <a:lnTo>
                  <a:pt x="70142" y="3883520"/>
                </a:lnTo>
                <a:lnTo>
                  <a:pt x="87249" y="3934320"/>
                </a:lnTo>
                <a:lnTo>
                  <a:pt x="105727" y="3985120"/>
                </a:lnTo>
                <a:lnTo>
                  <a:pt x="125399" y="4035920"/>
                </a:lnTo>
                <a:lnTo>
                  <a:pt x="146138" y="4086720"/>
                </a:lnTo>
                <a:lnTo>
                  <a:pt x="167767" y="4124820"/>
                </a:lnTo>
                <a:lnTo>
                  <a:pt x="190169" y="4175620"/>
                </a:lnTo>
                <a:lnTo>
                  <a:pt x="213169" y="4213720"/>
                </a:lnTo>
                <a:lnTo>
                  <a:pt x="236613" y="4251820"/>
                </a:lnTo>
                <a:lnTo>
                  <a:pt x="260375" y="4302620"/>
                </a:lnTo>
                <a:lnTo>
                  <a:pt x="284302" y="4340720"/>
                </a:lnTo>
                <a:lnTo>
                  <a:pt x="308216" y="4366120"/>
                </a:lnTo>
                <a:lnTo>
                  <a:pt x="332003" y="4404220"/>
                </a:lnTo>
                <a:lnTo>
                  <a:pt x="355485" y="4442320"/>
                </a:lnTo>
                <a:lnTo>
                  <a:pt x="378536" y="4467720"/>
                </a:lnTo>
                <a:lnTo>
                  <a:pt x="400977" y="4493120"/>
                </a:lnTo>
                <a:lnTo>
                  <a:pt x="422681" y="4518520"/>
                </a:lnTo>
                <a:lnTo>
                  <a:pt x="443496" y="4543920"/>
                </a:lnTo>
                <a:lnTo>
                  <a:pt x="463270" y="4569320"/>
                </a:lnTo>
                <a:lnTo>
                  <a:pt x="481838" y="4594720"/>
                </a:lnTo>
                <a:lnTo>
                  <a:pt x="499071" y="4607420"/>
                </a:lnTo>
                <a:lnTo>
                  <a:pt x="514807" y="4632820"/>
                </a:lnTo>
                <a:lnTo>
                  <a:pt x="528904" y="4645520"/>
                </a:lnTo>
                <a:lnTo>
                  <a:pt x="541210" y="4658220"/>
                </a:lnTo>
                <a:lnTo>
                  <a:pt x="551573" y="4658220"/>
                </a:lnTo>
                <a:lnTo>
                  <a:pt x="559841" y="4670920"/>
                </a:lnTo>
                <a:lnTo>
                  <a:pt x="565861" y="4683620"/>
                </a:lnTo>
                <a:lnTo>
                  <a:pt x="569493" y="4683620"/>
                </a:lnTo>
                <a:lnTo>
                  <a:pt x="597319" y="4696320"/>
                </a:lnTo>
                <a:lnTo>
                  <a:pt x="627621" y="4721720"/>
                </a:lnTo>
                <a:lnTo>
                  <a:pt x="729513" y="4721720"/>
                </a:lnTo>
                <a:lnTo>
                  <a:pt x="765454" y="4709020"/>
                </a:lnTo>
                <a:lnTo>
                  <a:pt x="828370" y="4670920"/>
                </a:lnTo>
                <a:lnTo>
                  <a:pt x="856284" y="4632820"/>
                </a:lnTo>
                <a:lnTo>
                  <a:pt x="872045" y="4582020"/>
                </a:lnTo>
                <a:lnTo>
                  <a:pt x="875779" y="4531220"/>
                </a:lnTo>
                <a:lnTo>
                  <a:pt x="867625" y="4493120"/>
                </a:lnTo>
                <a:lnTo>
                  <a:pt x="847686" y="4442320"/>
                </a:lnTo>
                <a:lnTo>
                  <a:pt x="816102" y="4404220"/>
                </a:lnTo>
                <a:lnTo>
                  <a:pt x="807847" y="4404220"/>
                </a:lnTo>
                <a:lnTo>
                  <a:pt x="791743" y="4378820"/>
                </a:lnTo>
                <a:lnTo>
                  <a:pt x="768921" y="4366120"/>
                </a:lnTo>
                <a:lnTo>
                  <a:pt x="740473" y="4328020"/>
                </a:lnTo>
                <a:lnTo>
                  <a:pt x="707555" y="4289920"/>
                </a:lnTo>
                <a:lnTo>
                  <a:pt x="671258" y="4251820"/>
                </a:lnTo>
                <a:lnTo>
                  <a:pt x="632701" y="4201020"/>
                </a:lnTo>
                <a:lnTo>
                  <a:pt x="553326" y="4074020"/>
                </a:lnTo>
                <a:lnTo>
                  <a:pt x="514731" y="3997820"/>
                </a:lnTo>
                <a:lnTo>
                  <a:pt x="1159827" y="3997820"/>
                </a:lnTo>
                <a:lnTo>
                  <a:pt x="1200086" y="3959720"/>
                </a:lnTo>
                <a:lnTo>
                  <a:pt x="1227226" y="3921620"/>
                </a:lnTo>
                <a:lnTo>
                  <a:pt x="1237170" y="3870820"/>
                </a:lnTo>
                <a:lnTo>
                  <a:pt x="1227226" y="3820020"/>
                </a:lnTo>
                <a:lnTo>
                  <a:pt x="1200086" y="3781920"/>
                </a:lnTo>
                <a:lnTo>
                  <a:pt x="1159827" y="3756520"/>
                </a:lnTo>
                <a:lnTo>
                  <a:pt x="1110513" y="3743820"/>
                </a:lnTo>
                <a:lnTo>
                  <a:pt x="413499" y="3743820"/>
                </a:lnTo>
                <a:lnTo>
                  <a:pt x="401281" y="3705720"/>
                </a:lnTo>
                <a:lnTo>
                  <a:pt x="390766" y="3654920"/>
                </a:lnTo>
                <a:lnTo>
                  <a:pt x="382104" y="3604120"/>
                </a:lnTo>
                <a:lnTo>
                  <a:pt x="375450" y="3553320"/>
                </a:lnTo>
                <a:lnTo>
                  <a:pt x="370941" y="3502520"/>
                </a:lnTo>
                <a:lnTo>
                  <a:pt x="368731" y="3451720"/>
                </a:lnTo>
                <a:lnTo>
                  <a:pt x="1493862" y="3451720"/>
                </a:lnTo>
                <a:lnTo>
                  <a:pt x="1543177" y="3439020"/>
                </a:lnTo>
                <a:lnTo>
                  <a:pt x="1583436" y="3413620"/>
                </a:lnTo>
                <a:lnTo>
                  <a:pt x="1610575" y="3375520"/>
                </a:lnTo>
                <a:lnTo>
                  <a:pt x="1620520" y="3324720"/>
                </a:lnTo>
                <a:lnTo>
                  <a:pt x="1610575" y="3273920"/>
                </a:lnTo>
                <a:lnTo>
                  <a:pt x="1583436" y="3235820"/>
                </a:lnTo>
                <a:lnTo>
                  <a:pt x="1543177" y="3210420"/>
                </a:lnTo>
                <a:lnTo>
                  <a:pt x="1493862" y="3197720"/>
                </a:lnTo>
                <a:lnTo>
                  <a:pt x="393382" y="3197720"/>
                </a:lnTo>
                <a:lnTo>
                  <a:pt x="400278" y="3172320"/>
                </a:lnTo>
                <a:lnTo>
                  <a:pt x="408038" y="3134220"/>
                </a:lnTo>
                <a:lnTo>
                  <a:pt x="416763" y="3108820"/>
                </a:lnTo>
                <a:lnTo>
                  <a:pt x="426529" y="3083420"/>
                </a:lnTo>
                <a:lnTo>
                  <a:pt x="441350" y="3032620"/>
                </a:lnTo>
                <a:lnTo>
                  <a:pt x="459257" y="2994520"/>
                </a:lnTo>
                <a:lnTo>
                  <a:pt x="480085" y="2956420"/>
                </a:lnTo>
                <a:lnTo>
                  <a:pt x="503656" y="2918320"/>
                </a:lnTo>
                <a:lnTo>
                  <a:pt x="529818" y="2867520"/>
                </a:lnTo>
                <a:lnTo>
                  <a:pt x="1442580" y="2867520"/>
                </a:lnTo>
                <a:lnTo>
                  <a:pt x="1482839" y="2829420"/>
                </a:lnTo>
                <a:lnTo>
                  <a:pt x="1509979" y="2791320"/>
                </a:lnTo>
                <a:lnTo>
                  <a:pt x="1519923" y="2740520"/>
                </a:lnTo>
                <a:lnTo>
                  <a:pt x="1509979" y="2702420"/>
                </a:lnTo>
                <a:lnTo>
                  <a:pt x="1482839" y="2651620"/>
                </a:lnTo>
                <a:lnTo>
                  <a:pt x="1442580" y="2626220"/>
                </a:lnTo>
                <a:lnTo>
                  <a:pt x="1393266" y="2613520"/>
                </a:lnTo>
                <a:lnTo>
                  <a:pt x="723988" y="2613520"/>
                </a:lnTo>
                <a:lnTo>
                  <a:pt x="754214" y="2588120"/>
                </a:lnTo>
                <a:lnTo>
                  <a:pt x="785418" y="2550020"/>
                </a:lnTo>
                <a:lnTo>
                  <a:pt x="817549" y="2511920"/>
                </a:lnTo>
                <a:lnTo>
                  <a:pt x="850595" y="2486520"/>
                </a:lnTo>
                <a:lnTo>
                  <a:pt x="884466" y="2448420"/>
                </a:lnTo>
                <a:lnTo>
                  <a:pt x="919149" y="2410320"/>
                </a:lnTo>
                <a:lnTo>
                  <a:pt x="954570" y="2372220"/>
                </a:lnTo>
                <a:lnTo>
                  <a:pt x="990701" y="2334120"/>
                </a:lnTo>
                <a:lnTo>
                  <a:pt x="1027493" y="2308720"/>
                </a:lnTo>
                <a:lnTo>
                  <a:pt x="1064895" y="2270620"/>
                </a:lnTo>
                <a:lnTo>
                  <a:pt x="1102842" y="2232520"/>
                </a:lnTo>
                <a:lnTo>
                  <a:pt x="1141323" y="2194420"/>
                </a:lnTo>
                <a:lnTo>
                  <a:pt x="1180261" y="2156320"/>
                </a:lnTo>
                <a:lnTo>
                  <a:pt x="1259370" y="2080120"/>
                </a:lnTo>
                <a:lnTo>
                  <a:pt x="1339773" y="2003920"/>
                </a:lnTo>
                <a:lnTo>
                  <a:pt x="1380350" y="1978520"/>
                </a:lnTo>
                <a:lnTo>
                  <a:pt x="1460766" y="1902320"/>
                </a:lnTo>
                <a:lnTo>
                  <a:pt x="1737309" y="1635620"/>
                </a:lnTo>
                <a:lnTo>
                  <a:pt x="1776310" y="1597520"/>
                </a:lnTo>
                <a:lnTo>
                  <a:pt x="1815109" y="1572120"/>
                </a:lnTo>
                <a:lnTo>
                  <a:pt x="1891931" y="1495920"/>
                </a:lnTo>
                <a:lnTo>
                  <a:pt x="1967534" y="1419720"/>
                </a:lnTo>
                <a:lnTo>
                  <a:pt x="2004809" y="1381620"/>
                </a:lnTo>
                <a:lnTo>
                  <a:pt x="2041690" y="1343520"/>
                </a:lnTo>
                <a:lnTo>
                  <a:pt x="2078139" y="1305420"/>
                </a:lnTo>
                <a:lnTo>
                  <a:pt x="2114143" y="1267320"/>
                </a:lnTo>
                <a:lnTo>
                  <a:pt x="2149665" y="1229220"/>
                </a:lnTo>
                <a:lnTo>
                  <a:pt x="2184679" y="1191120"/>
                </a:lnTo>
                <a:lnTo>
                  <a:pt x="2219147" y="1153020"/>
                </a:lnTo>
                <a:lnTo>
                  <a:pt x="2253030" y="1114920"/>
                </a:lnTo>
                <a:lnTo>
                  <a:pt x="2286330" y="1076820"/>
                </a:lnTo>
                <a:lnTo>
                  <a:pt x="2318982" y="1038720"/>
                </a:lnTo>
                <a:lnTo>
                  <a:pt x="2350986" y="1000620"/>
                </a:lnTo>
                <a:lnTo>
                  <a:pt x="2382291" y="962520"/>
                </a:lnTo>
                <a:lnTo>
                  <a:pt x="2412873" y="924420"/>
                </a:lnTo>
                <a:lnTo>
                  <a:pt x="2442705" y="886320"/>
                </a:lnTo>
                <a:lnTo>
                  <a:pt x="2471763" y="848220"/>
                </a:lnTo>
                <a:lnTo>
                  <a:pt x="2499995" y="797420"/>
                </a:lnTo>
                <a:lnTo>
                  <a:pt x="2527401" y="759320"/>
                </a:lnTo>
                <a:lnTo>
                  <a:pt x="2553932" y="721220"/>
                </a:lnTo>
                <a:lnTo>
                  <a:pt x="2579560" y="683120"/>
                </a:lnTo>
                <a:lnTo>
                  <a:pt x="2604262" y="645020"/>
                </a:lnTo>
                <a:lnTo>
                  <a:pt x="2627998" y="606920"/>
                </a:lnTo>
                <a:lnTo>
                  <a:pt x="2650744" y="568820"/>
                </a:lnTo>
                <a:lnTo>
                  <a:pt x="2672473" y="518020"/>
                </a:lnTo>
                <a:lnTo>
                  <a:pt x="2693162" y="479920"/>
                </a:lnTo>
                <a:lnTo>
                  <a:pt x="2712758" y="441820"/>
                </a:lnTo>
                <a:lnTo>
                  <a:pt x="2731249" y="403720"/>
                </a:lnTo>
                <a:lnTo>
                  <a:pt x="2748610" y="365620"/>
                </a:lnTo>
                <a:lnTo>
                  <a:pt x="2764790" y="314820"/>
                </a:lnTo>
                <a:lnTo>
                  <a:pt x="2779776" y="276720"/>
                </a:lnTo>
                <a:lnTo>
                  <a:pt x="2793530" y="238620"/>
                </a:lnTo>
                <a:lnTo>
                  <a:pt x="2806039" y="187820"/>
                </a:lnTo>
                <a:lnTo>
                  <a:pt x="2817241" y="149720"/>
                </a:lnTo>
                <a:lnTo>
                  <a:pt x="2827134" y="111620"/>
                </a:lnTo>
                <a:lnTo>
                  <a:pt x="2835681" y="73520"/>
                </a:lnTo>
                <a:lnTo>
                  <a:pt x="2842857" y="22720"/>
                </a:lnTo>
                <a:lnTo>
                  <a:pt x="2845346" y="10020"/>
                </a:lnTo>
                <a:close/>
              </a:path>
              <a:path w="3693795" h="4721860">
                <a:moveTo>
                  <a:pt x="3506774" y="1344333"/>
                </a:moveTo>
                <a:lnTo>
                  <a:pt x="3503396" y="1297622"/>
                </a:lnTo>
                <a:lnTo>
                  <a:pt x="3493605" y="1253045"/>
                </a:lnTo>
                <a:lnTo>
                  <a:pt x="3477857" y="1211084"/>
                </a:lnTo>
                <a:lnTo>
                  <a:pt x="3456660" y="1172222"/>
                </a:lnTo>
                <a:lnTo>
                  <a:pt x="3430473" y="1136954"/>
                </a:lnTo>
                <a:lnTo>
                  <a:pt x="3399790" y="1105776"/>
                </a:lnTo>
                <a:lnTo>
                  <a:pt x="3365093" y="1079169"/>
                </a:lnTo>
                <a:lnTo>
                  <a:pt x="3326854" y="1057630"/>
                </a:lnTo>
                <a:lnTo>
                  <a:pt x="3285566" y="1041628"/>
                </a:lnTo>
                <a:lnTo>
                  <a:pt x="3241700" y="1031671"/>
                </a:lnTo>
                <a:lnTo>
                  <a:pt x="3195739" y="1028242"/>
                </a:lnTo>
                <a:lnTo>
                  <a:pt x="3149777" y="1031671"/>
                </a:lnTo>
                <a:lnTo>
                  <a:pt x="3105899" y="1041628"/>
                </a:lnTo>
                <a:lnTo>
                  <a:pt x="3064611" y="1057630"/>
                </a:lnTo>
                <a:lnTo>
                  <a:pt x="3026372" y="1079169"/>
                </a:lnTo>
                <a:lnTo>
                  <a:pt x="2991675" y="1105776"/>
                </a:lnTo>
                <a:lnTo>
                  <a:pt x="2960992" y="1136954"/>
                </a:lnTo>
                <a:lnTo>
                  <a:pt x="2934805" y="1172222"/>
                </a:lnTo>
                <a:lnTo>
                  <a:pt x="2913608" y="1211084"/>
                </a:lnTo>
                <a:lnTo>
                  <a:pt x="2897873" y="1253045"/>
                </a:lnTo>
                <a:lnTo>
                  <a:pt x="2888069" y="1297622"/>
                </a:lnTo>
                <a:lnTo>
                  <a:pt x="2884703" y="1344333"/>
                </a:lnTo>
                <a:lnTo>
                  <a:pt x="2888069" y="1391043"/>
                </a:lnTo>
                <a:lnTo>
                  <a:pt x="2897873" y="1435633"/>
                </a:lnTo>
                <a:lnTo>
                  <a:pt x="2913608" y="1477594"/>
                </a:lnTo>
                <a:lnTo>
                  <a:pt x="2934805" y="1516456"/>
                </a:lnTo>
                <a:lnTo>
                  <a:pt x="2960992" y="1551711"/>
                </a:lnTo>
                <a:lnTo>
                  <a:pt x="2991675" y="1582902"/>
                </a:lnTo>
                <a:lnTo>
                  <a:pt x="3026372" y="1609509"/>
                </a:lnTo>
                <a:lnTo>
                  <a:pt x="3064611" y="1631048"/>
                </a:lnTo>
                <a:lnTo>
                  <a:pt x="3105899" y="1647050"/>
                </a:lnTo>
                <a:lnTo>
                  <a:pt x="3149777" y="1657007"/>
                </a:lnTo>
                <a:lnTo>
                  <a:pt x="3195739" y="1660423"/>
                </a:lnTo>
                <a:lnTo>
                  <a:pt x="3241700" y="1657007"/>
                </a:lnTo>
                <a:lnTo>
                  <a:pt x="3285566" y="1647050"/>
                </a:lnTo>
                <a:lnTo>
                  <a:pt x="3326854" y="1631048"/>
                </a:lnTo>
                <a:lnTo>
                  <a:pt x="3365093" y="1609509"/>
                </a:lnTo>
                <a:lnTo>
                  <a:pt x="3399790" y="1582902"/>
                </a:lnTo>
                <a:lnTo>
                  <a:pt x="3430473" y="1551711"/>
                </a:lnTo>
                <a:lnTo>
                  <a:pt x="3456660" y="1516456"/>
                </a:lnTo>
                <a:lnTo>
                  <a:pt x="3477857" y="1477594"/>
                </a:lnTo>
                <a:lnTo>
                  <a:pt x="3493605" y="1435633"/>
                </a:lnTo>
                <a:lnTo>
                  <a:pt x="3503396" y="1391043"/>
                </a:lnTo>
                <a:lnTo>
                  <a:pt x="3506774" y="1344333"/>
                </a:lnTo>
                <a:close/>
              </a:path>
              <a:path w="3693795" h="4721860">
                <a:moveTo>
                  <a:pt x="3508527" y="2550566"/>
                </a:moveTo>
                <a:lnTo>
                  <a:pt x="3505873" y="2503855"/>
                </a:lnTo>
                <a:lnTo>
                  <a:pt x="3498113" y="2458732"/>
                </a:lnTo>
                <a:lnTo>
                  <a:pt x="3485540" y="2415476"/>
                </a:lnTo>
                <a:lnTo>
                  <a:pt x="3468459" y="2374417"/>
                </a:lnTo>
                <a:lnTo>
                  <a:pt x="3447161" y="2335834"/>
                </a:lnTo>
                <a:lnTo>
                  <a:pt x="3421938" y="2300046"/>
                </a:lnTo>
                <a:lnTo>
                  <a:pt x="3393084" y="2267331"/>
                </a:lnTo>
                <a:lnTo>
                  <a:pt x="3360890" y="2238006"/>
                </a:lnTo>
                <a:lnTo>
                  <a:pt x="3325672" y="2212378"/>
                </a:lnTo>
                <a:lnTo>
                  <a:pt x="3287712" y="2190724"/>
                </a:lnTo>
                <a:lnTo>
                  <a:pt x="3247301" y="2173363"/>
                </a:lnTo>
                <a:lnTo>
                  <a:pt x="3204756" y="2160587"/>
                </a:lnTo>
                <a:lnTo>
                  <a:pt x="3160344" y="2152713"/>
                </a:lnTo>
                <a:lnTo>
                  <a:pt x="3114383" y="2150008"/>
                </a:lnTo>
                <a:lnTo>
                  <a:pt x="3068409" y="2152713"/>
                </a:lnTo>
                <a:lnTo>
                  <a:pt x="3024009" y="2160587"/>
                </a:lnTo>
                <a:lnTo>
                  <a:pt x="2981452" y="2173363"/>
                </a:lnTo>
                <a:lnTo>
                  <a:pt x="2941040" y="2190724"/>
                </a:lnTo>
                <a:lnTo>
                  <a:pt x="2903080" y="2212378"/>
                </a:lnTo>
                <a:lnTo>
                  <a:pt x="2867863" y="2238006"/>
                </a:lnTo>
                <a:lnTo>
                  <a:pt x="2835681" y="2267331"/>
                </a:lnTo>
                <a:lnTo>
                  <a:pt x="2806827" y="2300046"/>
                </a:lnTo>
                <a:lnTo>
                  <a:pt x="2781604" y="2335834"/>
                </a:lnTo>
                <a:lnTo>
                  <a:pt x="2760294" y="2374417"/>
                </a:lnTo>
                <a:lnTo>
                  <a:pt x="2743212" y="2415476"/>
                </a:lnTo>
                <a:lnTo>
                  <a:pt x="2730639" y="2458732"/>
                </a:lnTo>
                <a:lnTo>
                  <a:pt x="2722880" y="2503855"/>
                </a:lnTo>
                <a:lnTo>
                  <a:pt x="2720238" y="2550566"/>
                </a:lnTo>
                <a:lnTo>
                  <a:pt x="2722880" y="2597289"/>
                </a:lnTo>
                <a:lnTo>
                  <a:pt x="2730639" y="2642412"/>
                </a:lnTo>
                <a:lnTo>
                  <a:pt x="2743212" y="2685669"/>
                </a:lnTo>
                <a:lnTo>
                  <a:pt x="2760294" y="2726728"/>
                </a:lnTo>
                <a:lnTo>
                  <a:pt x="2781604" y="2765310"/>
                </a:lnTo>
                <a:lnTo>
                  <a:pt x="2806827" y="2801099"/>
                </a:lnTo>
                <a:lnTo>
                  <a:pt x="2835681" y="2833814"/>
                </a:lnTo>
                <a:lnTo>
                  <a:pt x="2867863" y="2863126"/>
                </a:lnTo>
                <a:lnTo>
                  <a:pt x="2903080" y="2888767"/>
                </a:lnTo>
                <a:lnTo>
                  <a:pt x="2941040" y="2910421"/>
                </a:lnTo>
                <a:lnTo>
                  <a:pt x="2981452" y="2927781"/>
                </a:lnTo>
                <a:lnTo>
                  <a:pt x="3024009" y="2940545"/>
                </a:lnTo>
                <a:lnTo>
                  <a:pt x="3068409" y="2948432"/>
                </a:lnTo>
                <a:lnTo>
                  <a:pt x="3114383" y="2951124"/>
                </a:lnTo>
                <a:lnTo>
                  <a:pt x="3160344" y="2948432"/>
                </a:lnTo>
                <a:lnTo>
                  <a:pt x="3204756" y="2940545"/>
                </a:lnTo>
                <a:lnTo>
                  <a:pt x="3247301" y="2927781"/>
                </a:lnTo>
                <a:lnTo>
                  <a:pt x="3287712" y="2910421"/>
                </a:lnTo>
                <a:lnTo>
                  <a:pt x="3325672" y="2888767"/>
                </a:lnTo>
                <a:lnTo>
                  <a:pt x="3360890" y="2863126"/>
                </a:lnTo>
                <a:lnTo>
                  <a:pt x="3393084" y="2833814"/>
                </a:lnTo>
                <a:lnTo>
                  <a:pt x="3421938" y="2801099"/>
                </a:lnTo>
                <a:lnTo>
                  <a:pt x="3447161" y="2765310"/>
                </a:lnTo>
                <a:lnTo>
                  <a:pt x="3468459" y="2726728"/>
                </a:lnTo>
                <a:lnTo>
                  <a:pt x="3485540" y="2685669"/>
                </a:lnTo>
                <a:lnTo>
                  <a:pt x="3498113" y="2642412"/>
                </a:lnTo>
                <a:lnTo>
                  <a:pt x="3505873" y="2597289"/>
                </a:lnTo>
                <a:lnTo>
                  <a:pt x="3508527" y="2550566"/>
                </a:lnTo>
                <a:close/>
              </a:path>
              <a:path w="3693795" h="4721860">
                <a:moveTo>
                  <a:pt x="3693350" y="317944"/>
                </a:moveTo>
                <a:lnTo>
                  <a:pt x="3689007" y="268770"/>
                </a:lnTo>
                <a:lnTo>
                  <a:pt x="3676510" y="222491"/>
                </a:lnTo>
                <a:lnTo>
                  <a:pt x="3656596" y="179870"/>
                </a:lnTo>
                <a:lnTo>
                  <a:pt x="3630041" y="141693"/>
                </a:lnTo>
                <a:lnTo>
                  <a:pt x="3597592" y="108724"/>
                </a:lnTo>
                <a:lnTo>
                  <a:pt x="3560026" y="81737"/>
                </a:lnTo>
                <a:lnTo>
                  <a:pt x="3518090" y="61506"/>
                </a:lnTo>
                <a:lnTo>
                  <a:pt x="3472548" y="48793"/>
                </a:lnTo>
                <a:lnTo>
                  <a:pt x="3424161" y="44386"/>
                </a:lnTo>
                <a:lnTo>
                  <a:pt x="3375774" y="48793"/>
                </a:lnTo>
                <a:lnTo>
                  <a:pt x="3330232" y="61506"/>
                </a:lnTo>
                <a:lnTo>
                  <a:pt x="3288296" y="81737"/>
                </a:lnTo>
                <a:lnTo>
                  <a:pt x="3250730" y="108724"/>
                </a:lnTo>
                <a:lnTo>
                  <a:pt x="3218281" y="141693"/>
                </a:lnTo>
                <a:lnTo>
                  <a:pt x="3191726" y="179870"/>
                </a:lnTo>
                <a:lnTo>
                  <a:pt x="3171812" y="222491"/>
                </a:lnTo>
                <a:lnTo>
                  <a:pt x="3159315" y="268770"/>
                </a:lnTo>
                <a:lnTo>
                  <a:pt x="3154972" y="317944"/>
                </a:lnTo>
                <a:lnTo>
                  <a:pt x="3159315" y="367118"/>
                </a:lnTo>
                <a:lnTo>
                  <a:pt x="3171812" y="413397"/>
                </a:lnTo>
                <a:lnTo>
                  <a:pt x="3191726" y="456018"/>
                </a:lnTo>
                <a:lnTo>
                  <a:pt x="3218281" y="494207"/>
                </a:lnTo>
                <a:lnTo>
                  <a:pt x="3250730" y="527177"/>
                </a:lnTo>
                <a:lnTo>
                  <a:pt x="3288296" y="554164"/>
                </a:lnTo>
                <a:lnTo>
                  <a:pt x="3330232" y="574395"/>
                </a:lnTo>
                <a:lnTo>
                  <a:pt x="3375774" y="587108"/>
                </a:lnTo>
                <a:lnTo>
                  <a:pt x="3424161" y="591515"/>
                </a:lnTo>
                <a:lnTo>
                  <a:pt x="3472548" y="587108"/>
                </a:lnTo>
                <a:lnTo>
                  <a:pt x="3518090" y="574395"/>
                </a:lnTo>
                <a:lnTo>
                  <a:pt x="3560026" y="554164"/>
                </a:lnTo>
                <a:lnTo>
                  <a:pt x="3597592" y="527177"/>
                </a:lnTo>
                <a:lnTo>
                  <a:pt x="3630041" y="494207"/>
                </a:lnTo>
                <a:lnTo>
                  <a:pt x="3656596" y="456018"/>
                </a:lnTo>
                <a:lnTo>
                  <a:pt x="3676510" y="413397"/>
                </a:lnTo>
                <a:lnTo>
                  <a:pt x="3689007" y="367118"/>
                </a:lnTo>
                <a:lnTo>
                  <a:pt x="3693350" y="317944"/>
                </a:lnTo>
                <a:close/>
              </a:path>
            </a:pathLst>
          </a:custGeom>
          <a:solidFill>
            <a:srgbClr val="00A79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4690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Slid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4446D-3EC5-A487-67B6-AFE74A9C4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365125"/>
            <a:ext cx="6479308" cy="4355493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A96E9-5766-B813-ED3A-78756E2A6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1200" y="4862945"/>
            <a:ext cx="6479307" cy="50153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0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A034B4-D92B-161B-41A1-3DE14A2FB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1680" y="6127750"/>
            <a:ext cx="89306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ACCD77F-6A9E-76FD-8A3A-2FBB9E8A1FB5}"/>
              </a:ext>
            </a:extLst>
          </p:cNvPr>
          <p:cNvSpPr/>
          <p:nvPr userDrawn="1"/>
        </p:nvSpPr>
        <p:spPr>
          <a:xfrm>
            <a:off x="7805550" y="0"/>
            <a:ext cx="4391193" cy="4355492"/>
          </a:xfrm>
          <a:custGeom>
            <a:avLst/>
            <a:gdLst/>
            <a:ahLst/>
            <a:cxnLst/>
            <a:rect l="l" t="t" r="r" b="b"/>
            <a:pathLst>
              <a:path w="4842509" h="4803140">
                <a:moveTo>
                  <a:pt x="747268" y="1282877"/>
                </a:moveTo>
                <a:lnTo>
                  <a:pt x="744347" y="1235252"/>
                </a:lnTo>
                <a:lnTo>
                  <a:pt x="735850" y="1189393"/>
                </a:lnTo>
                <a:lnTo>
                  <a:pt x="722109" y="1145654"/>
                </a:lnTo>
                <a:lnTo>
                  <a:pt x="703478" y="1104379"/>
                </a:lnTo>
                <a:lnTo>
                  <a:pt x="680313" y="1065949"/>
                </a:lnTo>
                <a:lnTo>
                  <a:pt x="652957" y="1030706"/>
                </a:lnTo>
                <a:lnTo>
                  <a:pt x="621766" y="999007"/>
                </a:lnTo>
                <a:lnTo>
                  <a:pt x="587095" y="971207"/>
                </a:lnTo>
                <a:lnTo>
                  <a:pt x="549275" y="947661"/>
                </a:lnTo>
                <a:lnTo>
                  <a:pt x="508673" y="928738"/>
                </a:lnTo>
                <a:lnTo>
                  <a:pt x="465620" y="914781"/>
                </a:lnTo>
                <a:lnTo>
                  <a:pt x="420497" y="906132"/>
                </a:lnTo>
                <a:lnTo>
                  <a:pt x="373634" y="903173"/>
                </a:lnTo>
                <a:lnTo>
                  <a:pt x="326758" y="906132"/>
                </a:lnTo>
                <a:lnTo>
                  <a:pt x="281635" y="914781"/>
                </a:lnTo>
                <a:lnTo>
                  <a:pt x="238582" y="928738"/>
                </a:lnTo>
                <a:lnTo>
                  <a:pt x="197980" y="947661"/>
                </a:lnTo>
                <a:lnTo>
                  <a:pt x="160159" y="971207"/>
                </a:lnTo>
                <a:lnTo>
                  <a:pt x="125488" y="999007"/>
                </a:lnTo>
                <a:lnTo>
                  <a:pt x="94297" y="1030706"/>
                </a:lnTo>
                <a:lnTo>
                  <a:pt x="66941" y="1065949"/>
                </a:lnTo>
                <a:lnTo>
                  <a:pt x="43776" y="1104379"/>
                </a:lnTo>
                <a:lnTo>
                  <a:pt x="25146" y="1145654"/>
                </a:lnTo>
                <a:lnTo>
                  <a:pt x="11404" y="1189393"/>
                </a:lnTo>
                <a:lnTo>
                  <a:pt x="2908" y="1235252"/>
                </a:lnTo>
                <a:lnTo>
                  <a:pt x="0" y="1282877"/>
                </a:lnTo>
                <a:lnTo>
                  <a:pt x="2908" y="1330515"/>
                </a:lnTo>
                <a:lnTo>
                  <a:pt x="11404" y="1376375"/>
                </a:lnTo>
                <a:lnTo>
                  <a:pt x="25146" y="1420126"/>
                </a:lnTo>
                <a:lnTo>
                  <a:pt x="43776" y="1461389"/>
                </a:lnTo>
                <a:lnTo>
                  <a:pt x="66941" y="1499819"/>
                </a:lnTo>
                <a:lnTo>
                  <a:pt x="94297" y="1535074"/>
                </a:lnTo>
                <a:lnTo>
                  <a:pt x="125488" y="1566773"/>
                </a:lnTo>
                <a:lnTo>
                  <a:pt x="160159" y="1594573"/>
                </a:lnTo>
                <a:lnTo>
                  <a:pt x="197980" y="1618107"/>
                </a:lnTo>
                <a:lnTo>
                  <a:pt x="238582" y="1637042"/>
                </a:lnTo>
                <a:lnTo>
                  <a:pt x="281635" y="1651000"/>
                </a:lnTo>
                <a:lnTo>
                  <a:pt x="326758" y="1659636"/>
                </a:lnTo>
                <a:lnTo>
                  <a:pt x="373634" y="1662595"/>
                </a:lnTo>
                <a:lnTo>
                  <a:pt x="420497" y="1659636"/>
                </a:lnTo>
                <a:lnTo>
                  <a:pt x="465620" y="1651000"/>
                </a:lnTo>
                <a:lnTo>
                  <a:pt x="508673" y="1637042"/>
                </a:lnTo>
                <a:lnTo>
                  <a:pt x="549275" y="1618107"/>
                </a:lnTo>
                <a:lnTo>
                  <a:pt x="587095" y="1594573"/>
                </a:lnTo>
                <a:lnTo>
                  <a:pt x="621766" y="1566773"/>
                </a:lnTo>
                <a:lnTo>
                  <a:pt x="652957" y="1535074"/>
                </a:lnTo>
                <a:lnTo>
                  <a:pt x="680313" y="1499819"/>
                </a:lnTo>
                <a:lnTo>
                  <a:pt x="703478" y="1461389"/>
                </a:lnTo>
                <a:lnTo>
                  <a:pt x="722109" y="1420126"/>
                </a:lnTo>
                <a:lnTo>
                  <a:pt x="735850" y="1376375"/>
                </a:lnTo>
                <a:lnTo>
                  <a:pt x="744347" y="1330515"/>
                </a:lnTo>
                <a:lnTo>
                  <a:pt x="747268" y="1282877"/>
                </a:lnTo>
                <a:close/>
              </a:path>
              <a:path w="4842509" h="4803140">
                <a:moveTo>
                  <a:pt x="1038237" y="2266010"/>
                </a:moveTo>
                <a:lnTo>
                  <a:pt x="1033195" y="2221458"/>
                </a:lnTo>
                <a:lnTo>
                  <a:pt x="1018806" y="2180552"/>
                </a:lnTo>
                <a:lnTo>
                  <a:pt x="996238" y="2144471"/>
                </a:lnTo>
                <a:lnTo>
                  <a:pt x="966635" y="2114385"/>
                </a:lnTo>
                <a:lnTo>
                  <a:pt x="931125" y="2091448"/>
                </a:lnTo>
                <a:lnTo>
                  <a:pt x="890879" y="2076831"/>
                </a:lnTo>
                <a:lnTo>
                  <a:pt x="847039" y="2071700"/>
                </a:lnTo>
                <a:lnTo>
                  <a:pt x="803198" y="2076831"/>
                </a:lnTo>
                <a:lnTo>
                  <a:pt x="762952" y="2091448"/>
                </a:lnTo>
                <a:lnTo>
                  <a:pt x="727456" y="2114385"/>
                </a:lnTo>
                <a:lnTo>
                  <a:pt x="697852" y="2144471"/>
                </a:lnTo>
                <a:lnTo>
                  <a:pt x="675284" y="2180552"/>
                </a:lnTo>
                <a:lnTo>
                  <a:pt x="660895" y="2221458"/>
                </a:lnTo>
                <a:lnTo>
                  <a:pt x="655840" y="2266010"/>
                </a:lnTo>
                <a:lnTo>
                  <a:pt x="660895" y="2310561"/>
                </a:lnTo>
                <a:lnTo>
                  <a:pt x="675284" y="2351455"/>
                </a:lnTo>
                <a:lnTo>
                  <a:pt x="697852" y="2387536"/>
                </a:lnTo>
                <a:lnTo>
                  <a:pt x="727456" y="2417635"/>
                </a:lnTo>
                <a:lnTo>
                  <a:pt x="762952" y="2440571"/>
                </a:lnTo>
                <a:lnTo>
                  <a:pt x="803198" y="2455189"/>
                </a:lnTo>
                <a:lnTo>
                  <a:pt x="847039" y="2460320"/>
                </a:lnTo>
                <a:lnTo>
                  <a:pt x="890879" y="2455189"/>
                </a:lnTo>
                <a:lnTo>
                  <a:pt x="931125" y="2440571"/>
                </a:lnTo>
                <a:lnTo>
                  <a:pt x="966635" y="2417635"/>
                </a:lnTo>
                <a:lnTo>
                  <a:pt x="996238" y="2387536"/>
                </a:lnTo>
                <a:lnTo>
                  <a:pt x="1018806" y="2351455"/>
                </a:lnTo>
                <a:lnTo>
                  <a:pt x="1033195" y="2310561"/>
                </a:lnTo>
                <a:lnTo>
                  <a:pt x="1038237" y="2266010"/>
                </a:lnTo>
                <a:close/>
              </a:path>
              <a:path w="4842509" h="4803140">
                <a:moveTo>
                  <a:pt x="1353693" y="196011"/>
                </a:moveTo>
                <a:lnTo>
                  <a:pt x="1349044" y="149148"/>
                </a:lnTo>
                <a:lnTo>
                  <a:pt x="1335709" y="105486"/>
                </a:lnTo>
                <a:lnTo>
                  <a:pt x="1314615" y="65989"/>
                </a:lnTo>
                <a:lnTo>
                  <a:pt x="1286675" y="31572"/>
                </a:lnTo>
                <a:lnTo>
                  <a:pt x="1252804" y="3175"/>
                </a:lnTo>
                <a:lnTo>
                  <a:pt x="1247063" y="0"/>
                </a:lnTo>
                <a:lnTo>
                  <a:pt x="1002677" y="0"/>
                </a:lnTo>
                <a:lnTo>
                  <a:pt x="963053" y="31572"/>
                </a:lnTo>
                <a:lnTo>
                  <a:pt x="935113" y="65989"/>
                </a:lnTo>
                <a:lnTo>
                  <a:pt x="914019" y="105486"/>
                </a:lnTo>
                <a:lnTo>
                  <a:pt x="900684" y="149148"/>
                </a:lnTo>
                <a:lnTo>
                  <a:pt x="896035" y="196011"/>
                </a:lnTo>
                <a:lnTo>
                  <a:pt x="900684" y="242874"/>
                </a:lnTo>
                <a:lnTo>
                  <a:pt x="914019" y="286524"/>
                </a:lnTo>
                <a:lnTo>
                  <a:pt x="935113" y="326034"/>
                </a:lnTo>
                <a:lnTo>
                  <a:pt x="963053" y="360451"/>
                </a:lnTo>
                <a:lnTo>
                  <a:pt x="996924" y="388848"/>
                </a:lnTo>
                <a:lnTo>
                  <a:pt x="1035799" y="410286"/>
                </a:lnTo>
                <a:lnTo>
                  <a:pt x="1078750" y="423837"/>
                </a:lnTo>
                <a:lnTo>
                  <a:pt x="1124864" y="428561"/>
                </a:lnTo>
                <a:lnTo>
                  <a:pt x="1170978" y="423837"/>
                </a:lnTo>
                <a:lnTo>
                  <a:pt x="1213929" y="410286"/>
                </a:lnTo>
                <a:lnTo>
                  <a:pt x="1252804" y="388848"/>
                </a:lnTo>
                <a:lnTo>
                  <a:pt x="1286675" y="360451"/>
                </a:lnTo>
                <a:lnTo>
                  <a:pt x="1314615" y="326034"/>
                </a:lnTo>
                <a:lnTo>
                  <a:pt x="1335709" y="286524"/>
                </a:lnTo>
                <a:lnTo>
                  <a:pt x="1349044" y="242874"/>
                </a:lnTo>
                <a:lnTo>
                  <a:pt x="1353693" y="196011"/>
                </a:lnTo>
                <a:close/>
              </a:path>
              <a:path w="4842509" h="4803140">
                <a:moveTo>
                  <a:pt x="2336165" y="3322891"/>
                </a:moveTo>
                <a:lnTo>
                  <a:pt x="2331415" y="3275126"/>
                </a:lnTo>
                <a:lnTo>
                  <a:pt x="2317826" y="3230638"/>
                </a:lnTo>
                <a:lnTo>
                  <a:pt x="2296325" y="3190392"/>
                </a:lnTo>
                <a:lnTo>
                  <a:pt x="2267851" y="3155315"/>
                </a:lnTo>
                <a:lnTo>
                  <a:pt x="2233333" y="3126371"/>
                </a:lnTo>
                <a:lnTo>
                  <a:pt x="2193721" y="3104527"/>
                </a:lnTo>
                <a:lnTo>
                  <a:pt x="2149945" y="3090710"/>
                </a:lnTo>
                <a:lnTo>
                  <a:pt x="2102954" y="3085896"/>
                </a:lnTo>
                <a:lnTo>
                  <a:pt x="2055952" y="3090710"/>
                </a:lnTo>
                <a:lnTo>
                  <a:pt x="2012175" y="3104527"/>
                </a:lnTo>
                <a:lnTo>
                  <a:pt x="1972564" y="3126371"/>
                </a:lnTo>
                <a:lnTo>
                  <a:pt x="1938058" y="3155315"/>
                </a:lnTo>
                <a:lnTo>
                  <a:pt x="1909572" y="3190392"/>
                </a:lnTo>
                <a:lnTo>
                  <a:pt x="1888070" y="3230638"/>
                </a:lnTo>
                <a:lnTo>
                  <a:pt x="1874494" y="3275126"/>
                </a:lnTo>
                <a:lnTo>
                  <a:pt x="1869757" y="3322891"/>
                </a:lnTo>
                <a:lnTo>
                  <a:pt x="1874494" y="3370656"/>
                </a:lnTo>
                <a:lnTo>
                  <a:pt x="1888070" y="3415144"/>
                </a:lnTo>
                <a:lnTo>
                  <a:pt x="1909572" y="3455403"/>
                </a:lnTo>
                <a:lnTo>
                  <a:pt x="1938058" y="3490480"/>
                </a:lnTo>
                <a:lnTo>
                  <a:pt x="1972564" y="3519424"/>
                </a:lnTo>
                <a:lnTo>
                  <a:pt x="2012175" y="3541280"/>
                </a:lnTo>
                <a:lnTo>
                  <a:pt x="2055952" y="3555085"/>
                </a:lnTo>
                <a:lnTo>
                  <a:pt x="2102954" y="3559899"/>
                </a:lnTo>
                <a:lnTo>
                  <a:pt x="2149945" y="3555085"/>
                </a:lnTo>
                <a:lnTo>
                  <a:pt x="2193721" y="3541280"/>
                </a:lnTo>
                <a:lnTo>
                  <a:pt x="2233333" y="3519424"/>
                </a:lnTo>
                <a:lnTo>
                  <a:pt x="2267851" y="3490480"/>
                </a:lnTo>
                <a:lnTo>
                  <a:pt x="2296325" y="3455403"/>
                </a:lnTo>
                <a:lnTo>
                  <a:pt x="2317826" y="3415144"/>
                </a:lnTo>
                <a:lnTo>
                  <a:pt x="2331415" y="3370656"/>
                </a:lnTo>
                <a:lnTo>
                  <a:pt x="2336165" y="3322891"/>
                </a:lnTo>
                <a:close/>
              </a:path>
              <a:path w="4842509" h="4803140">
                <a:moveTo>
                  <a:pt x="2815031" y="1449959"/>
                </a:moveTo>
                <a:lnTo>
                  <a:pt x="2805074" y="1400657"/>
                </a:lnTo>
                <a:lnTo>
                  <a:pt x="2777921" y="1360385"/>
                </a:lnTo>
                <a:lnTo>
                  <a:pt x="2737650" y="1333233"/>
                </a:lnTo>
                <a:lnTo>
                  <a:pt x="2688348" y="1323276"/>
                </a:lnTo>
                <a:lnTo>
                  <a:pt x="1587842" y="1323276"/>
                </a:lnTo>
                <a:lnTo>
                  <a:pt x="1594739" y="1293037"/>
                </a:lnTo>
                <a:lnTo>
                  <a:pt x="1611210" y="1231938"/>
                </a:lnTo>
                <a:lnTo>
                  <a:pt x="1635810" y="1161021"/>
                </a:lnTo>
                <a:lnTo>
                  <a:pt x="1653717" y="1120343"/>
                </a:lnTo>
                <a:lnTo>
                  <a:pt x="1674545" y="1079030"/>
                </a:lnTo>
                <a:lnTo>
                  <a:pt x="1698117" y="1037107"/>
                </a:lnTo>
                <a:lnTo>
                  <a:pt x="1724279" y="994613"/>
                </a:lnTo>
                <a:lnTo>
                  <a:pt x="1724837" y="994613"/>
                </a:lnTo>
                <a:lnTo>
                  <a:pt x="1725358" y="994778"/>
                </a:lnTo>
                <a:lnTo>
                  <a:pt x="2587726" y="994778"/>
                </a:lnTo>
                <a:lnTo>
                  <a:pt x="2588539" y="994613"/>
                </a:lnTo>
                <a:lnTo>
                  <a:pt x="2637028" y="984821"/>
                </a:lnTo>
                <a:lnTo>
                  <a:pt x="2677299" y="957668"/>
                </a:lnTo>
                <a:lnTo>
                  <a:pt x="2704452" y="917409"/>
                </a:lnTo>
                <a:lnTo>
                  <a:pt x="2714409" y="868095"/>
                </a:lnTo>
                <a:lnTo>
                  <a:pt x="2704452" y="818794"/>
                </a:lnTo>
                <a:lnTo>
                  <a:pt x="2677299" y="778522"/>
                </a:lnTo>
                <a:lnTo>
                  <a:pt x="2637028" y="751370"/>
                </a:lnTo>
                <a:lnTo>
                  <a:pt x="2587726" y="741413"/>
                </a:lnTo>
                <a:lnTo>
                  <a:pt x="1918449" y="741413"/>
                </a:lnTo>
                <a:lnTo>
                  <a:pt x="1948662" y="707326"/>
                </a:lnTo>
                <a:lnTo>
                  <a:pt x="1979866" y="672985"/>
                </a:lnTo>
                <a:lnTo>
                  <a:pt x="2012010" y="638390"/>
                </a:lnTo>
                <a:lnTo>
                  <a:pt x="2045055" y="603554"/>
                </a:lnTo>
                <a:lnTo>
                  <a:pt x="2078926" y="568502"/>
                </a:lnTo>
                <a:lnTo>
                  <a:pt x="2113610" y="533209"/>
                </a:lnTo>
                <a:lnTo>
                  <a:pt x="2149030" y="497700"/>
                </a:lnTo>
                <a:lnTo>
                  <a:pt x="2185162" y="461987"/>
                </a:lnTo>
                <a:lnTo>
                  <a:pt x="2221954" y="426072"/>
                </a:lnTo>
                <a:lnTo>
                  <a:pt x="2297303" y="353644"/>
                </a:lnTo>
                <a:lnTo>
                  <a:pt x="2414079" y="243662"/>
                </a:lnTo>
                <a:lnTo>
                  <a:pt x="2677630" y="12"/>
                </a:lnTo>
                <a:lnTo>
                  <a:pt x="2136800" y="12"/>
                </a:lnTo>
                <a:lnTo>
                  <a:pt x="2069376" y="63487"/>
                </a:lnTo>
                <a:lnTo>
                  <a:pt x="1987892" y="141401"/>
                </a:lnTo>
                <a:lnTo>
                  <a:pt x="1947964" y="180200"/>
                </a:lnTo>
                <a:lnTo>
                  <a:pt x="1908632" y="218884"/>
                </a:lnTo>
                <a:lnTo>
                  <a:pt x="1869922" y="257467"/>
                </a:lnTo>
                <a:lnTo>
                  <a:pt x="1831911" y="295948"/>
                </a:lnTo>
                <a:lnTo>
                  <a:pt x="1794637" y="334327"/>
                </a:lnTo>
                <a:lnTo>
                  <a:pt x="1758124" y="372618"/>
                </a:lnTo>
                <a:lnTo>
                  <a:pt x="1722450" y="410806"/>
                </a:lnTo>
                <a:lnTo>
                  <a:pt x="1687626" y="448906"/>
                </a:lnTo>
                <a:lnTo>
                  <a:pt x="1653730" y="486918"/>
                </a:lnTo>
                <a:lnTo>
                  <a:pt x="1620786" y="524840"/>
                </a:lnTo>
                <a:lnTo>
                  <a:pt x="1588846" y="562686"/>
                </a:lnTo>
                <a:lnTo>
                  <a:pt x="1557959" y="600443"/>
                </a:lnTo>
                <a:lnTo>
                  <a:pt x="1528152" y="638124"/>
                </a:lnTo>
                <a:lnTo>
                  <a:pt x="1499501" y="675716"/>
                </a:lnTo>
                <a:lnTo>
                  <a:pt x="1472018" y="713244"/>
                </a:lnTo>
                <a:lnTo>
                  <a:pt x="1445780" y="750697"/>
                </a:lnTo>
                <a:lnTo>
                  <a:pt x="1420812" y="788073"/>
                </a:lnTo>
                <a:lnTo>
                  <a:pt x="1397165" y="825385"/>
                </a:lnTo>
                <a:lnTo>
                  <a:pt x="1374889" y="862634"/>
                </a:lnTo>
                <a:lnTo>
                  <a:pt x="1354023" y="899820"/>
                </a:lnTo>
                <a:lnTo>
                  <a:pt x="1334604" y="936955"/>
                </a:lnTo>
                <a:lnTo>
                  <a:pt x="1316697" y="974013"/>
                </a:lnTo>
                <a:lnTo>
                  <a:pt x="1300340" y="1011021"/>
                </a:lnTo>
                <a:lnTo>
                  <a:pt x="1285570" y="1047978"/>
                </a:lnTo>
                <a:lnTo>
                  <a:pt x="1272451" y="1084884"/>
                </a:lnTo>
                <a:lnTo>
                  <a:pt x="1251242" y="1153655"/>
                </a:lnTo>
                <a:lnTo>
                  <a:pt x="1233639" y="1221536"/>
                </a:lnTo>
                <a:lnTo>
                  <a:pt x="1219492" y="1288491"/>
                </a:lnTo>
                <a:lnTo>
                  <a:pt x="1208646" y="1354493"/>
                </a:lnTo>
                <a:lnTo>
                  <a:pt x="1200962" y="1419517"/>
                </a:lnTo>
                <a:lnTo>
                  <a:pt x="1196276" y="1483499"/>
                </a:lnTo>
                <a:lnTo>
                  <a:pt x="1194447" y="1546440"/>
                </a:lnTo>
                <a:lnTo>
                  <a:pt x="1195324" y="1608264"/>
                </a:lnTo>
                <a:lnTo>
                  <a:pt x="1198753" y="1668970"/>
                </a:lnTo>
                <a:lnTo>
                  <a:pt x="1204595" y="1728508"/>
                </a:lnTo>
                <a:lnTo>
                  <a:pt x="1212684" y="1786839"/>
                </a:lnTo>
                <a:lnTo>
                  <a:pt x="1222870" y="1843925"/>
                </a:lnTo>
                <a:lnTo>
                  <a:pt x="1235024" y="1899742"/>
                </a:lnTo>
                <a:lnTo>
                  <a:pt x="1248981" y="1954237"/>
                </a:lnTo>
                <a:lnTo>
                  <a:pt x="1264589" y="2007400"/>
                </a:lnTo>
                <a:lnTo>
                  <a:pt x="1281709" y="2059178"/>
                </a:lnTo>
                <a:lnTo>
                  <a:pt x="1300175" y="2109533"/>
                </a:lnTo>
                <a:lnTo>
                  <a:pt x="1319860" y="2158441"/>
                </a:lnTo>
                <a:lnTo>
                  <a:pt x="1340586" y="2205863"/>
                </a:lnTo>
                <a:lnTo>
                  <a:pt x="1362227" y="2251748"/>
                </a:lnTo>
                <a:lnTo>
                  <a:pt x="1384617" y="2296083"/>
                </a:lnTo>
                <a:lnTo>
                  <a:pt x="1407617" y="2338819"/>
                </a:lnTo>
                <a:lnTo>
                  <a:pt x="1431074" y="2379916"/>
                </a:lnTo>
                <a:lnTo>
                  <a:pt x="1454835" y="2419350"/>
                </a:lnTo>
                <a:lnTo>
                  <a:pt x="1478749" y="2457081"/>
                </a:lnTo>
                <a:lnTo>
                  <a:pt x="1502676" y="2493073"/>
                </a:lnTo>
                <a:lnTo>
                  <a:pt x="1526451" y="2527300"/>
                </a:lnTo>
                <a:lnTo>
                  <a:pt x="1549946" y="2559710"/>
                </a:lnTo>
                <a:lnTo>
                  <a:pt x="1572983" y="2590266"/>
                </a:lnTo>
                <a:lnTo>
                  <a:pt x="1617141" y="2645714"/>
                </a:lnTo>
                <a:lnTo>
                  <a:pt x="1657718" y="2693352"/>
                </a:lnTo>
                <a:lnTo>
                  <a:pt x="1693532" y="2732887"/>
                </a:lnTo>
                <a:lnTo>
                  <a:pt x="1723364" y="2764040"/>
                </a:lnTo>
                <a:lnTo>
                  <a:pt x="1754289" y="2794431"/>
                </a:lnTo>
                <a:lnTo>
                  <a:pt x="1791779" y="2824124"/>
                </a:lnTo>
                <a:lnTo>
                  <a:pt x="1853996" y="2847721"/>
                </a:lnTo>
                <a:lnTo>
                  <a:pt x="1886724" y="2850654"/>
                </a:lnTo>
                <a:lnTo>
                  <a:pt x="1923973" y="2846857"/>
                </a:lnTo>
                <a:lnTo>
                  <a:pt x="1993277" y="2816644"/>
                </a:lnTo>
                <a:lnTo>
                  <a:pt x="2022830" y="2790367"/>
                </a:lnTo>
                <a:lnTo>
                  <a:pt x="2050745" y="2749880"/>
                </a:lnTo>
                <a:lnTo>
                  <a:pt x="2066505" y="2705011"/>
                </a:lnTo>
                <a:lnTo>
                  <a:pt x="2070239" y="2658224"/>
                </a:lnTo>
                <a:lnTo>
                  <a:pt x="2062073" y="2611996"/>
                </a:lnTo>
                <a:lnTo>
                  <a:pt x="2042134" y="2568778"/>
                </a:lnTo>
                <a:lnTo>
                  <a:pt x="2010562" y="2531059"/>
                </a:lnTo>
                <a:lnTo>
                  <a:pt x="2002307" y="2523312"/>
                </a:lnTo>
                <a:lnTo>
                  <a:pt x="1986203" y="2507475"/>
                </a:lnTo>
                <a:lnTo>
                  <a:pt x="1934933" y="2452725"/>
                </a:lnTo>
                <a:lnTo>
                  <a:pt x="1902015" y="2414397"/>
                </a:lnTo>
                <a:lnTo>
                  <a:pt x="1865718" y="2369159"/>
                </a:lnTo>
                <a:lnTo>
                  <a:pt x="1827174" y="2317305"/>
                </a:lnTo>
                <a:lnTo>
                  <a:pt x="1787486" y="2259114"/>
                </a:lnTo>
                <a:lnTo>
                  <a:pt x="1747786" y="2194903"/>
                </a:lnTo>
                <a:lnTo>
                  <a:pt x="1709204" y="2124951"/>
                </a:lnTo>
                <a:lnTo>
                  <a:pt x="2085060" y="2124951"/>
                </a:lnTo>
                <a:lnTo>
                  <a:pt x="2134362" y="2114994"/>
                </a:lnTo>
                <a:lnTo>
                  <a:pt x="2174633" y="2087841"/>
                </a:lnTo>
                <a:lnTo>
                  <a:pt x="2201786" y="2047582"/>
                </a:lnTo>
                <a:lnTo>
                  <a:pt x="2211743" y="1998268"/>
                </a:lnTo>
                <a:lnTo>
                  <a:pt x="2201786" y="1948967"/>
                </a:lnTo>
                <a:lnTo>
                  <a:pt x="2174633" y="1908695"/>
                </a:lnTo>
                <a:lnTo>
                  <a:pt x="2134362" y="1881543"/>
                </a:lnTo>
                <a:lnTo>
                  <a:pt x="2085060" y="1871586"/>
                </a:lnTo>
                <a:lnTo>
                  <a:pt x="1607959" y="1871586"/>
                </a:lnTo>
                <a:lnTo>
                  <a:pt x="1595729" y="1825244"/>
                </a:lnTo>
                <a:lnTo>
                  <a:pt x="1585214" y="1777720"/>
                </a:lnTo>
                <a:lnTo>
                  <a:pt x="1576565" y="1729054"/>
                </a:lnTo>
                <a:lnTo>
                  <a:pt x="1569910" y="1679295"/>
                </a:lnTo>
                <a:lnTo>
                  <a:pt x="1565402" y="1628482"/>
                </a:lnTo>
                <a:lnTo>
                  <a:pt x="1563192" y="1576641"/>
                </a:lnTo>
                <a:lnTo>
                  <a:pt x="2688348" y="1576641"/>
                </a:lnTo>
                <a:lnTo>
                  <a:pt x="2737650" y="1566697"/>
                </a:lnTo>
                <a:lnTo>
                  <a:pt x="2777921" y="1539544"/>
                </a:lnTo>
                <a:lnTo>
                  <a:pt x="2805074" y="1499273"/>
                </a:lnTo>
                <a:lnTo>
                  <a:pt x="2815031" y="1449959"/>
                </a:lnTo>
                <a:close/>
              </a:path>
              <a:path w="4842509" h="4803140">
                <a:moveTo>
                  <a:pt x="3022498" y="1998268"/>
                </a:moveTo>
                <a:lnTo>
                  <a:pt x="3012541" y="1948967"/>
                </a:lnTo>
                <a:lnTo>
                  <a:pt x="2985389" y="1908695"/>
                </a:lnTo>
                <a:lnTo>
                  <a:pt x="2945130" y="1881543"/>
                </a:lnTo>
                <a:lnTo>
                  <a:pt x="2895816" y="1871586"/>
                </a:lnTo>
                <a:lnTo>
                  <a:pt x="2492959" y="1871586"/>
                </a:lnTo>
                <a:lnTo>
                  <a:pt x="2443645" y="1881543"/>
                </a:lnTo>
                <a:lnTo>
                  <a:pt x="2403373" y="1908695"/>
                </a:lnTo>
                <a:lnTo>
                  <a:pt x="2376220" y="1948967"/>
                </a:lnTo>
                <a:lnTo>
                  <a:pt x="2366264" y="1998268"/>
                </a:lnTo>
                <a:lnTo>
                  <a:pt x="2376220" y="2047582"/>
                </a:lnTo>
                <a:lnTo>
                  <a:pt x="2403373" y="2087854"/>
                </a:lnTo>
                <a:lnTo>
                  <a:pt x="2443645" y="2114994"/>
                </a:lnTo>
                <a:lnTo>
                  <a:pt x="2492959" y="2124951"/>
                </a:lnTo>
                <a:lnTo>
                  <a:pt x="2895816" y="2124951"/>
                </a:lnTo>
                <a:lnTo>
                  <a:pt x="2945130" y="2114994"/>
                </a:lnTo>
                <a:lnTo>
                  <a:pt x="2985389" y="2087854"/>
                </a:lnTo>
                <a:lnTo>
                  <a:pt x="3012541" y="2047582"/>
                </a:lnTo>
                <a:lnTo>
                  <a:pt x="3022498" y="1998268"/>
                </a:lnTo>
                <a:close/>
              </a:path>
              <a:path w="4842509" h="4803140">
                <a:moveTo>
                  <a:pt x="3290455" y="860463"/>
                </a:moveTo>
                <a:lnTo>
                  <a:pt x="3285413" y="815911"/>
                </a:lnTo>
                <a:lnTo>
                  <a:pt x="3271024" y="775017"/>
                </a:lnTo>
                <a:lnTo>
                  <a:pt x="3248456" y="738936"/>
                </a:lnTo>
                <a:lnTo>
                  <a:pt x="3218853" y="708850"/>
                </a:lnTo>
                <a:lnTo>
                  <a:pt x="3183344" y="685914"/>
                </a:lnTo>
                <a:lnTo>
                  <a:pt x="3143097" y="671296"/>
                </a:lnTo>
                <a:lnTo>
                  <a:pt x="3099257" y="666165"/>
                </a:lnTo>
                <a:lnTo>
                  <a:pt x="3055429" y="671296"/>
                </a:lnTo>
                <a:lnTo>
                  <a:pt x="3015183" y="685914"/>
                </a:lnTo>
                <a:lnTo>
                  <a:pt x="2979674" y="708850"/>
                </a:lnTo>
                <a:lnTo>
                  <a:pt x="2950070" y="738936"/>
                </a:lnTo>
                <a:lnTo>
                  <a:pt x="2927502" y="775017"/>
                </a:lnTo>
                <a:lnTo>
                  <a:pt x="2913113" y="815911"/>
                </a:lnTo>
                <a:lnTo>
                  <a:pt x="2908058" y="860463"/>
                </a:lnTo>
                <a:lnTo>
                  <a:pt x="2913113" y="905027"/>
                </a:lnTo>
                <a:lnTo>
                  <a:pt x="2927502" y="945921"/>
                </a:lnTo>
                <a:lnTo>
                  <a:pt x="2950070" y="982002"/>
                </a:lnTo>
                <a:lnTo>
                  <a:pt x="2979674" y="1012088"/>
                </a:lnTo>
                <a:lnTo>
                  <a:pt x="3015183" y="1035024"/>
                </a:lnTo>
                <a:lnTo>
                  <a:pt x="3055429" y="1049642"/>
                </a:lnTo>
                <a:lnTo>
                  <a:pt x="3099257" y="1054773"/>
                </a:lnTo>
                <a:lnTo>
                  <a:pt x="3143097" y="1049642"/>
                </a:lnTo>
                <a:lnTo>
                  <a:pt x="3183344" y="1035024"/>
                </a:lnTo>
                <a:lnTo>
                  <a:pt x="3218853" y="1012088"/>
                </a:lnTo>
                <a:lnTo>
                  <a:pt x="3248456" y="982002"/>
                </a:lnTo>
                <a:lnTo>
                  <a:pt x="3271024" y="945921"/>
                </a:lnTo>
                <a:lnTo>
                  <a:pt x="3285413" y="905027"/>
                </a:lnTo>
                <a:lnTo>
                  <a:pt x="3290455" y="860463"/>
                </a:lnTo>
                <a:close/>
              </a:path>
              <a:path w="4842509" h="4803140">
                <a:moveTo>
                  <a:pt x="3455378" y="1436839"/>
                </a:moveTo>
                <a:lnTo>
                  <a:pt x="3449624" y="1393291"/>
                </a:lnTo>
                <a:lnTo>
                  <a:pt x="3433368" y="1354150"/>
                </a:lnTo>
                <a:lnTo>
                  <a:pt x="3408159" y="1320990"/>
                </a:lnTo>
                <a:lnTo>
                  <a:pt x="3375533" y="1295374"/>
                </a:lnTo>
                <a:lnTo>
                  <a:pt x="3337026" y="1278864"/>
                </a:lnTo>
                <a:lnTo>
                  <a:pt x="3294164" y="1273009"/>
                </a:lnTo>
                <a:lnTo>
                  <a:pt x="3251314" y="1278864"/>
                </a:lnTo>
                <a:lnTo>
                  <a:pt x="3212795" y="1295374"/>
                </a:lnTo>
                <a:lnTo>
                  <a:pt x="3180169" y="1320990"/>
                </a:lnTo>
                <a:lnTo>
                  <a:pt x="3154959" y="1354150"/>
                </a:lnTo>
                <a:lnTo>
                  <a:pt x="3138716" y="1393291"/>
                </a:lnTo>
                <a:lnTo>
                  <a:pt x="3132950" y="1436839"/>
                </a:lnTo>
                <a:lnTo>
                  <a:pt x="3138716" y="1480388"/>
                </a:lnTo>
                <a:lnTo>
                  <a:pt x="3154959" y="1519529"/>
                </a:lnTo>
                <a:lnTo>
                  <a:pt x="3180169" y="1552689"/>
                </a:lnTo>
                <a:lnTo>
                  <a:pt x="3212795" y="1578305"/>
                </a:lnTo>
                <a:lnTo>
                  <a:pt x="3251314" y="1594815"/>
                </a:lnTo>
                <a:lnTo>
                  <a:pt x="3294164" y="1600669"/>
                </a:lnTo>
                <a:lnTo>
                  <a:pt x="3337026" y="1594815"/>
                </a:lnTo>
                <a:lnTo>
                  <a:pt x="3375533" y="1578305"/>
                </a:lnTo>
                <a:lnTo>
                  <a:pt x="3408159" y="1552689"/>
                </a:lnTo>
                <a:lnTo>
                  <a:pt x="3433368" y="1519529"/>
                </a:lnTo>
                <a:lnTo>
                  <a:pt x="3449624" y="1480388"/>
                </a:lnTo>
                <a:lnTo>
                  <a:pt x="3455378" y="1436839"/>
                </a:lnTo>
                <a:close/>
              </a:path>
              <a:path w="4842509" h="4803140">
                <a:moveTo>
                  <a:pt x="3677882" y="141617"/>
                </a:moveTo>
                <a:lnTo>
                  <a:pt x="3669868" y="91109"/>
                </a:lnTo>
                <a:lnTo>
                  <a:pt x="3647541" y="47244"/>
                </a:lnTo>
                <a:lnTo>
                  <a:pt x="3613505" y="12661"/>
                </a:lnTo>
                <a:lnTo>
                  <a:pt x="3589439" y="0"/>
                </a:lnTo>
                <a:lnTo>
                  <a:pt x="3451847" y="0"/>
                </a:lnTo>
                <a:lnTo>
                  <a:pt x="3427780" y="12661"/>
                </a:lnTo>
                <a:lnTo>
                  <a:pt x="3393744" y="47244"/>
                </a:lnTo>
                <a:lnTo>
                  <a:pt x="3371418" y="91109"/>
                </a:lnTo>
                <a:lnTo>
                  <a:pt x="3363404" y="141617"/>
                </a:lnTo>
                <a:lnTo>
                  <a:pt x="3371418" y="192125"/>
                </a:lnTo>
                <a:lnTo>
                  <a:pt x="3393744" y="235991"/>
                </a:lnTo>
                <a:lnTo>
                  <a:pt x="3427780" y="270573"/>
                </a:lnTo>
                <a:lnTo>
                  <a:pt x="3470935" y="293268"/>
                </a:lnTo>
                <a:lnTo>
                  <a:pt x="3520643" y="301409"/>
                </a:lnTo>
                <a:lnTo>
                  <a:pt x="3570338" y="293268"/>
                </a:lnTo>
                <a:lnTo>
                  <a:pt x="3613505" y="270573"/>
                </a:lnTo>
                <a:lnTo>
                  <a:pt x="3647541" y="235991"/>
                </a:lnTo>
                <a:lnTo>
                  <a:pt x="3669868" y="192125"/>
                </a:lnTo>
                <a:lnTo>
                  <a:pt x="3677882" y="141617"/>
                </a:lnTo>
                <a:close/>
              </a:path>
              <a:path w="4842509" h="4803140">
                <a:moveTo>
                  <a:pt x="3887127" y="709460"/>
                </a:moveTo>
                <a:lnTo>
                  <a:pt x="3882085" y="664908"/>
                </a:lnTo>
                <a:lnTo>
                  <a:pt x="3867696" y="624001"/>
                </a:lnTo>
                <a:lnTo>
                  <a:pt x="3845128" y="587933"/>
                </a:lnTo>
                <a:lnTo>
                  <a:pt x="3815524" y="557834"/>
                </a:lnTo>
                <a:lnTo>
                  <a:pt x="3780015" y="534898"/>
                </a:lnTo>
                <a:lnTo>
                  <a:pt x="3739769" y="520280"/>
                </a:lnTo>
                <a:lnTo>
                  <a:pt x="3695928" y="515150"/>
                </a:lnTo>
                <a:lnTo>
                  <a:pt x="3652101" y="520280"/>
                </a:lnTo>
                <a:lnTo>
                  <a:pt x="3611854" y="534898"/>
                </a:lnTo>
                <a:lnTo>
                  <a:pt x="3576345" y="557834"/>
                </a:lnTo>
                <a:lnTo>
                  <a:pt x="3546741" y="587933"/>
                </a:lnTo>
                <a:lnTo>
                  <a:pt x="3524173" y="624001"/>
                </a:lnTo>
                <a:lnTo>
                  <a:pt x="3509784" y="664908"/>
                </a:lnTo>
                <a:lnTo>
                  <a:pt x="3504730" y="709460"/>
                </a:lnTo>
                <a:lnTo>
                  <a:pt x="3509784" y="754011"/>
                </a:lnTo>
                <a:lnTo>
                  <a:pt x="3524173" y="794918"/>
                </a:lnTo>
                <a:lnTo>
                  <a:pt x="3546741" y="830986"/>
                </a:lnTo>
                <a:lnTo>
                  <a:pt x="3576345" y="861085"/>
                </a:lnTo>
                <a:lnTo>
                  <a:pt x="3611854" y="884021"/>
                </a:lnTo>
                <a:lnTo>
                  <a:pt x="3652101" y="898639"/>
                </a:lnTo>
                <a:lnTo>
                  <a:pt x="3695928" y="903770"/>
                </a:lnTo>
                <a:lnTo>
                  <a:pt x="3739769" y="898639"/>
                </a:lnTo>
                <a:lnTo>
                  <a:pt x="3780015" y="884021"/>
                </a:lnTo>
                <a:lnTo>
                  <a:pt x="3815524" y="861085"/>
                </a:lnTo>
                <a:lnTo>
                  <a:pt x="3845128" y="830986"/>
                </a:lnTo>
                <a:lnTo>
                  <a:pt x="3867696" y="794918"/>
                </a:lnTo>
                <a:lnTo>
                  <a:pt x="3882085" y="754011"/>
                </a:lnTo>
                <a:lnTo>
                  <a:pt x="3887127" y="709460"/>
                </a:lnTo>
                <a:close/>
              </a:path>
              <a:path w="4842509" h="4803140">
                <a:moveTo>
                  <a:pt x="4802949" y="2817431"/>
                </a:moveTo>
                <a:lnTo>
                  <a:pt x="4797895" y="2772880"/>
                </a:lnTo>
                <a:lnTo>
                  <a:pt x="4783518" y="2731973"/>
                </a:lnTo>
                <a:lnTo>
                  <a:pt x="4760950" y="2695892"/>
                </a:lnTo>
                <a:lnTo>
                  <a:pt x="4731334" y="2665806"/>
                </a:lnTo>
                <a:lnTo>
                  <a:pt x="4695837" y="2642870"/>
                </a:lnTo>
                <a:lnTo>
                  <a:pt x="4655591" y="2628252"/>
                </a:lnTo>
                <a:lnTo>
                  <a:pt x="4611751" y="2623121"/>
                </a:lnTo>
                <a:lnTo>
                  <a:pt x="4567910" y="2628252"/>
                </a:lnTo>
                <a:lnTo>
                  <a:pt x="4527664" y="2642870"/>
                </a:lnTo>
                <a:lnTo>
                  <a:pt x="4492168" y="2665806"/>
                </a:lnTo>
                <a:lnTo>
                  <a:pt x="4462551" y="2695892"/>
                </a:lnTo>
                <a:lnTo>
                  <a:pt x="4439983" y="2731973"/>
                </a:lnTo>
                <a:lnTo>
                  <a:pt x="4425607" y="2772880"/>
                </a:lnTo>
                <a:lnTo>
                  <a:pt x="4420552" y="2817431"/>
                </a:lnTo>
                <a:lnTo>
                  <a:pt x="4425607" y="2861983"/>
                </a:lnTo>
                <a:lnTo>
                  <a:pt x="4439983" y="2902877"/>
                </a:lnTo>
                <a:lnTo>
                  <a:pt x="4462551" y="2938957"/>
                </a:lnTo>
                <a:lnTo>
                  <a:pt x="4492168" y="2969056"/>
                </a:lnTo>
                <a:lnTo>
                  <a:pt x="4527664" y="2991993"/>
                </a:lnTo>
                <a:lnTo>
                  <a:pt x="4567910" y="3006610"/>
                </a:lnTo>
                <a:lnTo>
                  <a:pt x="4611751" y="3011741"/>
                </a:lnTo>
                <a:lnTo>
                  <a:pt x="4655591" y="3006610"/>
                </a:lnTo>
                <a:lnTo>
                  <a:pt x="4695837" y="2991993"/>
                </a:lnTo>
                <a:lnTo>
                  <a:pt x="4731334" y="2969056"/>
                </a:lnTo>
                <a:lnTo>
                  <a:pt x="4760950" y="2938957"/>
                </a:lnTo>
                <a:lnTo>
                  <a:pt x="4783518" y="2902877"/>
                </a:lnTo>
                <a:lnTo>
                  <a:pt x="4797895" y="2861983"/>
                </a:lnTo>
                <a:lnTo>
                  <a:pt x="4802949" y="2817431"/>
                </a:lnTo>
                <a:close/>
              </a:path>
              <a:path w="4842509" h="4803140">
                <a:moveTo>
                  <a:pt x="4841951" y="3202800"/>
                </a:moveTo>
                <a:lnTo>
                  <a:pt x="4773104" y="3204997"/>
                </a:lnTo>
                <a:lnTo>
                  <a:pt x="4732858" y="3219615"/>
                </a:lnTo>
                <a:lnTo>
                  <a:pt x="4697349" y="3242551"/>
                </a:lnTo>
                <a:lnTo>
                  <a:pt x="4667745" y="3272650"/>
                </a:lnTo>
                <a:lnTo>
                  <a:pt x="4645177" y="3308718"/>
                </a:lnTo>
                <a:lnTo>
                  <a:pt x="4630788" y="3349625"/>
                </a:lnTo>
                <a:lnTo>
                  <a:pt x="4625746" y="3394176"/>
                </a:lnTo>
                <a:lnTo>
                  <a:pt x="4630788" y="3438728"/>
                </a:lnTo>
                <a:lnTo>
                  <a:pt x="4645177" y="3479635"/>
                </a:lnTo>
                <a:lnTo>
                  <a:pt x="4667745" y="3515703"/>
                </a:lnTo>
                <a:lnTo>
                  <a:pt x="4697349" y="3545802"/>
                </a:lnTo>
                <a:lnTo>
                  <a:pt x="4732858" y="3568738"/>
                </a:lnTo>
                <a:lnTo>
                  <a:pt x="4773104" y="3583355"/>
                </a:lnTo>
                <a:lnTo>
                  <a:pt x="4816945" y="3588486"/>
                </a:lnTo>
                <a:lnTo>
                  <a:pt x="4841951" y="3585553"/>
                </a:lnTo>
                <a:lnTo>
                  <a:pt x="4841951" y="3202800"/>
                </a:lnTo>
                <a:close/>
              </a:path>
              <a:path w="4842509" h="4803140">
                <a:moveTo>
                  <a:pt x="4841951" y="1842350"/>
                </a:moveTo>
                <a:lnTo>
                  <a:pt x="4807712" y="1875828"/>
                </a:lnTo>
                <a:lnTo>
                  <a:pt x="4783315" y="1910905"/>
                </a:lnTo>
                <a:lnTo>
                  <a:pt x="4765014" y="1950059"/>
                </a:lnTo>
                <a:lnTo>
                  <a:pt x="4753534" y="1992579"/>
                </a:lnTo>
                <a:lnTo>
                  <a:pt x="4749546" y="2037765"/>
                </a:lnTo>
                <a:lnTo>
                  <a:pt x="4753534" y="2082939"/>
                </a:lnTo>
                <a:lnTo>
                  <a:pt x="4765014" y="2125459"/>
                </a:lnTo>
                <a:lnTo>
                  <a:pt x="4783315" y="2164626"/>
                </a:lnTo>
                <a:lnTo>
                  <a:pt x="4807712" y="2199703"/>
                </a:lnTo>
                <a:lnTo>
                  <a:pt x="4837519" y="2229993"/>
                </a:lnTo>
                <a:lnTo>
                  <a:pt x="4841951" y="2233180"/>
                </a:lnTo>
                <a:lnTo>
                  <a:pt x="4841951" y="1842350"/>
                </a:lnTo>
                <a:close/>
              </a:path>
              <a:path w="4842509" h="4803140">
                <a:moveTo>
                  <a:pt x="4841951" y="573493"/>
                </a:moveTo>
                <a:lnTo>
                  <a:pt x="4189387" y="573493"/>
                </a:lnTo>
                <a:lnTo>
                  <a:pt x="4140073" y="583450"/>
                </a:lnTo>
                <a:lnTo>
                  <a:pt x="4099814" y="610603"/>
                </a:lnTo>
                <a:lnTo>
                  <a:pt x="4072674" y="650875"/>
                </a:lnTo>
                <a:lnTo>
                  <a:pt x="4062730" y="700176"/>
                </a:lnTo>
                <a:lnTo>
                  <a:pt x="4072674" y="749490"/>
                </a:lnTo>
                <a:lnTo>
                  <a:pt x="4099814" y="789749"/>
                </a:lnTo>
                <a:lnTo>
                  <a:pt x="4140073" y="816902"/>
                </a:lnTo>
                <a:lnTo>
                  <a:pt x="4189387" y="826858"/>
                </a:lnTo>
                <a:lnTo>
                  <a:pt x="4767542" y="826858"/>
                </a:lnTo>
                <a:lnTo>
                  <a:pt x="4736668" y="864552"/>
                </a:lnTo>
                <a:lnTo>
                  <a:pt x="4705045" y="902195"/>
                </a:lnTo>
                <a:lnTo>
                  <a:pt x="4672723" y="939787"/>
                </a:lnTo>
                <a:lnTo>
                  <a:pt x="4639742" y="977303"/>
                </a:lnTo>
                <a:lnTo>
                  <a:pt x="4606137" y="1014742"/>
                </a:lnTo>
                <a:lnTo>
                  <a:pt x="4571949" y="1052106"/>
                </a:lnTo>
                <a:lnTo>
                  <a:pt x="4537214" y="1089380"/>
                </a:lnTo>
                <a:lnTo>
                  <a:pt x="4501985" y="1126578"/>
                </a:lnTo>
                <a:lnTo>
                  <a:pt x="4466285" y="1163675"/>
                </a:lnTo>
                <a:lnTo>
                  <a:pt x="4430166" y="1200658"/>
                </a:lnTo>
                <a:lnTo>
                  <a:pt x="4393654" y="1237538"/>
                </a:lnTo>
                <a:lnTo>
                  <a:pt x="4356811" y="1274305"/>
                </a:lnTo>
                <a:lnTo>
                  <a:pt x="4319663" y="1310957"/>
                </a:lnTo>
                <a:lnTo>
                  <a:pt x="4282249" y="1347470"/>
                </a:lnTo>
                <a:lnTo>
                  <a:pt x="4206786" y="1420114"/>
                </a:lnTo>
                <a:lnTo>
                  <a:pt x="4092625" y="1527962"/>
                </a:lnTo>
                <a:lnTo>
                  <a:pt x="3735552" y="1858314"/>
                </a:lnTo>
                <a:lnTo>
                  <a:pt x="3567468" y="2015528"/>
                </a:lnTo>
                <a:lnTo>
                  <a:pt x="3485985" y="2093442"/>
                </a:lnTo>
                <a:lnTo>
                  <a:pt x="3446056" y="2132241"/>
                </a:lnTo>
                <a:lnTo>
                  <a:pt x="3406711" y="2170925"/>
                </a:lnTo>
                <a:lnTo>
                  <a:pt x="3368014" y="2209508"/>
                </a:lnTo>
                <a:lnTo>
                  <a:pt x="3330003" y="2247989"/>
                </a:lnTo>
                <a:lnTo>
                  <a:pt x="3292716" y="2286381"/>
                </a:lnTo>
                <a:lnTo>
                  <a:pt x="3256216" y="2324658"/>
                </a:lnTo>
                <a:lnTo>
                  <a:pt x="3220529" y="2362860"/>
                </a:lnTo>
                <a:lnTo>
                  <a:pt x="3185718" y="2400960"/>
                </a:lnTo>
                <a:lnTo>
                  <a:pt x="3151809" y="2438971"/>
                </a:lnTo>
                <a:lnTo>
                  <a:pt x="3118866" y="2476893"/>
                </a:lnTo>
                <a:lnTo>
                  <a:pt x="3086925" y="2514727"/>
                </a:lnTo>
                <a:lnTo>
                  <a:pt x="3056039" y="2552484"/>
                </a:lnTo>
                <a:lnTo>
                  <a:pt x="3026245" y="2590165"/>
                </a:lnTo>
                <a:lnTo>
                  <a:pt x="2997581" y="2627757"/>
                </a:lnTo>
                <a:lnTo>
                  <a:pt x="2970111" y="2665285"/>
                </a:lnTo>
                <a:lnTo>
                  <a:pt x="2943860" y="2702737"/>
                </a:lnTo>
                <a:lnTo>
                  <a:pt x="2918904" y="2740126"/>
                </a:lnTo>
                <a:lnTo>
                  <a:pt x="2895257" y="2777439"/>
                </a:lnTo>
                <a:lnTo>
                  <a:pt x="2872981" y="2814688"/>
                </a:lnTo>
                <a:lnTo>
                  <a:pt x="2852102" y="2851874"/>
                </a:lnTo>
                <a:lnTo>
                  <a:pt x="2832697" y="2888996"/>
                </a:lnTo>
                <a:lnTo>
                  <a:pt x="2814790" y="2926054"/>
                </a:lnTo>
                <a:lnTo>
                  <a:pt x="2798432" y="2963075"/>
                </a:lnTo>
                <a:lnTo>
                  <a:pt x="2783662" y="3000032"/>
                </a:lnTo>
                <a:lnTo>
                  <a:pt x="2770543" y="3036938"/>
                </a:lnTo>
                <a:lnTo>
                  <a:pt x="2749334" y="3105696"/>
                </a:lnTo>
                <a:lnTo>
                  <a:pt x="2731732" y="3173577"/>
                </a:lnTo>
                <a:lnTo>
                  <a:pt x="2717584" y="3240532"/>
                </a:lnTo>
                <a:lnTo>
                  <a:pt x="2706751" y="3306546"/>
                </a:lnTo>
                <a:lnTo>
                  <a:pt x="2699054" y="3371558"/>
                </a:lnTo>
                <a:lnTo>
                  <a:pt x="2694368" y="3435553"/>
                </a:lnTo>
                <a:lnTo>
                  <a:pt x="2692539" y="3498481"/>
                </a:lnTo>
                <a:lnTo>
                  <a:pt x="2693416" y="3560318"/>
                </a:lnTo>
                <a:lnTo>
                  <a:pt x="2696845" y="3621024"/>
                </a:lnTo>
                <a:lnTo>
                  <a:pt x="2702687" y="3680549"/>
                </a:lnTo>
                <a:lnTo>
                  <a:pt x="2710777" y="3738880"/>
                </a:lnTo>
                <a:lnTo>
                  <a:pt x="2720975" y="3795979"/>
                </a:lnTo>
                <a:lnTo>
                  <a:pt x="2733116" y="3851795"/>
                </a:lnTo>
                <a:lnTo>
                  <a:pt x="2747073" y="3906291"/>
                </a:lnTo>
                <a:lnTo>
                  <a:pt x="2762681" y="3959453"/>
                </a:lnTo>
                <a:lnTo>
                  <a:pt x="2779801" y="4011231"/>
                </a:lnTo>
                <a:lnTo>
                  <a:pt x="2798267" y="4061587"/>
                </a:lnTo>
                <a:lnTo>
                  <a:pt x="2817952" y="4110494"/>
                </a:lnTo>
                <a:lnTo>
                  <a:pt x="2838678" y="4157903"/>
                </a:lnTo>
                <a:lnTo>
                  <a:pt x="2860319" y="4203801"/>
                </a:lnTo>
                <a:lnTo>
                  <a:pt x="2882709" y="4248137"/>
                </a:lnTo>
                <a:lnTo>
                  <a:pt x="2905709" y="4290860"/>
                </a:lnTo>
                <a:lnTo>
                  <a:pt x="2929166" y="4331970"/>
                </a:lnTo>
                <a:lnTo>
                  <a:pt x="2952927" y="4371403"/>
                </a:lnTo>
                <a:lnTo>
                  <a:pt x="2976854" y="4409135"/>
                </a:lnTo>
                <a:lnTo>
                  <a:pt x="3000768" y="4445127"/>
                </a:lnTo>
                <a:lnTo>
                  <a:pt x="3024555" y="4479353"/>
                </a:lnTo>
                <a:lnTo>
                  <a:pt x="3048038" y="4511764"/>
                </a:lnTo>
                <a:lnTo>
                  <a:pt x="3071076" y="4542320"/>
                </a:lnTo>
                <a:lnTo>
                  <a:pt x="3115233" y="4597768"/>
                </a:lnTo>
                <a:lnTo>
                  <a:pt x="3155810" y="4645406"/>
                </a:lnTo>
                <a:lnTo>
                  <a:pt x="3191624" y="4684941"/>
                </a:lnTo>
                <a:lnTo>
                  <a:pt x="3221456" y="4716094"/>
                </a:lnTo>
                <a:lnTo>
                  <a:pt x="3252393" y="4746498"/>
                </a:lnTo>
                <a:lnTo>
                  <a:pt x="3289871" y="4776190"/>
                </a:lnTo>
                <a:lnTo>
                  <a:pt x="3352101" y="4799800"/>
                </a:lnTo>
                <a:lnTo>
                  <a:pt x="3384816" y="4802733"/>
                </a:lnTo>
                <a:lnTo>
                  <a:pt x="3422065" y="4798923"/>
                </a:lnTo>
                <a:lnTo>
                  <a:pt x="3491369" y="4768710"/>
                </a:lnTo>
                <a:lnTo>
                  <a:pt x="3520922" y="4742446"/>
                </a:lnTo>
                <a:lnTo>
                  <a:pt x="3548837" y="4701959"/>
                </a:lnTo>
                <a:lnTo>
                  <a:pt x="3564598" y="4657090"/>
                </a:lnTo>
                <a:lnTo>
                  <a:pt x="3568331" y="4610303"/>
                </a:lnTo>
                <a:lnTo>
                  <a:pt x="3560165" y="4564062"/>
                </a:lnTo>
                <a:lnTo>
                  <a:pt x="3540239" y="4520857"/>
                </a:lnTo>
                <a:lnTo>
                  <a:pt x="3508654" y="4483138"/>
                </a:lnTo>
                <a:lnTo>
                  <a:pt x="3500399" y="4475378"/>
                </a:lnTo>
                <a:lnTo>
                  <a:pt x="3484295" y="4459541"/>
                </a:lnTo>
                <a:lnTo>
                  <a:pt x="3433026" y="4404792"/>
                </a:lnTo>
                <a:lnTo>
                  <a:pt x="3400107" y="4366463"/>
                </a:lnTo>
                <a:lnTo>
                  <a:pt x="3363798" y="4321213"/>
                </a:lnTo>
                <a:lnTo>
                  <a:pt x="3325253" y="4269359"/>
                </a:lnTo>
                <a:lnTo>
                  <a:pt x="3285566" y="4211167"/>
                </a:lnTo>
                <a:lnTo>
                  <a:pt x="3245878" y="4146956"/>
                </a:lnTo>
                <a:lnTo>
                  <a:pt x="3207283" y="4077004"/>
                </a:lnTo>
                <a:lnTo>
                  <a:pt x="3803065" y="4077004"/>
                </a:lnTo>
                <a:lnTo>
                  <a:pt x="3852380" y="4067048"/>
                </a:lnTo>
                <a:lnTo>
                  <a:pt x="3892639" y="4039895"/>
                </a:lnTo>
                <a:lnTo>
                  <a:pt x="3919766" y="3999623"/>
                </a:lnTo>
                <a:lnTo>
                  <a:pt x="3929723" y="3950322"/>
                </a:lnTo>
                <a:lnTo>
                  <a:pt x="3919766" y="3901008"/>
                </a:lnTo>
                <a:lnTo>
                  <a:pt x="3892639" y="3860736"/>
                </a:lnTo>
                <a:lnTo>
                  <a:pt x="3852380" y="3833596"/>
                </a:lnTo>
                <a:lnTo>
                  <a:pt x="3803065" y="3823639"/>
                </a:lnTo>
                <a:lnTo>
                  <a:pt x="3106051" y="3823639"/>
                </a:lnTo>
                <a:lnTo>
                  <a:pt x="3093821" y="3777284"/>
                </a:lnTo>
                <a:lnTo>
                  <a:pt x="3083318" y="3729761"/>
                </a:lnTo>
                <a:lnTo>
                  <a:pt x="3074657" y="3681095"/>
                </a:lnTo>
                <a:lnTo>
                  <a:pt x="3068002" y="3631336"/>
                </a:lnTo>
                <a:lnTo>
                  <a:pt x="3063494" y="3580523"/>
                </a:lnTo>
                <a:lnTo>
                  <a:pt x="3061284" y="3528695"/>
                </a:lnTo>
                <a:lnTo>
                  <a:pt x="4186415" y="3528695"/>
                </a:lnTo>
                <a:lnTo>
                  <a:pt x="4235729" y="3518738"/>
                </a:lnTo>
                <a:lnTo>
                  <a:pt x="4275988" y="3491585"/>
                </a:lnTo>
                <a:lnTo>
                  <a:pt x="4303128" y="3451326"/>
                </a:lnTo>
                <a:lnTo>
                  <a:pt x="4313072" y="3402012"/>
                </a:lnTo>
                <a:lnTo>
                  <a:pt x="4303128" y="3352711"/>
                </a:lnTo>
                <a:lnTo>
                  <a:pt x="4275988" y="3312439"/>
                </a:lnTo>
                <a:lnTo>
                  <a:pt x="4235729" y="3285286"/>
                </a:lnTo>
                <a:lnTo>
                  <a:pt x="4186415" y="3275330"/>
                </a:lnTo>
                <a:lnTo>
                  <a:pt x="3085935" y="3275330"/>
                </a:lnTo>
                <a:lnTo>
                  <a:pt x="3092831" y="3245078"/>
                </a:lnTo>
                <a:lnTo>
                  <a:pt x="3109315" y="3183979"/>
                </a:lnTo>
                <a:lnTo>
                  <a:pt x="3133902" y="3113087"/>
                </a:lnTo>
                <a:lnTo>
                  <a:pt x="3151809" y="3072396"/>
                </a:lnTo>
                <a:lnTo>
                  <a:pt x="3172637" y="3031083"/>
                </a:lnTo>
                <a:lnTo>
                  <a:pt x="3196209" y="2989161"/>
                </a:lnTo>
                <a:lnTo>
                  <a:pt x="3222371" y="2946666"/>
                </a:lnTo>
                <a:lnTo>
                  <a:pt x="3222929" y="2946666"/>
                </a:lnTo>
                <a:lnTo>
                  <a:pt x="3223450" y="2946831"/>
                </a:lnTo>
                <a:lnTo>
                  <a:pt x="4085818" y="2946831"/>
                </a:lnTo>
                <a:lnTo>
                  <a:pt x="4086631" y="2946666"/>
                </a:lnTo>
                <a:lnTo>
                  <a:pt x="4135132" y="2936875"/>
                </a:lnTo>
                <a:lnTo>
                  <a:pt x="4175391" y="2909722"/>
                </a:lnTo>
                <a:lnTo>
                  <a:pt x="4202519" y="2869450"/>
                </a:lnTo>
                <a:lnTo>
                  <a:pt x="4212475" y="2820149"/>
                </a:lnTo>
                <a:lnTo>
                  <a:pt x="4202519" y="2770835"/>
                </a:lnTo>
                <a:lnTo>
                  <a:pt x="4175391" y="2730563"/>
                </a:lnTo>
                <a:lnTo>
                  <a:pt x="4135132" y="2703423"/>
                </a:lnTo>
                <a:lnTo>
                  <a:pt x="4085818" y="2693466"/>
                </a:lnTo>
                <a:lnTo>
                  <a:pt x="3416541" y="2693466"/>
                </a:lnTo>
                <a:lnTo>
                  <a:pt x="3446754" y="2659380"/>
                </a:lnTo>
                <a:lnTo>
                  <a:pt x="3477958" y="2625026"/>
                </a:lnTo>
                <a:lnTo>
                  <a:pt x="3510102" y="2590444"/>
                </a:lnTo>
                <a:lnTo>
                  <a:pt x="3543135" y="2555608"/>
                </a:lnTo>
                <a:lnTo>
                  <a:pt x="3577018" y="2520543"/>
                </a:lnTo>
                <a:lnTo>
                  <a:pt x="3611702" y="2485263"/>
                </a:lnTo>
                <a:lnTo>
                  <a:pt x="3647122" y="2449753"/>
                </a:lnTo>
                <a:lnTo>
                  <a:pt x="3683254" y="2414041"/>
                </a:lnTo>
                <a:lnTo>
                  <a:pt x="3720046" y="2378125"/>
                </a:lnTo>
                <a:lnTo>
                  <a:pt x="3795395" y="2305697"/>
                </a:lnTo>
                <a:lnTo>
                  <a:pt x="3912184" y="2195715"/>
                </a:lnTo>
                <a:lnTo>
                  <a:pt x="4351325" y="1789176"/>
                </a:lnTo>
                <a:lnTo>
                  <a:pt x="4468863" y="1678254"/>
                </a:lnTo>
                <a:lnTo>
                  <a:pt x="4546206" y="1603908"/>
                </a:lnTo>
                <a:lnTo>
                  <a:pt x="4584484" y="1566621"/>
                </a:lnTo>
                <a:lnTo>
                  <a:pt x="4622444" y="1529245"/>
                </a:lnTo>
                <a:lnTo>
                  <a:pt x="4660087" y="1491767"/>
                </a:lnTo>
                <a:lnTo>
                  <a:pt x="4697361" y="1454213"/>
                </a:lnTo>
                <a:lnTo>
                  <a:pt x="4734242" y="1416545"/>
                </a:lnTo>
                <a:lnTo>
                  <a:pt x="4770691" y="1378788"/>
                </a:lnTo>
                <a:lnTo>
                  <a:pt x="4806696" y="1340929"/>
                </a:lnTo>
                <a:lnTo>
                  <a:pt x="4841951" y="1303248"/>
                </a:lnTo>
                <a:lnTo>
                  <a:pt x="4841951" y="573493"/>
                </a:lnTo>
                <a:close/>
              </a:path>
              <a:path w="4842509" h="4803140">
                <a:moveTo>
                  <a:pt x="4841951" y="12"/>
                </a:moveTo>
                <a:lnTo>
                  <a:pt x="4128516" y="12"/>
                </a:lnTo>
                <a:lnTo>
                  <a:pt x="4084472" y="8902"/>
                </a:lnTo>
                <a:lnTo>
                  <a:pt x="4044213" y="36055"/>
                </a:lnTo>
                <a:lnTo>
                  <a:pt x="4017073" y="76327"/>
                </a:lnTo>
                <a:lnTo>
                  <a:pt x="4007129" y="125628"/>
                </a:lnTo>
                <a:lnTo>
                  <a:pt x="4017073" y="174942"/>
                </a:lnTo>
                <a:lnTo>
                  <a:pt x="4044213" y="215214"/>
                </a:lnTo>
                <a:lnTo>
                  <a:pt x="4084472" y="242366"/>
                </a:lnTo>
                <a:lnTo>
                  <a:pt x="4133786" y="252323"/>
                </a:lnTo>
                <a:lnTo>
                  <a:pt x="4841951" y="252323"/>
                </a:lnTo>
                <a:lnTo>
                  <a:pt x="4841951" y="12"/>
                </a:lnTo>
                <a:close/>
              </a:path>
            </a:pathLst>
          </a:custGeom>
          <a:solidFill>
            <a:srgbClr val="9D62E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8155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 userDrawn="1"/>
        </p:nvSpPr>
        <p:spPr>
          <a:xfrm>
            <a:off x="0" y="-4957"/>
            <a:ext cx="1219784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C4885-E653-9F9B-1C72-2AA34FCB44D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735724" y="809298"/>
            <a:ext cx="4351283" cy="33643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4FC349D-7459-4846-947D-CBE48ADB0FFC}"/>
              </a:ext>
            </a:extLst>
          </p:cNvPr>
          <p:cNvGrpSpPr/>
          <p:nvPr userDrawn="1"/>
        </p:nvGrpSpPr>
        <p:grpSpPr>
          <a:xfrm>
            <a:off x="9597" y="4222076"/>
            <a:ext cx="5495304" cy="2633814"/>
            <a:chOff x="9597" y="4222076"/>
            <a:chExt cx="5495304" cy="2633814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A1C7CB09-C480-93D4-4E86-80749DC8482D}"/>
                </a:ext>
              </a:extLst>
            </p:cNvPr>
            <p:cNvSpPr/>
            <p:nvPr/>
          </p:nvSpPr>
          <p:spPr>
            <a:xfrm>
              <a:off x="440952" y="4364568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19" h="502920">
                  <a:moveTo>
                    <a:pt x="251434" y="0"/>
                  </a:moveTo>
                  <a:lnTo>
                    <a:pt x="206239" y="4051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4"/>
                  </a:lnTo>
                  <a:lnTo>
                    <a:pt x="59134" y="89439"/>
                  </a:lnTo>
                  <a:lnTo>
                    <a:pt x="34328" y="124531"/>
                  </a:lnTo>
                  <a:lnTo>
                    <a:pt x="15730" y="163701"/>
                  </a:lnTo>
                  <a:lnTo>
                    <a:pt x="4051" y="206239"/>
                  </a:lnTo>
                  <a:lnTo>
                    <a:pt x="0" y="251434"/>
                  </a:lnTo>
                  <a:lnTo>
                    <a:pt x="4051" y="296626"/>
                  </a:lnTo>
                  <a:lnTo>
                    <a:pt x="15730" y="339160"/>
                  </a:lnTo>
                  <a:lnTo>
                    <a:pt x="34328" y="378328"/>
                  </a:lnTo>
                  <a:lnTo>
                    <a:pt x="59134" y="413419"/>
                  </a:lnTo>
                  <a:lnTo>
                    <a:pt x="89439" y="443722"/>
                  </a:lnTo>
                  <a:lnTo>
                    <a:pt x="124531" y="468528"/>
                  </a:lnTo>
                  <a:lnTo>
                    <a:pt x="163701" y="487126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7" y="487126"/>
                  </a:lnTo>
                  <a:lnTo>
                    <a:pt x="378337" y="468528"/>
                  </a:lnTo>
                  <a:lnTo>
                    <a:pt x="413430" y="443722"/>
                  </a:lnTo>
                  <a:lnTo>
                    <a:pt x="443734" y="413419"/>
                  </a:lnTo>
                  <a:lnTo>
                    <a:pt x="468540" y="378328"/>
                  </a:lnTo>
                  <a:lnTo>
                    <a:pt x="487138" y="339160"/>
                  </a:lnTo>
                  <a:lnTo>
                    <a:pt x="498818" y="296626"/>
                  </a:lnTo>
                  <a:lnTo>
                    <a:pt x="502869" y="251434"/>
                  </a:lnTo>
                  <a:lnTo>
                    <a:pt x="498818" y="206239"/>
                  </a:lnTo>
                  <a:lnTo>
                    <a:pt x="487138" y="163701"/>
                  </a:lnTo>
                  <a:lnTo>
                    <a:pt x="468540" y="124531"/>
                  </a:lnTo>
                  <a:lnTo>
                    <a:pt x="443734" y="89439"/>
                  </a:lnTo>
                  <a:lnTo>
                    <a:pt x="413430" y="59134"/>
                  </a:lnTo>
                  <a:lnTo>
                    <a:pt x="378337" y="34328"/>
                  </a:lnTo>
                  <a:lnTo>
                    <a:pt x="339167" y="15730"/>
                  </a:lnTo>
                  <a:lnTo>
                    <a:pt x="296629" y="4051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3500E5BE-1EAF-781E-4732-256336562279}"/>
                </a:ext>
              </a:extLst>
            </p:cNvPr>
            <p:cNvSpPr/>
            <p:nvPr/>
          </p:nvSpPr>
          <p:spPr>
            <a:xfrm>
              <a:off x="1338685" y="5086553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19" h="502920">
                  <a:moveTo>
                    <a:pt x="251434" y="0"/>
                  </a:moveTo>
                  <a:lnTo>
                    <a:pt x="206239" y="4051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4"/>
                  </a:lnTo>
                  <a:lnTo>
                    <a:pt x="59134" y="89439"/>
                  </a:lnTo>
                  <a:lnTo>
                    <a:pt x="34328" y="124531"/>
                  </a:lnTo>
                  <a:lnTo>
                    <a:pt x="15730" y="163701"/>
                  </a:lnTo>
                  <a:lnTo>
                    <a:pt x="4051" y="206239"/>
                  </a:lnTo>
                  <a:lnTo>
                    <a:pt x="0" y="251434"/>
                  </a:lnTo>
                  <a:lnTo>
                    <a:pt x="4051" y="296626"/>
                  </a:lnTo>
                  <a:lnTo>
                    <a:pt x="15730" y="339160"/>
                  </a:lnTo>
                  <a:lnTo>
                    <a:pt x="34328" y="378328"/>
                  </a:lnTo>
                  <a:lnTo>
                    <a:pt x="59134" y="413419"/>
                  </a:lnTo>
                  <a:lnTo>
                    <a:pt x="89439" y="443722"/>
                  </a:lnTo>
                  <a:lnTo>
                    <a:pt x="124531" y="468528"/>
                  </a:lnTo>
                  <a:lnTo>
                    <a:pt x="163701" y="487126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7" y="487126"/>
                  </a:lnTo>
                  <a:lnTo>
                    <a:pt x="378337" y="468528"/>
                  </a:lnTo>
                  <a:lnTo>
                    <a:pt x="413430" y="443722"/>
                  </a:lnTo>
                  <a:lnTo>
                    <a:pt x="443734" y="413419"/>
                  </a:lnTo>
                  <a:lnTo>
                    <a:pt x="468540" y="378328"/>
                  </a:lnTo>
                  <a:lnTo>
                    <a:pt x="487138" y="339160"/>
                  </a:lnTo>
                  <a:lnTo>
                    <a:pt x="498818" y="296626"/>
                  </a:lnTo>
                  <a:lnTo>
                    <a:pt x="502869" y="251434"/>
                  </a:lnTo>
                  <a:lnTo>
                    <a:pt x="498818" y="206239"/>
                  </a:lnTo>
                  <a:lnTo>
                    <a:pt x="487138" y="163701"/>
                  </a:lnTo>
                  <a:lnTo>
                    <a:pt x="468540" y="124531"/>
                  </a:lnTo>
                  <a:lnTo>
                    <a:pt x="443734" y="89439"/>
                  </a:lnTo>
                  <a:lnTo>
                    <a:pt x="413430" y="59134"/>
                  </a:lnTo>
                  <a:lnTo>
                    <a:pt x="378337" y="34328"/>
                  </a:lnTo>
                  <a:lnTo>
                    <a:pt x="339167" y="15730"/>
                  </a:lnTo>
                  <a:lnTo>
                    <a:pt x="296629" y="4051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704A627A-3432-816F-D27C-B13AF7896B4A}"/>
                </a:ext>
              </a:extLst>
            </p:cNvPr>
            <p:cNvSpPr/>
            <p:nvPr/>
          </p:nvSpPr>
          <p:spPr>
            <a:xfrm>
              <a:off x="2992604" y="4222076"/>
              <a:ext cx="2512297" cy="2223236"/>
            </a:xfrm>
            <a:custGeom>
              <a:avLst/>
              <a:gdLst/>
              <a:ahLst/>
              <a:cxnLst/>
              <a:rect l="l" t="t" r="r" b="b"/>
              <a:pathLst>
                <a:path w="2770504" h="2451734">
                  <a:moveTo>
                    <a:pt x="2293239" y="1146619"/>
                  </a:moveTo>
                  <a:lnTo>
                    <a:pt x="2292235" y="1098156"/>
                  </a:lnTo>
                  <a:lnTo>
                    <a:pt x="2289238" y="1050201"/>
                  </a:lnTo>
                  <a:lnTo>
                    <a:pt x="2284298" y="1002792"/>
                  </a:lnTo>
                  <a:lnTo>
                    <a:pt x="2277465" y="955979"/>
                  </a:lnTo>
                  <a:lnTo>
                    <a:pt x="2268753" y="909802"/>
                  </a:lnTo>
                  <a:lnTo>
                    <a:pt x="2258212" y="864298"/>
                  </a:lnTo>
                  <a:lnTo>
                    <a:pt x="2245893" y="819492"/>
                  </a:lnTo>
                  <a:lnTo>
                    <a:pt x="2231834" y="775449"/>
                  </a:lnTo>
                  <a:lnTo>
                    <a:pt x="2216061" y="732205"/>
                  </a:lnTo>
                  <a:lnTo>
                    <a:pt x="2198611" y="689775"/>
                  </a:lnTo>
                  <a:lnTo>
                    <a:pt x="2179548" y="648233"/>
                  </a:lnTo>
                  <a:lnTo>
                    <a:pt x="2158885" y="607593"/>
                  </a:lnTo>
                  <a:lnTo>
                    <a:pt x="2136686" y="567905"/>
                  </a:lnTo>
                  <a:lnTo>
                    <a:pt x="2112975" y="529196"/>
                  </a:lnTo>
                  <a:lnTo>
                    <a:pt x="2087803" y="491528"/>
                  </a:lnTo>
                  <a:lnTo>
                    <a:pt x="2061197" y="454939"/>
                  </a:lnTo>
                  <a:lnTo>
                    <a:pt x="2033193" y="419442"/>
                  </a:lnTo>
                  <a:lnTo>
                    <a:pt x="2003856" y="385102"/>
                  </a:lnTo>
                  <a:lnTo>
                    <a:pt x="1973199" y="351955"/>
                  </a:lnTo>
                  <a:lnTo>
                    <a:pt x="1941283" y="320040"/>
                  </a:lnTo>
                  <a:lnTo>
                    <a:pt x="1908136" y="289382"/>
                  </a:lnTo>
                  <a:lnTo>
                    <a:pt x="1873796" y="260045"/>
                  </a:lnTo>
                  <a:lnTo>
                    <a:pt x="1838299" y="232041"/>
                  </a:lnTo>
                  <a:lnTo>
                    <a:pt x="1801710" y="205435"/>
                  </a:lnTo>
                  <a:lnTo>
                    <a:pt x="1764042" y="180263"/>
                  </a:lnTo>
                  <a:lnTo>
                    <a:pt x="1725333" y="156552"/>
                  </a:lnTo>
                  <a:lnTo>
                    <a:pt x="1685645" y="134353"/>
                  </a:lnTo>
                  <a:lnTo>
                    <a:pt x="1645005" y="113690"/>
                  </a:lnTo>
                  <a:lnTo>
                    <a:pt x="1603463" y="94627"/>
                  </a:lnTo>
                  <a:lnTo>
                    <a:pt x="1561033" y="77177"/>
                  </a:lnTo>
                  <a:lnTo>
                    <a:pt x="1517789" y="61404"/>
                  </a:lnTo>
                  <a:lnTo>
                    <a:pt x="1473746" y="47345"/>
                  </a:lnTo>
                  <a:lnTo>
                    <a:pt x="1428940" y="35026"/>
                  </a:lnTo>
                  <a:lnTo>
                    <a:pt x="1383436" y="24485"/>
                  </a:lnTo>
                  <a:lnTo>
                    <a:pt x="1337259" y="15773"/>
                  </a:lnTo>
                  <a:lnTo>
                    <a:pt x="1290447" y="8940"/>
                  </a:lnTo>
                  <a:lnTo>
                    <a:pt x="1243037" y="4000"/>
                  </a:lnTo>
                  <a:lnTo>
                    <a:pt x="1195082" y="1003"/>
                  </a:lnTo>
                  <a:lnTo>
                    <a:pt x="1146619" y="0"/>
                  </a:lnTo>
                  <a:lnTo>
                    <a:pt x="1098143" y="1003"/>
                  </a:lnTo>
                  <a:lnTo>
                    <a:pt x="1050188" y="4000"/>
                  </a:lnTo>
                  <a:lnTo>
                    <a:pt x="1002792" y="8940"/>
                  </a:lnTo>
                  <a:lnTo>
                    <a:pt x="955979" y="15773"/>
                  </a:lnTo>
                  <a:lnTo>
                    <a:pt x="909802" y="24485"/>
                  </a:lnTo>
                  <a:lnTo>
                    <a:pt x="864285" y="35026"/>
                  </a:lnTo>
                  <a:lnTo>
                    <a:pt x="819492" y="47345"/>
                  </a:lnTo>
                  <a:lnTo>
                    <a:pt x="775449" y="61404"/>
                  </a:lnTo>
                  <a:lnTo>
                    <a:pt x="732193" y="77177"/>
                  </a:lnTo>
                  <a:lnTo>
                    <a:pt x="689775" y="94627"/>
                  </a:lnTo>
                  <a:lnTo>
                    <a:pt x="648220" y="113690"/>
                  </a:lnTo>
                  <a:lnTo>
                    <a:pt x="607580" y="134353"/>
                  </a:lnTo>
                  <a:lnTo>
                    <a:pt x="567893" y="156552"/>
                  </a:lnTo>
                  <a:lnTo>
                    <a:pt x="529196" y="180263"/>
                  </a:lnTo>
                  <a:lnTo>
                    <a:pt x="491528" y="205435"/>
                  </a:lnTo>
                  <a:lnTo>
                    <a:pt x="454926" y="232041"/>
                  </a:lnTo>
                  <a:lnTo>
                    <a:pt x="419442" y="260045"/>
                  </a:lnTo>
                  <a:lnTo>
                    <a:pt x="385102" y="289382"/>
                  </a:lnTo>
                  <a:lnTo>
                    <a:pt x="351955" y="320040"/>
                  </a:lnTo>
                  <a:lnTo>
                    <a:pt x="320027" y="351955"/>
                  </a:lnTo>
                  <a:lnTo>
                    <a:pt x="289382" y="385102"/>
                  </a:lnTo>
                  <a:lnTo>
                    <a:pt x="260032" y="419442"/>
                  </a:lnTo>
                  <a:lnTo>
                    <a:pt x="232041" y="454939"/>
                  </a:lnTo>
                  <a:lnTo>
                    <a:pt x="205435" y="491528"/>
                  </a:lnTo>
                  <a:lnTo>
                    <a:pt x="180251" y="529196"/>
                  </a:lnTo>
                  <a:lnTo>
                    <a:pt x="156540" y="567905"/>
                  </a:lnTo>
                  <a:lnTo>
                    <a:pt x="134340" y="607593"/>
                  </a:lnTo>
                  <a:lnTo>
                    <a:pt x="113690" y="648233"/>
                  </a:lnTo>
                  <a:lnTo>
                    <a:pt x="94615" y="689775"/>
                  </a:lnTo>
                  <a:lnTo>
                    <a:pt x="77177" y="732205"/>
                  </a:lnTo>
                  <a:lnTo>
                    <a:pt x="61404" y="775449"/>
                  </a:lnTo>
                  <a:lnTo>
                    <a:pt x="47332" y="819492"/>
                  </a:lnTo>
                  <a:lnTo>
                    <a:pt x="35013" y="864298"/>
                  </a:lnTo>
                  <a:lnTo>
                    <a:pt x="24485" y="909802"/>
                  </a:lnTo>
                  <a:lnTo>
                    <a:pt x="15773" y="955979"/>
                  </a:lnTo>
                  <a:lnTo>
                    <a:pt x="8928" y="1002792"/>
                  </a:lnTo>
                  <a:lnTo>
                    <a:pt x="4000" y="1050201"/>
                  </a:lnTo>
                  <a:lnTo>
                    <a:pt x="1003" y="1098156"/>
                  </a:lnTo>
                  <a:lnTo>
                    <a:pt x="0" y="1146619"/>
                  </a:lnTo>
                  <a:lnTo>
                    <a:pt x="1003" y="1195095"/>
                  </a:lnTo>
                  <a:lnTo>
                    <a:pt x="4000" y="1243050"/>
                  </a:lnTo>
                  <a:lnTo>
                    <a:pt x="8928" y="1290447"/>
                  </a:lnTo>
                  <a:lnTo>
                    <a:pt x="15773" y="1337259"/>
                  </a:lnTo>
                  <a:lnTo>
                    <a:pt x="24485" y="1383436"/>
                  </a:lnTo>
                  <a:lnTo>
                    <a:pt x="35013" y="1428953"/>
                  </a:lnTo>
                  <a:lnTo>
                    <a:pt x="47332" y="1473746"/>
                  </a:lnTo>
                  <a:lnTo>
                    <a:pt x="61404" y="1517789"/>
                  </a:lnTo>
                  <a:lnTo>
                    <a:pt x="77177" y="1561045"/>
                  </a:lnTo>
                  <a:lnTo>
                    <a:pt x="94615" y="1603463"/>
                  </a:lnTo>
                  <a:lnTo>
                    <a:pt x="113690" y="1645018"/>
                  </a:lnTo>
                  <a:lnTo>
                    <a:pt x="134340" y="1685658"/>
                  </a:lnTo>
                  <a:lnTo>
                    <a:pt x="156540" y="1725345"/>
                  </a:lnTo>
                  <a:lnTo>
                    <a:pt x="180251" y="1764042"/>
                  </a:lnTo>
                  <a:lnTo>
                    <a:pt x="205435" y="1801710"/>
                  </a:lnTo>
                  <a:lnTo>
                    <a:pt x="232041" y="1838312"/>
                  </a:lnTo>
                  <a:lnTo>
                    <a:pt x="260032" y="1873796"/>
                  </a:lnTo>
                  <a:lnTo>
                    <a:pt x="289382" y="1908136"/>
                  </a:lnTo>
                  <a:lnTo>
                    <a:pt x="320027" y="1941283"/>
                  </a:lnTo>
                  <a:lnTo>
                    <a:pt x="351955" y="1973211"/>
                  </a:lnTo>
                  <a:lnTo>
                    <a:pt x="385102" y="2003856"/>
                  </a:lnTo>
                  <a:lnTo>
                    <a:pt x="419442" y="2033206"/>
                  </a:lnTo>
                  <a:lnTo>
                    <a:pt x="454926" y="2061197"/>
                  </a:lnTo>
                  <a:lnTo>
                    <a:pt x="491528" y="2087803"/>
                  </a:lnTo>
                  <a:lnTo>
                    <a:pt x="529196" y="2112988"/>
                  </a:lnTo>
                  <a:lnTo>
                    <a:pt x="567893" y="2136698"/>
                  </a:lnTo>
                  <a:lnTo>
                    <a:pt x="607580" y="2158898"/>
                  </a:lnTo>
                  <a:lnTo>
                    <a:pt x="648220" y="2179548"/>
                  </a:lnTo>
                  <a:lnTo>
                    <a:pt x="689775" y="2198624"/>
                  </a:lnTo>
                  <a:lnTo>
                    <a:pt x="732193" y="2216061"/>
                  </a:lnTo>
                  <a:lnTo>
                    <a:pt x="775449" y="2231834"/>
                  </a:lnTo>
                  <a:lnTo>
                    <a:pt x="819492" y="2245906"/>
                  </a:lnTo>
                  <a:lnTo>
                    <a:pt x="864285" y="2258225"/>
                  </a:lnTo>
                  <a:lnTo>
                    <a:pt x="909802" y="2268753"/>
                  </a:lnTo>
                  <a:lnTo>
                    <a:pt x="955979" y="2277465"/>
                  </a:lnTo>
                  <a:lnTo>
                    <a:pt x="1002792" y="2284311"/>
                  </a:lnTo>
                  <a:lnTo>
                    <a:pt x="1050188" y="2289238"/>
                  </a:lnTo>
                  <a:lnTo>
                    <a:pt x="1098143" y="2292235"/>
                  </a:lnTo>
                  <a:lnTo>
                    <a:pt x="1146619" y="2293239"/>
                  </a:lnTo>
                  <a:lnTo>
                    <a:pt x="1195082" y="2292235"/>
                  </a:lnTo>
                  <a:lnTo>
                    <a:pt x="1243037" y="2289238"/>
                  </a:lnTo>
                  <a:lnTo>
                    <a:pt x="1290447" y="2284311"/>
                  </a:lnTo>
                  <a:lnTo>
                    <a:pt x="1337259" y="2277465"/>
                  </a:lnTo>
                  <a:lnTo>
                    <a:pt x="1383436" y="2268753"/>
                  </a:lnTo>
                  <a:lnTo>
                    <a:pt x="1428940" y="2258225"/>
                  </a:lnTo>
                  <a:lnTo>
                    <a:pt x="1473746" y="2245906"/>
                  </a:lnTo>
                  <a:lnTo>
                    <a:pt x="1517789" y="2231834"/>
                  </a:lnTo>
                  <a:lnTo>
                    <a:pt x="1561033" y="2216061"/>
                  </a:lnTo>
                  <a:lnTo>
                    <a:pt x="1603463" y="2198624"/>
                  </a:lnTo>
                  <a:lnTo>
                    <a:pt x="1645005" y="2179548"/>
                  </a:lnTo>
                  <a:lnTo>
                    <a:pt x="1685645" y="2158898"/>
                  </a:lnTo>
                  <a:lnTo>
                    <a:pt x="1725333" y="2136698"/>
                  </a:lnTo>
                  <a:lnTo>
                    <a:pt x="1764042" y="2112988"/>
                  </a:lnTo>
                  <a:lnTo>
                    <a:pt x="1801710" y="2087803"/>
                  </a:lnTo>
                  <a:lnTo>
                    <a:pt x="1838299" y="2061197"/>
                  </a:lnTo>
                  <a:lnTo>
                    <a:pt x="1873796" y="2033206"/>
                  </a:lnTo>
                  <a:lnTo>
                    <a:pt x="1908136" y="2003856"/>
                  </a:lnTo>
                  <a:lnTo>
                    <a:pt x="1941283" y="1973211"/>
                  </a:lnTo>
                  <a:lnTo>
                    <a:pt x="1973199" y="1941283"/>
                  </a:lnTo>
                  <a:lnTo>
                    <a:pt x="2003856" y="1908136"/>
                  </a:lnTo>
                  <a:lnTo>
                    <a:pt x="2033193" y="1873796"/>
                  </a:lnTo>
                  <a:lnTo>
                    <a:pt x="2061197" y="1838312"/>
                  </a:lnTo>
                  <a:lnTo>
                    <a:pt x="2087803" y="1801710"/>
                  </a:lnTo>
                  <a:lnTo>
                    <a:pt x="2112975" y="1764042"/>
                  </a:lnTo>
                  <a:lnTo>
                    <a:pt x="2136686" y="1725345"/>
                  </a:lnTo>
                  <a:lnTo>
                    <a:pt x="2158885" y="1685658"/>
                  </a:lnTo>
                  <a:lnTo>
                    <a:pt x="2179548" y="1645018"/>
                  </a:lnTo>
                  <a:lnTo>
                    <a:pt x="2198611" y="1603463"/>
                  </a:lnTo>
                  <a:lnTo>
                    <a:pt x="2216061" y="1561045"/>
                  </a:lnTo>
                  <a:lnTo>
                    <a:pt x="2231834" y="1517789"/>
                  </a:lnTo>
                  <a:lnTo>
                    <a:pt x="2245893" y="1473746"/>
                  </a:lnTo>
                  <a:lnTo>
                    <a:pt x="2258212" y="1428953"/>
                  </a:lnTo>
                  <a:lnTo>
                    <a:pt x="2268753" y="1383436"/>
                  </a:lnTo>
                  <a:lnTo>
                    <a:pt x="2277465" y="1337259"/>
                  </a:lnTo>
                  <a:lnTo>
                    <a:pt x="2284298" y="1290447"/>
                  </a:lnTo>
                  <a:lnTo>
                    <a:pt x="2289238" y="1243050"/>
                  </a:lnTo>
                  <a:lnTo>
                    <a:pt x="2292235" y="1195095"/>
                  </a:lnTo>
                  <a:lnTo>
                    <a:pt x="2293239" y="1146619"/>
                  </a:lnTo>
                  <a:close/>
                </a:path>
                <a:path w="2770504" h="2451734">
                  <a:moveTo>
                    <a:pt x="2769895" y="2200008"/>
                  </a:moveTo>
                  <a:lnTo>
                    <a:pt x="2765844" y="2154809"/>
                  </a:lnTo>
                  <a:lnTo>
                    <a:pt x="2754172" y="2112276"/>
                  </a:lnTo>
                  <a:lnTo>
                    <a:pt x="2735580" y="2073109"/>
                  </a:lnTo>
                  <a:lnTo>
                    <a:pt x="2710777" y="2038007"/>
                  </a:lnTo>
                  <a:lnTo>
                    <a:pt x="2680474" y="2007704"/>
                  </a:lnTo>
                  <a:lnTo>
                    <a:pt x="2645384" y="1982901"/>
                  </a:lnTo>
                  <a:lnTo>
                    <a:pt x="2606205" y="1964309"/>
                  </a:lnTo>
                  <a:lnTo>
                    <a:pt x="2563672" y="1952625"/>
                  </a:lnTo>
                  <a:lnTo>
                    <a:pt x="2518473" y="1948573"/>
                  </a:lnTo>
                  <a:lnTo>
                    <a:pt x="2473287" y="1952625"/>
                  </a:lnTo>
                  <a:lnTo>
                    <a:pt x="2430742" y="1964309"/>
                  </a:lnTo>
                  <a:lnTo>
                    <a:pt x="2391575" y="1982901"/>
                  </a:lnTo>
                  <a:lnTo>
                    <a:pt x="2356485" y="2007704"/>
                  </a:lnTo>
                  <a:lnTo>
                    <a:pt x="2326182" y="2038007"/>
                  </a:lnTo>
                  <a:lnTo>
                    <a:pt x="2301367" y="2073109"/>
                  </a:lnTo>
                  <a:lnTo>
                    <a:pt x="2282774" y="2112276"/>
                  </a:lnTo>
                  <a:lnTo>
                    <a:pt x="2271090" y="2154809"/>
                  </a:lnTo>
                  <a:lnTo>
                    <a:pt x="2267039" y="2200008"/>
                  </a:lnTo>
                  <a:lnTo>
                    <a:pt x="2271090" y="2245195"/>
                  </a:lnTo>
                  <a:lnTo>
                    <a:pt x="2282774" y="2287727"/>
                  </a:lnTo>
                  <a:lnTo>
                    <a:pt x="2301367" y="2326906"/>
                  </a:lnTo>
                  <a:lnTo>
                    <a:pt x="2326182" y="2361996"/>
                  </a:lnTo>
                  <a:lnTo>
                    <a:pt x="2356485" y="2392299"/>
                  </a:lnTo>
                  <a:lnTo>
                    <a:pt x="2391575" y="2417102"/>
                  </a:lnTo>
                  <a:lnTo>
                    <a:pt x="2430742" y="2435695"/>
                  </a:lnTo>
                  <a:lnTo>
                    <a:pt x="2473287" y="2447379"/>
                  </a:lnTo>
                  <a:lnTo>
                    <a:pt x="2518473" y="2451430"/>
                  </a:lnTo>
                  <a:lnTo>
                    <a:pt x="2563672" y="2447379"/>
                  </a:lnTo>
                  <a:lnTo>
                    <a:pt x="2606205" y="2435695"/>
                  </a:lnTo>
                  <a:lnTo>
                    <a:pt x="2645384" y="2417102"/>
                  </a:lnTo>
                  <a:lnTo>
                    <a:pt x="2680474" y="2392299"/>
                  </a:lnTo>
                  <a:lnTo>
                    <a:pt x="2710777" y="2361996"/>
                  </a:lnTo>
                  <a:lnTo>
                    <a:pt x="2735580" y="2326906"/>
                  </a:lnTo>
                  <a:lnTo>
                    <a:pt x="2754172" y="2287727"/>
                  </a:lnTo>
                  <a:lnTo>
                    <a:pt x="2765844" y="2245195"/>
                  </a:lnTo>
                  <a:lnTo>
                    <a:pt x="2769895" y="2200008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7">
              <a:extLst>
                <a:ext uri="{FF2B5EF4-FFF2-40B4-BE49-F238E27FC236}">
                  <a16:creationId xmlns:a16="http://schemas.microsoft.com/office/drawing/2014/main" id="{E3117CA8-C356-BDA9-FD85-2EB03B137EEA}"/>
                </a:ext>
              </a:extLst>
            </p:cNvPr>
            <p:cNvSpPr/>
            <p:nvPr/>
          </p:nvSpPr>
          <p:spPr>
            <a:xfrm>
              <a:off x="9597" y="4925061"/>
              <a:ext cx="1272559" cy="1930720"/>
            </a:xfrm>
            <a:custGeom>
              <a:avLst/>
              <a:gdLst/>
              <a:ahLst/>
              <a:cxnLst/>
              <a:rect l="l" t="t" r="r" b="b"/>
              <a:pathLst>
                <a:path w="1403350" h="2129154">
                  <a:moveTo>
                    <a:pt x="256217" y="0"/>
                  </a:moveTo>
                  <a:lnTo>
                    <a:pt x="207748" y="1005"/>
                  </a:lnTo>
                  <a:lnTo>
                    <a:pt x="159791" y="3997"/>
                  </a:lnTo>
                  <a:lnTo>
                    <a:pt x="112387" y="8933"/>
                  </a:lnTo>
                  <a:lnTo>
                    <a:pt x="65576" y="15776"/>
                  </a:lnTo>
                  <a:lnTo>
                    <a:pt x="19397" y="24484"/>
                  </a:lnTo>
                  <a:lnTo>
                    <a:pt x="0" y="28974"/>
                  </a:lnTo>
                  <a:lnTo>
                    <a:pt x="0" y="2128758"/>
                  </a:lnTo>
                  <a:lnTo>
                    <a:pt x="847885" y="2128758"/>
                  </a:lnTo>
                  <a:lnTo>
                    <a:pt x="873636" y="2112981"/>
                  </a:lnTo>
                  <a:lnTo>
                    <a:pt x="911305" y="2087802"/>
                  </a:lnTo>
                  <a:lnTo>
                    <a:pt x="947904" y="2061196"/>
                  </a:lnTo>
                  <a:lnTo>
                    <a:pt x="983393" y="2033201"/>
                  </a:lnTo>
                  <a:lnTo>
                    <a:pt x="1017732" y="2003858"/>
                  </a:lnTo>
                  <a:lnTo>
                    <a:pt x="1050883" y="1973206"/>
                  </a:lnTo>
                  <a:lnTo>
                    <a:pt x="1082804" y="1941285"/>
                  </a:lnTo>
                  <a:lnTo>
                    <a:pt x="1113456" y="1908135"/>
                  </a:lnTo>
                  <a:lnTo>
                    <a:pt x="1142799" y="1873795"/>
                  </a:lnTo>
                  <a:lnTo>
                    <a:pt x="1170794" y="1838306"/>
                  </a:lnTo>
                  <a:lnTo>
                    <a:pt x="1197400" y="1801707"/>
                  </a:lnTo>
                  <a:lnTo>
                    <a:pt x="1222579" y="1764039"/>
                  </a:lnTo>
                  <a:lnTo>
                    <a:pt x="1246289" y="1725340"/>
                  </a:lnTo>
                  <a:lnTo>
                    <a:pt x="1268492" y="1685650"/>
                  </a:lnTo>
                  <a:lnTo>
                    <a:pt x="1289147" y="1645011"/>
                  </a:lnTo>
                  <a:lnTo>
                    <a:pt x="1308215" y="1603460"/>
                  </a:lnTo>
                  <a:lnTo>
                    <a:pt x="1325656" y="1561039"/>
                  </a:lnTo>
                  <a:lnTo>
                    <a:pt x="1341430" y="1517786"/>
                  </a:lnTo>
                  <a:lnTo>
                    <a:pt x="1355497" y="1473742"/>
                  </a:lnTo>
                  <a:lnTo>
                    <a:pt x="1367818" y="1428947"/>
                  </a:lnTo>
                  <a:lnTo>
                    <a:pt x="1378352" y="1383439"/>
                  </a:lnTo>
                  <a:lnTo>
                    <a:pt x="1387060" y="1337260"/>
                  </a:lnTo>
                  <a:lnTo>
                    <a:pt x="1393903" y="1290448"/>
                  </a:lnTo>
                  <a:lnTo>
                    <a:pt x="1398839" y="1243045"/>
                  </a:lnTo>
                  <a:lnTo>
                    <a:pt x="1401831" y="1195088"/>
                  </a:lnTo>
                  <a:lnTo>
                    <a:pt x="1402836" y="1146619"/>
                  </a:lnTo>
                  <a:lnTo>
                    <a:pt x="1401831" y="1098150"/>
                  </a:lnTo>
                  <a:lnTo>
                    <a:pt x="1398839" y="1050193"/>
                  </a:lnTo>
                  <a:lnTo>
                    <a:pt x="1393903" y="1002790"/>
                  </a:lnTo>
                  <a:lnTo>
                    <a:pt x="1387060" y="955978"/>
                  </a:lnTo>
                  <a:lnTo>
                    <a:pt x="1378352" y="909799"/>
                  </a:lnTo>
                  <a:lnTo>
                    <a:pt x="1367818" y="864291"/>
                  </a:lnTo>
                  <a:lnTo>
                    <a:pt x="1355497" y="819496"/>
                  </a:lnTo>
                  <a:lnTo>
                    <a:pt x="1341430" y="775452"/>
                  </a:lnTo>
                  <a:lnTo>
                    <a:pt x="1325656" y="732199"/>
                  </a:lnTo>
                  <a:lnTo>
                    <a:pt x="1308215" y="689778"/>
                  </a:lnTo>
                  <a:lnTo>
                    <a:pt x="1289147" y="648227"/>
                  </a:lnTo>
                  <a:lnTo>
                    <a:pt x="1268492" y="607588"/>
                  </a:lnTo>
                  <a:lnTo>
                    <a:pt x="1246289" y="567898"/>
                  </a:lnTo>
                  <a:lnTo>
                    <a:pt x="1222579" y="529199"/>
                  </a:lnTo>
                  <a:lnTo>
                    <a:pt x="1197400" y="491531"/>
                  </a:lnTo>
                  <a:lnTo>
                    <a:pt x="1170794" y="454932"/>
                  </a:lnTo>
                  <a:lnTo>
                    <a:pt x="1142799" y="419443"/>
                  </a:lnTo>
                  <a:lnTo>
                    <a:pt x="1113456" y="385103"/>
                  </a:lnTo>
                  <a:lnTo>
                    <a:pt x="1082804" y="351953"/>
                  </a:lnTo>
                  <a:lnTo>
                    <a:pt x="1050883" y="320032"/>
                  </a:lnTo>
                  <a:lnTo>
                    <a:pt x="1017732" y="289380"/>
                  </a:lnTo>
                  <a:lnTo>
                    <a:pt x="983393" y="260037"/>
                  </a:lnTo>
                  <a:lnTo>
                    <a:pt x="947904" y="232042"/>
                  </a:lnTo>
                  <a:lnTo>
                    <a:pt x="911305" y="205436"/>
                  </a:lnTo>
                  <a:lnTo>
                    <a:pt x="873636" y="180257"/>
                  </a:lnTo>
                  <a:lnTo>
                    <a:pt x="834938" y="156547"/>
                  </a:lnTo>
                  <a:lnTo>
                    <a:pt x="795248" y="134344"/>
                  </a:lnTo>
                  <a:lnTo>
                    <a:pt x="754609" y="113689"/>
                  </a:lnTo>
                  <a:lnTo>
                    <a:pt x="713058" y="94621"/>
                  </a:lnTo>
                  <a:lnTo>
                    <a:pt x="670637" y="77180"/>
                  </a:lnTo>
                  <a:lnTo>
                    <a:pt x="627384" y="61406"/>
                  </a:lnTo>
                  <a:lnTo>
                    <a:pt x="583340" y="47339"/>
                  </a:lnTo>
                  <a:lnTo>
                    <a:pt x="538544" y="35018"/>
                  </a:lnTo>
                  <a:lnTo>
                    <a:pt x="493037" y="24484"/>
                  </a:lnTo>
                  <a:lnTo>
                    <a:pt x="446858" y="15776"/>
                  </a:lnTo>
                  <a:lnTo>
                    <a:pt x="400046" y="8933"/>
                  </a:lnTo>
                  <a:lnTo>
                    <a:pt x="352643" y="3997"/>
                  </a:lnTo>
                  <a:lnTo>
                    <a:pt x="304686" y="1005"/>
                  </a:lnTo>
                  <a:lnTo>
                    <a:pt x="256217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8">
              <a:extLst>
                <a:ext uri="{FF2B5EF4-FFF2-40B4-BE49-F238E27FC236}">
                  <a16:creationId xmlns:a16="http://schemas.microsoft.com/office/drawing/2014/main" id="{D63CF557-1D03-CF27-546B-1151257DE682}"/>
                </a:ext>
              </a:extLst>
            </p:cNvPr>
            <p:cNvSpPr/>
            <p:nvPr/>
          </p:nvSpPr>
          <p:spPr>
            <a:xfrm>
              <a:off x="1438442" y="5634837"/>
              <a:ext cx="1580045" cy="1220736"/>
            </a:xfrm>
            <a:custGeom>
              <a:avLst/>
              <a:gdLst/>
              <a:ahLst/>
              <a:cxnLst/>
              <a:rect l="l" t="t" r="r" b="b"/>
              <a:pathLst>
                <a:path w="1742439" h="1346200">
                  <a:moveTo>
                    <a:pt x="871016" y="0"/>
                  </a:moveTo>
                  <a:lnTo>
                    <a:pt x="823226" y="1288"/>
                  </a:lnTo>
                  <a:lnTo>
                    <a:pt x="776109" y="5110"/>
                  </a:lnTo>
                  <a:lnTo>
                    <a:pt x="729733" y="11400"/>
                  </a:lnTo>
                  <a:lnTo>
                    <a:pt x="684162" y="20089"/>
                  </a:lnTo>
                  <a:lnTo>
                    <a:pt x="639465" y="31113"/>
                  </a:lnTo>
                  <a:lnTo>
                    <a:pt x="595707" y="44404"/>
                  </a:lnTo>
                  <a:lnTo>
                    <a:pt x="552955" y="59897"/>
                  </a:lnTo>
                  <a:lnTo>
                    <a:pt x="511275" y="77525"/>
                  </a:lnTo>
                  <a:lnTo>
                    <a:pt x="470733" y="97221"/>
                  </a:lnTo>
                  <a:lnTo>
                    <a:pt x="431397" y="118919"/>
                  </a:lnTo>
                  <a:lnTo>
                    <a:pt x="393332" y="142552"/>
                  </a:lnTo>
                  <a:lnTo>
                    <a:pt x="356605" y="168055"/>
                  </a:lnTo>
                  <a:lnTo>
                    <a:pt x="321282" y="195360"/>
                  </a:lnTo>
                  <a:lnTo>
                    <a:pt x="287429" y="224402"/>
                  </a:lnTo>
                  <a:lnTo>
                    <a:pt x="255114" y="255114"/>
                  </a:lnTo>
                  <a:lnTo>
                    <a:pt x="224402" y="287429"/>
                  </a:lnTo>
                  <a:lnTo>
                    <a:pt x="195360" y="321282"/>
                  </a:lnTo>
                  <a:lnTo>
                    <a:pt x="168055" y="356605"/>
                  </a:lnTo>
                  <a:lnTo>
                    <a:pt x="142552" y="393332"/>
                  </a:lnTo>
                  <a:lnTo>
                    <a:pt x="118919" y="431397"/>
                  </a:lnTo>
                  <a:lnTo>
                    <a:pt x="97221" y="470733"/>
                  </a:lnTo>
                  <a:lnTo>
                    <a:pt x="77525" y="511275"/>
                  </a:lnTo>
                  <a:lnTo>
                    <a:pt x="59897" y="552955"/>
                  </a:lnTo>
                  <a:lnTo>
                    <a:pt x="44404" y="595707"/>
                  </a:lnTo>
                  <a:lnTo>
                    <a:pt x="31113" y="639465"/>
                  </a:lnTo>
                  <a:lnTo>
                    <a:pt x="20089" y="684162"/>
                  </a:lnTo>
                  <a:lnTo>
                    <a:pt x="11400" y="729733"/>
                  </a:lnTo>
                  <a:lnTo>
                    <a:pt x="5110" y="776109"/>
                  </a:lnTo>
                  <a:lnTo>
                    <a:pt x="1288" y="823226"/>
                  </a:lnTo>
                  <a:lnTo>
                    <a:pt x="0" y="871016"/>
                  </a:lnTo>
                  <a:lnTo>
                    <a:pt x="1288" y="918807"/>
                  </a:lnTo>
                  <a:lnTo>
                    <a:pt x="5110" y="965923"/>
                  </a:lnTo>
                  <a:lnTo>
                    <a:pt x="11400" y="1012300"/>
                  </a:lnTo>
                  <a:lnTo>
                    <a:pt x="20089" y="1057870"/>
                  </a:lnTo>
                  <a:lnTo>
                    <a:pt x="31113" y="1102568"/>
                  </a:lnTo>
                  <a:lnTo>
                    <a:pt x="44404" y="1146325"/>
                  </a:lnTo>
                  <a:lnTo>
                    <a:pt x="59897" y="1189078"/>
                  </a:lnTo>
                  <a:lnTo>
                    <a:pt x="77525" y="1230758"/>
                  </a:lnTo>
                  <a:lnTo>
                    <a:pt x="97221" y="1271299"/>
                  </a:lnTo>
                  <a:lnTo>
                    <a:pt x="118919" y="1310636"/>
                  </a:lnTo>
                  <a:lnTo>
                    <a:pt x="140895" y="1346032"/>
                  </a:lnTo>
                  <a:lnTo>
                    <a:pt x="1601138" y="1346032"/>
                  </a:lnTo>
                  <a:lnTo>
                    <a:pt x="1623114" y="1310636"/>
                  </a:lnTo>
                  <a:lnTo>
                    <a:pt x="1644812" y="1271299"/>
                  </a:lnTo>
                  <a:lnTo>
                    <a:pt x="1664508" y="1230758"/>
                  </a:lnTo>
                  <a:lnTo>
                    <a:pt x="1682136" y="1189078"/>
                  </a:lnTo>
                  <a:lnTo>
                    <a:pt x="1697628" y="1146325"/>
                  </a:lnTo>
                  <a:lnTo>
                    <a:pt x="1710920" y="1102568"/>
                  </a:lnTo>
                  <a:lnTo>
                    <a:pt x="1721943" y="1057870"/>
                  </a:lnTo>
                  <a:lnTo>
                    <a:pt x="1730633" y="1012300"/>
                  </a:lnTo>
                  <a:lnTo>
                    <a:pt x="1736922" y="965923"/>
                  </a:lnTo>
                  <a:lnTo>
                    <a:pt x="1740744" y="918807"/>
                  </a:lnTo>
                  <a:lnTo>
                    <a:pt x="1742033" y="871016"/>
                  </a:lnTo>
                  <a:lnTo>
                    <a:pt x="1740744" y="823226"/>
                  </a:lnTo>
                  <a:lnTo>
                    <a:pt x="1736922" y="776109"/>
                  </a:lnTo>
                  <a:lnTo>
                    <a:pt x="1730633" y="729733"/>
                  </a:lnTo>
                  <a:lnTo>
                    <a:pt x="1721943" y="684162"/>
                  </a:lnTo>
                  <a:lnTo>
                    <a:pt x="1710920" y="639465"/>
                  </a:lnTo>
                  <a:lnTo>
                    <a:pt x="1697628" y="595707"/>
                  </a:lnTo>
                  <a:lnTo>
                    <a:pt x="1682136" y="552955"/>
                  </a:lnTo>
                  <a:lnTo>
                    <a:pt x="1664508" y="511275"/>
                  </a:lnTo>
                  <a:lnTo>
                    <a:pt x="1644812" y="470733"/>
                  </a:lnTo>
                  <a:lnTo>
                    <a:pt x="1623114" y="431397"/>
                  </a:lnTo>
                  <a:lnTo>
                    <a:pt x="1599480" y="393332"/>
                  </a:lnTo>
                  <a:lnTo>
                    <a:pt x="1573978" y="356605"/>
                  </a:lnTo>
                  <a:lnTo>
                    <a:pt x="1546672" y="321282"/>
                  </a:lnTo>
                  <a:lnTo>
                    <a:pt x="1517630" y="287429"/>
                  </a:lnTo>
                  <a:lnTo>
                    <a:pt x="1486919" y="255114"/>
                  </a:lnTo>
                  <a:lnTo>
                    <a:pt x="1454603" y="224402"/>
                  </a:lnTo>
                  <a:lnTo>
                    <a:pt x="1420751" y="195360"/>
                  </a:lnTo>
                  <a:lnTo>
                    <a:pt x="1385428" y="168055"/>
                  </a:lnTo>
                  <a:lnTo>
                    <a:pt x="1348701" y="142552"/>
                  </a:lnTo>
                  <a:lnTo>
                    <a:pt x="1310636" y="118919"/>
                  </a:lnTo>
                  <a:lnTo>
                    <a:pt x="1271299" y="97221"/>
                  </a:lnTo>
                  <a:lnTo>
                    <a:pt x="1230758" y="77525"/>
                  </a:lnTo>
                  <a:lnTo>
                    <a:pt x="1189078" y="59897"/>
                  </a:lnTo>
                  <a:lnTo>
                    <a:pt x="1146325" y="44404"/>
                  </a:lnTo>
                  <a:lnTo>
                    <a:pt x="1102568" y="31113"/>
                  </a:lnTo>
                  <a:lnTo>
                    <a:pt x="1057870" y="20089"/>
                  </a:lnTo>
                  <a:lnTo>
                    <a:pt x="1012300" y="11400"/>
                  </a:lnTo>
                  <a:lnTo>
                    <a:pt x="965923" y="5110"/>
                  </a:lnTo>
                  <a:lnTo>
                    <a:pt x="918807" y="1288"/>
                  </a:lnTo>
                  <a:lnTo>
                    <a:pt x="871016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9">
              <a:extLst>
                <a:ext uri="{FF2B5EF4-FFF2-40B4-BE49-F238E27FC236}">
                  <a16:creationId xmlns:a16="http://schemas.microsoft.com/office/drawing/2014/main" id="{E6538FF3-DDE2-42CC-7C40-B64B8CC9397A}"/>
                </a:ext>
              </a:extLst>
            </p:cNvPr>
            <p:cNvSpPr/>
            <p:nvPr/>
          </p:nvSpPr>
          <p:spPr>
            <a:xfrm>
              <a:off x="4273152" y="6359534"/>
              <a:ext cx="726683" cy="496356"/>
            </a:xfrm>
            <a:custGeom>
              <a:avLst/>
              <a:gdLst/>
              <a:ahLst/>
              <a:cxnLst/>
              <a:rect l="l" t="t" r="r" b="b"/>
              <a:pathLst>
                <a:path w="801370" h="547370">
                  <a:moveTo>
                    <a:pt x="400672" y="0"/>
                  </a:moveTo>
                  <a:lnTo>
                    <a:pt x="353945" y="2695"/>
                  </a:lnTo>
                  <a:lnTo>
                    <a:pt x="308801" y="10581"/>
                  </a:lnTo>
                  <a:lnTo>
                    <a:pt x="265542" y="23357"/>
                  </a:lnTo>
                  <a:lnTo>
                    <a:pt x="224466" y="40722"/>
                  </a:lnTo>
                  <a:lnTo>
                    <a:pt x="185876" y="62376"/>
                  </a:lnTo>
                  <a:lnTo>
                    <a:pt x="150072" y="88018"/>
                  </a:lnTo>
                  <a:lnTo>
                    <a:pt x="117354" y="117348"/>
                  </a:lnTo>
                  <a:lnTo>
                    <a:pt x="88023" y="150064"/>
                  </a:lnTo>
                  <a:lnTo>
                    <a:pt x="62379" y="185867"/>
                  </a:lnTo>
                  <a:lnTo>
                    <a:pt x="40724" y="224456"/>
                  </a:lnTo>
                  <a:lnTo>
                    <a:pt x="23358" y="265531"/>
                  </a:lnTo>
                  <a:lnTo>
                    <a:pt x="10582" y="308789"/>
                  </a:lnTo>
                  <a:lnTo>
                    <a:pt x="2695" y="353933"/>
                  </a:lnTo>
                  <a:lnTo>
                    <a:pt x="0" y="400659"/>
                  </a:lnTo>
                  <a:lnTo>
                    <a:pt x="2695" y="447386"/>
                  </a:lnTo>
                  <a:lnTo>
                    <a:pt x="10582" y="492529"/>
                  </a:lnTo>
                  <a:lnTo>
                    <a:pt x="23358" y="535789"/>
                  </a:lnTo>
                  <a:lnTo>
                    <a:pt x="28035" y="546851"/>
                  </a:lnTo>
                  <a:lnTo>
                    <a:pt x="773308" y="546851"/>
                  </a:lnTo>
                  <a:lnTo>
                    <a:pt x="777985" y="535789"/>
                  </a:lnTo>
                  <a:lnTo>
                    <a:pt x="790762" y="492529"/>
                  </a:lnTo>
                  <a:lnTo>
                    <a:pt x="798648" y="447386"/>
                  </a:lnTo>
                  <a:lnTo>
                    <a:pt x="801344" y="400659"/>
                  </a:lnTo>
                  <a:lnTo>
                    <a:pt x="798648" y="353933"/>
                  </a:lnTo>
                  <a:lnTo>
                    <a:pt x="790762" y="308789"/>
                  </a:lnTo>
                  <a:lnTo>
                    <a:pt x="777985" y="265531"/>
                  </a:lnTo>
                  <a:lnTo>
                    <a:pt x="760619" y="224456"/>
                  </a:lnTo>
                  <a:lnTo>
                    <a:pt x="738964" y="185867"/>
                  </a:lnTo>
                  <a:lnTo>
                    <a:pt x="713321" y="150064"/>
                  </a:lnTo>
                  <a:lnTo>
                    <a:pt x="683990" y="117348"/>
                  </a:lnTo>
                  <a:lnTo>
                    <a:pt x="651272" y="88018"/>
                  </a:lnTo>
                  <a:lnTo>
                    <a:pt x="615467" y="62376"/>
                  </a:lnTo>
                  <a:lnTo>
                    <a:pt x="576877" y="40722"/>
                  </a:lnTo>
                  <a:lnTo>
                    <a:pt x="535802" y="23357"/>
                  </a:lnTo>
                  <a:lnTo>
                    <a:pt x="492542" y="10581"/>
                  </a:lnTo>
                  <a:lnTo>
                    <a:pt x="447399" y="2695"/>
                  </a:lnTo>
                  <a:lnTo>
                    <a:pt x="400672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0">
              <a:extLst>
                <a:ext uri="{FF2B5EF4-FFF2-40B4-BE49-F238E27FC236}">
                  <a16:creationId xmlns:a16="http://schemas.microsoft.com/office/drawing/2014/main" id="{E0B7C2DB-A4D1-95C8-95C5-D97562B895E0}"/>
                </a:ext>
              </a:extLst>
            </p:cNvPr>
            <p:cNvSpPr/>
            <p:nvPr/>
          </p:nvSpPr>
          <p:spPr>
            <a:xfrm>
              <a:off x="1979925" y="4720897"/>
              <a:ext cx="726683" cy="726683"/>
            </a:xfrm>
            <a:custGeom>
              <a:avLst/>
              <a:gdLst/>
              <a:ahLst/>
              <a:cxnLst/>
              <a:rect l="l" t="t" r="r" b="b"/>
              <a:pathLst>
                <a:path w="801369" h="801370">
                  <a:moveTo>
                    <a:pt x="400672" y="0"/>
                  </a:moveTo>
                  <a:lnTo>
                    <a:pt x="353945" y="2695"/>
                  </a:lnTo>
                  <a:lnTo>
                    <a:pt x="308801" y="10582"/>
                  </a:lnTo>
                  <a:lnTo>
                    <a:pt x="265542" y="23358"/>
                  </a:lnTo>
                  <a:lnTo>
                    <a:pt x="224466" y="40724"/>
                  </a:lnTo>
                  <a:lnTo>
                    <a:pt x="185876" y="62379"/>
                  </a:lnTo>
                  <a:lnTo>
                    <a:pt x="150072" y="88022"/>
                  </a:lnTo>
                  <a:lnTo>
                    <a:pt x="117354" y="117352"/>
                  </a:lnTo>
                  <a:lnTo>
                    <a:pt x="88023" y="150070"/>
                  </a:lnTo>
                  <a:lnTo>
                    <a:pt x="62379" y="185873"/>
                  </a:lnTo>
                  <a:lnTo>
                    <a:pt x="40724" y="224462"/>
                  </a:lnTo>
                  <a:lnTo>
                    <a:pt x="23358" y="265536"/>
                  </a:lnTo>
                  <a:lnTo>
                    <a:pt x="10582" y="308793"/>
                  </a:lnTo>
                  <a:lnTo>
                    <a:pt x="2695" y="353935"/>
                  </a:lnTo>
                  <a:lnTo>
                    <a:pt x="0" y="400659"/>
                  </a:lnTo>
                  <a:lnTo>
                    <a:pt x="2695" y="447386"/>
                  </a:lnTo>
                  <a:lnTo>
                    <a:pt x="10582" y="492529"/>
                  </a:lnTo>
                  <a:lnTo>
                    <a:pt x="23358" y="535789"/>
                  </a:lnTo>
                  <a:lnTo>
                    <a:pt x="40724" y="576864"/>
                  </a:lnTo>
                  <a:lnTo>
                    <a:pt x="62379" y="615455"/>
                  </a:lnTo>
                  <a:lnTo>
                    <a:pt x="88023" y="651259"/>
                  </a:lnTo>
                  <a:lnTo>
                    <a:pt x="117354" y="683977"/>
                  </a:lnTo>
                  <a:lnTo>
                    <a:pt x="150072" y="713308"/>
                  </a:lnTo>
                  <a:lnTo>
                    <a:pt x="185876" y="738951"/>
                  </a:lnTo>
                  <a:lnTo>
                    <a:pt x="224466" y="760607"/>
                  </a:lnTo>
                  <a:lnTo>
                    <a:pt x="265542" y="777973"/>
                  </a:lnTo>
                  <a:lnTo>
                    <a:pt x="308801" y="790749"/>
                  </a:lnTo>
                  <a:lnTo>
                    <a:pt x="353945" y="798636"/>
                  </a:lnTo>
                  <a:lnTo>
                    <a:pt x="400672" y="801331"/>
                  </a:lnTo>
                  <a:lnTo>
                    <a:pt x="447399" y="798636"/>
                  </a:lnTo>
                  <a:lnTo>
                    <a:pt x="492542" y="790749"/>
                  </a:lnTo>
                  <a:lnTo>
                    <a:pt x="535802" y="777973"/>
                  </a:lnTo>
                  <a:lnTo>
                    <a:pt x="576877" y="760607"/>
                  </a:lnTo>
                  <a:lnTo>
                    <a:pt x="615467" y="738951"/>
                  </a:lnTo>
                  <a:lnTo>
                    <a:pt x="651272" y="713308"/>
                  </a:lnTo>
                  <a:lnTo>
                    <a:pt x="683990" y="683977"/>
                  </a:lnTo>
                  <a:lnTo>
                    <a:pt x="713321" y="651259"/>
                  </a:lnTo>
                  <a:lnTo>
                    <a:pt x="738964" y="615455"/>
                  </a:lnTo>
                  <a:lnTo>
                    <a:pt x="760619" y="576864"/>
                  </a:lnTo>
                  <a:lnTo>
                    <a:pt x="777985" y="535789"/>
                  </a:lnTo>
                  <a:lnTo>
                    <a:pt x="790762" y="492529"/>
                  </a:lnTo>
                  <a:lnTo>
                    <a:pt x="798648" y="447386"/>
                  </a:lnTo>
                  <a:lnTo>
                    <a:pt x="801344" y="400659"/>
                  </a:lnTo>
                  <a:lnTo>
                    <a:pt x="798648" y="353935"/>
                  </a:lnTo>
                  <a:lnTo>
                    <a:pt x="790762" y="308793"/>
                  </a:lnTo>
                  <a:lnTo>
                    <a:pt x="777985" y="265536"/>
                  </a:lnTo>
                  <a:lnTo>
                    <a:pt x="760619" y="224462"/>
                  </a:lnTo>
                  <a:lnTo>
                    <a:pt x="738964" y="185873"/>
                  </a:lnTo>
                  <a:lnTo>
                    <a:pt x="713321" y="150070"/>
                  </a:lnTo>
                  <a:lnTo>
                    <a:pt x="683990" y="117352"/>
                  </a:lnTo>
                  <a:lnTo>
                    <a:pt x="651272" y="88022"/>
                  </a:lnTo>
                  <a:lnTo>
                    <a:pt x="615467" y="62379"/>
                  </a:lnTo>
                  <a:lnTo>
                    <a:pt x="576877" y="40724"/>
                  </a:lnTo>
                  <a:lnTo>
                    <a:pt x="535802" y="23358"/>
                  </a:lnTo>
                  <a:lnTo>
                    <a:pt x="492542" y="10582"/>
                  </a:lnTo>
                  <a:lnTo>
                    <a:pt x="447399" y="2695"/>
                  </a:lnTo>
                  <a:lnTo>
                    <a:pt x="400672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735724" y="6114954"/>
            <a:ext cx="4929352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C7B287D-6B69-02D5-6050-7FEFF483FD0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254500" y="624086"/>
            <a:ext cx="7293907" cy="7195979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47772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g object 16">
            <a:extLst>
              <a:ext uri="{FF2B5EF4-FFF2-40B4-BE49-F238E27FC236}">
                <a16:creationId xmlns:a16="http://schemas.microsoft.com/office/drawing/2014/main" id="{1C1A809C-5CEA-8589-BF5A-DB5080671874}"/>
              </a:ext>
            </a:extLst>
          </p:cNvPr>
          <p:cNvSpPr/>
          <p:nvPr userDrawn="1"/>
        </p:nvSpPr>
        <p:spPr>
          <a:xfrm>
            <a:off x="0" y="0"/>
            <a:ext cx="12196036" cy="6855696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bg object 22">
            <a:extLst>
              <a:ext uri="{FF2B5EF4-FFF2-40B4-BE49-F238E27FC236}">
                <a16:creationId xmlns:a16="http://schemas.microsoft.com/office/drawing/2014/main" id="{C101554C-03ED-353A-FA67-D4D1210D0670}"/>
              </a:ext>
            </a:extLst>
          </p:cNvPr>
          <p:cNvSpPr/>
          <p:nvPr userDrawn="1"/>
        </p:nvSpPr>
        <p:spPr>
          <a:xfrm>
            <a:off x="7798070" y="0"/>
            <a:ext cx="4398117" cy="4355492"/>
          </a:xfrm>
          <a:custGeom>
            <a:avLst/>
            <a:gdLst/>
            <a:ahLst/>
            <a:cxnLst/>
            <a:rect l="l" t="t" r="r" b="b"/>
            <a:pathLst>
              <a:path w="4842509" h="4803140">
                <a:moveTo>
                  <a:pt x="747268" y="1282877"/>
                </a:moveTo>
                <a:lnTo>
                  <a:pt x="744347" y="1235252"/>
                </a:lnTo>
                <a:lnTo>
                  <a:pt x="735850" y="1189393"/>
                </a:lnTo>
                <a:lnTo>
                  <a:pt x="722109" y="1145654"/>
                </a:lnTo>
                <a:lnTo>
                  <a:pt x="703478" y="1104379"/>
                </a:lnTo>
                <a:lnTo>
                  <a:pt x="680313" y="1065949"/>
                </a:lnTo>
                <a:lnTo>
                  <a:pt x="652957" y="1030706"/>
                </a:lnTo>
                <a:lnTo>
                  <a:pt x="621766" y="999007"/>
                </a:lnTo>
                <a:lnTo>
                  <a:pt x="587095" y="971207"/>
                </a:lnTo>
                <a:lnTo>
                  <a:pt x="549275" y="947661"/>
                </a:lnTo>
                <a:lnTo>
                  <a:pt x="508673" y="928738"/>
                </a:lnTo>
                <a:lnTo>
                  <a:pt x="465620" y="914781"/>
                </a:lnTo>
                <a:lnTo>
                  <a:pt x="420497" y="906132"/>
                </a:lnTo>
                <a:lnTo>
                  <a:pt x="373634" y="903173"/>
                </a:lnTo>
                <a:lnTo>
                  <a:pt x="326758" y="906132"/>
                </a:lnTo>
                <a:lnTo>
                  <a:pt x="281635" y="914781"/>
                </a:lnTo>
                <a:lnTo>
                  <a:pt x="238582" y="928738"/>
                </a:lnTo>
                <a:lnTo>
                  <a:pt x="197980" y="947661"/>
                </a:lnTo>
                <a:lnTo>
                  <a:pt x="160159" y="971207"/>
                </a:lnTo>
                <a:lnTo>
                  <a:pt x="125488" y="999007"/>
                </a:lnTo>
                <a:lnTo>
                  <a:pt x="94297" y="1030706"/>
                </a:lnTo>
                <a:lnTo>
                  <a:pt x="66941" y="1065949"/>
                </a:lnTo>
                <a:lnTo>
                  <a:pt x="43776" y="1104379"/>
                </a:lnTo>
                <a:lnTo>
                  <a:pt x="25146" y="1145654"/>
                </a:lnTo>
                <a:lnTo>
                  <a:pt x="11404" y="1189393"/>
                </a:lnTo>
                <a:lnTo>
                  <a:pt x="2908" y="1235252"/>
                </a:lnTo>
                <a:lnTo>
                  <a:pt x="0" y="1282877"/>
                </a:lnTo>
                <a:lnTo>
                  <a:pt x="2908" y="1330515"/>
                </a:lnTo>
                <a:lnTo>
                  <a:pt x="11404" y="1376375"/>
                </a:lnTo>
                <a:lnTo>
                  <a:pt x="25146" y="1420126"/>
                </a:lnTo>
                <a:lnTo>
                  <a:pt x="43776" y="1461389"/>
                </a:lnTo>
                <a:lnTo>
                  <a:pt x="66941" y="1499819"/>
                </a:lnTo>
                <a:lnTo>
                  <a:pt x="94297" y="1535074"/>
                </a:lnTo>
                <a:lnTo>
                  <a:pt x="125488" y="1566773"/>
                </a:lnTo>
                <a:lnTo>
                  <a:pt x="160159" y="1594573"/>
                </a:lnTo>
                <a:lnTo>
                  <a:pt x="197980" y="1618107"/>
                </a:lnTo>
                <a:lnTo>
                  <a:pt x="238582" y="1637042"/>
                </a:lnTo>
                <a:lnTo>
                  <a:pt x="281635" y="1651000"/>
                </a:lnTo>
                <a:lnTo>
                  <a:pt x="326758" y="1659636"/>
                </a:lnTo>
                <a:lnTo>
                  <a:pt x="373634" y="1662595"/>
                </a:lnTo>
                <a:lnTo>
                  <a:pt x="420497" y="1659636"/>
                </a:lnTo>
                <a:lnTo>
                  <a:pt x="465620" y="1651000"/>
                </a:lnTo>
                <a:lnTo>
                  <a:pt x="508673" y="1637042"/>
                </a:lnTo>
                <a:lnTo>
                  <a:pt x="549275" y="1618107"/>
                </a:lnTo>
                <a:lnTo>
                  <a:pt x="587095" y="1594573"/>
                </a:lnTo>
                <a:lnTo>
                  <a:pt x="621766" y="1566773"/>
                </a:lnTo>
                <a:lnTo>
                  <a:pt x="652957" y="1535074"/>
                </a:lnTo>
                <a:lnTo>
                  <a:pt x="680313" y="1499819"/>
                </a:lnTo>
                <a:lnTo>
                  <a:pt x="703478" y="1461389"/>
                </a:lnTo>
                <a:lnTo>
                  <a:pt x="722109" y="1420126"/>
                </a:lnTo>
                <a:lnTo>
                  <a:pt x="735850" y="1376375"/>
                </a:lnTo>
                <a:lnTo>
                  <a:pt x="744347" y="1330515"/>
                </a:lnTo>
                <a:lnTo>
                  <a:pt x="747268" y="1282877"/>
                </a:lnTo>
                <a:close/>
              </a:path>
              <a:path w="4842509" h="4803140">
                <a:moveTo>
                  <a:pt x="1038237" y="2266010"/>
                </a:moveTo>
                <a:lnTo>
                  <a:pt x="1033195" y="2221458"/>
                </a:lnTo>
                <a:lnTo>
                  <a:pt x="1018806" y="2180552"/>
                </a:lnTo>
                <a:lnTo>
                  <a:pt x="996238" y="2144471"/>
                </a:lnTo>
                <a:lnTo>
                  <a:pt x="966635" y="2114385"/>
                </a:lnTo>
                <a:lnTo>
                  <a:pt x="931125" y="2091448"/>
                </a:lnTo>
                <a:lnTo>
                  <a:pt x="890879" y="2076831"/>
                </a:lnTo>
                <a:lnTo>
                  <a:pt x="847039" y="2071700"/>
                </a:lnTo>
                <a:lnTo>
                  <a:pt x="803198" y="2076831"/>
                </a:lnTo>
                <a:lnTo>
                  <a:pt x="762952" y="2091448"/>
                </a:lnTo>
                <a:lnTo>
                  <a:pt x="727456" y="2114385"/>
                </a:lnTo>
                <a:lnTo>
                  <a:pt x="697852" y="2144471"/>
                </a:lnTo>
                <a:lnTo>
                  <a:pt x="675284" y="2180552"/>
                </a:lnTo>
                <a:lnTo>
                  <a:pt x="660895" y="2221458"/>
                </a:lnTo>
                <a:lnTo>
                  <a:pt x="655840" y="2266010"/>
                </a:lnTo>
                <a:lnTo>
                  <a:pt x="660895" y="2310561"/>
                </a:lnTo>
                <a:lnTo>
                  <a:pt x="675284" y="2351455"/>
                </a:lnTo>
                <a:lnTo>
                  <a:pt x="697852" y="2387536"/>
                </a:lnTo>
                <a:lnTo>
                  <a:pt x="727456" y="2417635"/>
                </a:lnTo>
                <a:lnTo>
                  <a:pt x="762952" y="2440571"/>
                </a:lnTo>
                <a:lnTo>
                  <a:pt x="803198" y="2455189"/>
                </a:lnTo>
                <a:lnTo>
                  <a:pt x="847039" y="2460320"/>
                </a:lnTo>
                <a:lnTo>
                  <a:pt x="890879" y="2455189"/>
                </a:lnTo>
                <a:lnTo>
                  <a:pt x="931125" y="2440571"/>
                </a:lnTo>
                <a:lnTo>
                  <a:pt x="966635" y="2417635"/>
                </a:lnTo>
                <a:lnTo>
                  <a:pt x="996238" y="2387536"/>
                </a:lnTo>
                <a:lnTo>
                  <a:pt x="1018806" y="2351455"/>
                </a:lnTo>
                <a:lnTo>
                  <a:pt x="1033195" y="2310561"/>
                </a:lnTo>
                <a:lnTo>
                  <a:pt x="1038237" y="2266010"/>
                </a:lnTo>
                <a:close/>
              </a:path>
              <a:path w="4842509" h="4803140">
                <a:moveTo>
                  <a:pt x="1353693" y="196011"/>
                </a:moveTo>
                <a:lnTo>
                  <a:pt x="1349044" y="149148"/>
                </a:lnTo>
                <a:lnTo>
                  <a:pt x="1335709" y="105486"/>
                </a:lnTo>
                <a:lnTo>
                  <a:pt x="1314615" y="65989"/>
                </a:lnTo>
                <a:lnTo>
                  <a:pt x="1286675" y="31572"/>
                </a:lnTo>
                <a:lnTo>
                  <a:pt x="1252804" y="3175"/>
                </a:lnTo>
                <a:lnTo>
                  <a:pt x="1247063" y="0"/>
                </a:lnTo>
                <a:lnTo>
                  <a:pt x="1002677" y="0"/>
                </a:lnTo>
                <a:lnTo>
                  <a:pt x="963053" y="31572"/>
                </a:lnTo>
                <a:lnTo>
                  <a:pt x="935113" y="65989"/>
                </a:lnTo>
                <a:lnTo>
                  <a:pt x="914019" y="105486"/>
                </a:lnTo>
                <a:lnTo>
                  <a:pt x="900684" y="149148"/>
                </a:lnTo>
                <a:lnTo>
                  <a:pt x="896035" y="196011"/>
                </a:lnTo>
                <a:lnTo>
                  <a:pt x="900684" y="242874"/>
                </a:lnTo>
                <a:lnTo>
                  <a:pt x="914019" y="286524"/>
                </a:lnTo>
                <a:lnTo>
                  <a:pt x="935113" y="326034"/>
                </a:lnTo>
                <a:lnTo>
                  <a:pt x="963053" y="360451"/>
                </a:lnTo>
                <a:lnTo>
                  <a:pt x="996924" y="388848"/>
                </a:lnTo>
                <a:lnTo>
                  <a:pt x="1035799" y="410286"/>
                </a:lnTo>
                <a:lnTo>
                  <a:pt x="1078750" y="423837"/>
                </a:lnTo>
                <a:lnTo>
                  <a:pt x="1124864" y="428561"/>
                </a:lnTo>
                <a:lnTo>
                  <a:pt x="1170978" y="423837"/>
                </a:lnTo>
                <a:lnTo>
                  <a:pt x="1213929" y="410286"/>
                </a:lnTo>
                <a:lnTo>
                  <a:pt x="1252804" y="388848"/>
                </a:lnTo>
                <a:lnTo>
                  <a:pt x="1286675" y="360451"/>
                </a:lnTo>
                <a:lnTo>
                  <a:pt x="1314615" y="326034"/>
                </a:lnTo>
                <a:lnTo>
                  <a:pt x="1335709" y="286524"/>
                </a:lnTo>
                <a:lnTo>
                  <a:pt x="1349044" y="242874"/>
                </a:lnTo>
                <a:lnTo>
                  <a:pt x="1353693" y="196011"/>
                </a:lnTo>
                <a:close/>
              </a:path>
              <a:path w="4842509" h="4803140">
                <a:moveTo>
                  <a:pt x="2336165" y="3322891"/>
                </a:moveTo>
                <a:lnTo>
                  <a:pt x="2331415" y="3275126"/>
                </a:lnTo>
                <a:lnTo>
                  <a:pt x="2317826" y="3230638"/>
                </a:lnTo>
                <a:lnTo>
                  <a:pt x="2296325" y="3190392"/>
                </a:lnTo>
                <a:lnTo>
                  <a:pt x="2267851" y="3155315"/>
                </a:lnTo>
                <a:lnTo>
                  <a:pt x="2233333" y="3126371"/>
                </a:lnTo>
                <a:lnTo>
                  <a:pt x="2193721" y="3104527"/>
                </a:lnTo>
                <a:lnTo>
                  <a:pt x="2149945" y="3090710"/>
                </a:lnTo>
                <a:lnTo>
                  <a:pt x="2102954" y="3085896"/>
                </a:lnTo>
                <a:lnTo>
                  <a:pt x="2055952" y="3090710"/>
                </a:lnTo>
                <a:lnTo>
                  <a:pt x="2012175" y="3104527"/>
                </a:lnTo>
                <a:lnTo>
                  <a:pt x="1972564" y="3126371"/>
                </a:lnTo>
                <a:lnTo>
                  <a:pt x="1938058" y="3155315"/>
                </a:lnTo>
                <a:lnTo>
                  <a:pt x="1909572" y="3190392"/>
                </a:lnTo>
                <a:lnTo>
                  <a:pt x="1888070" y="3230638"/>
                </a:lnTo>
                <a:lnTo>
                  <a:pt x="1874494" y="3275126"/>
                </a:lnTo>
                <a:lnTo>
                  <a:pt x="1869757" y="3322891"/>
                </a:lnTo>
                <a:lnTo>
                  <a:pt x="1874494" y="3370656"/>
                </a:lnTo>
                <a:lnTo>
                  <a:pt x="1888070" y="3415144"/>
                </a:lnTo>
                <a:lnTo>
                  <a:pt x="1909572" y="3455403"/>
                </a:lnTo>
                <a:lnTo>
                  <a:pt x="1938058" y="3490480"/>
                </a:lnTo>
                <a:lnTo>
                  <a:pt x="1972564" y="3519424"/>
                </a:lnTo>
                <a:lnTo>
                  <a:pt x="2012175" y="3541280"/>
                </a:lnTo>
                <a:lnTo>
                  <a:pt x="2055952" y="3555085"/>
                </a:lnTo>
                <a:lnTo>
                  <a:pt x="2102954" y="3559899"/>
                </a:lnTo>
                <a:lnTo>
                  <a:pt x="2149945" y="3555085"/>
                </a:lnTo>
                <a:lnTo>
                  <a:pt x="2193721" y="3541280"/>
                </a:lnTo>
                <a:lnTo>
                  <a:pt x="2233333" y="3519424"/>
                </a:lnTo>
                <a:lnTo>
                  <a:pt x="2267851" y="3490480"/>
                </a:lnTo>
                <a:lnTo>
                  <a:pt x="2296325" y="3455403"/>
                </a:lnTo>
                <a:lnTo>
                  <a:pt x="2317826" y="3415144"/>
                </a:lnTo>
                <a:lnTo>
                  <a:pt x="2331415" y="3370656"/>
                </a:lnTo>
                <a:lnTo>
                  <a:pt x="2336165" y="3322891"/>
                </a:lnTo>
                <a:close/>
              </a:path>
              <a:path w="4842509" h="4803140">
                <a:moveTo>
                  <a:pt x="2815031" y="1449959"/>
                </a:moveTo>
                <a:lnTo>
                  <a:pt x="2805074" y="1400657"/>
                </a:lnTo>
                <a:lnTo>
                  <a:pt x="2777921" y="1360385"/>
                </a:lnTo>
                <a:lnTo>
                  <a:pt x="2737650" y="1333233"/>
                </a:lnTo>
                <a:lnTo>
                  <a:pt x="2688348" y="1323276"/>
                </a:lnTo>
                <a:lnTo>
                  <a:pt x="1587842" y="1323276"/>
                </a:lnTo>
                <a:lnTo>
                  <a:pt x="1594739" y="1293037"/>
                </a:lnTo>
                <a:lnTo>
                  <a:pt x="1611210" y="1231938"/>
                </a:lnTo>
                <a:lnTo>
                  <a:pt x="1635810" y="1161021"/>
                </a:lnTo>
                <a:lnTo>
                  <a:pt x="1653717" y="1120343"/>
                </a:lnTo>
                <a:lnTo>
                  <a:pt x="1674545" y="1079030"/>
                </a:lnTo>
                <a:lnTo>
                  <a:pt x="1698117" y="1037107"/>
                </a:lnTo>
                <a:lnTo>
                  <a:pt x="1724279" y="994613"/>
                </a:lnTo>
                <a:lnTo>
                  <a:pt x="1724837" y="994613"/>
                </a:lnTo>
                <a:lnTo>
                  <a:pt x="1725358" y="994778"/>
                </a:lnTo>
                <a:lnTo>
                  <a:pt x="2587726" y="994778"/>
                </a:lnTo>
                <a:lnTo>
                  <a:pt x="2588539" y="994613"/>
                </a:lnTo>
                <a:lnTo>
                  <a:pt x="2637028" y="984821"/>
                </a:lnTo>
                <a:lnTo>
                  <a:pt x="2677299" y="957668"/>
                </a:lnTo>
                <a:lnTo>
                  <a:pt x="2704452" y="917409"/>
                </a:lnTo>
                <a:lnTo>
                  <a:pt x="2714409" y="868095"/>
                </a:lnTo>
                <a:lnTo>
                  <a:pt x="2704452" y="818794"/>
                </a:lnTo>
                <a:lnTo>
                  <a:pt x="2677299" y="778522"/>
                </a:lnTo>
                <a:lnTo>
                  <a:pt x="2637028" y="751370"/>
                </a:lnTo>
                <a:lnTo>
                  <a:pt x="2587726" y="741413"/>
                </a:lnTo>
                <a:lnTo>
                  <a:pt x="1918449" y="741413"/>
                </a:lnTo>
                <a:lnTo>
                  <a:pt x="1948662" y="707326"/>
                </a:lnTo>
                <a:lnTo>
                  <a:pt x="1979866" y="672985"/>
                </a:lnTo>
                <a:lnTo>
                  <a:pt x="2012010" y="638390"/>
                </a:lnTo>
                <a:lnTo>
                  <a:pt x="2045055" y="603554"/>
                </a:lnTo>
                <a:lnTo>
                  <a:pt x="2078926" y="568502"/>
                </a:lnTo>
                <a:lnTo>
                  <a:pt x="2113610" y="533209"/>
                </a:lnTo>
                <a:lnTo>
                  <a:pt x="2149030" y="497700"/>
                </a:lnTo>
                <a:lnTo>
                  <a:pt x="2185162" y="461987"/>
                </a:lnTo>
                <a:lnTo>
                  <a:pt x="2221954" y="426072"/>
                </a:lnTo>
                <a:lnTo>
                  <a:pt x="2297303" y="353644"/>
                </a:lnTo>
                <a:lnTo>
                  <a:pt x="2414079" y="243662"/>
                </a:lnTo>
                <a:lnTo>
                  <a:pt x="2677630" y="12"/>
                </a:lnTo>
                <a:lnTo>
                  <a:pt x="2136800" y="12"/>
                </a:lnTo>
                <a:lnTo>
                  <a:pt x="2069376" y="63487"/>
                </a:lnTo>
                <a:lnTo>
                  <a:pt x="1987892" y="141401"/>
                </a:lnTo>
                <a:lnTo>
                  <a:pt x="1947964" y="180200"/>
                </a:lnTo>
                <a:lnTo>
                  <a:pt x="1908632" y="218884"/>
                </a:lnTo>
                <a:lnTo>
                  <a:pt x="1869922" y="257467"/>
                </a:lnTo>
                <a:lnTo>
                  <a:pt x="1831911" y="295948"/>
                </a:lnTo>
                <a:lnTo>
                  <a:pt x="1794637" y="334327"/>
                </a:lnTo>
                <a:lnTo>
                  <a:pt x="1758124" y="372618"/>
                </a:lnTo>
                <a:lnTo>
                  <a:pt x="1722450" y="410806"/>
                </a:lnTo>
                <a:lnTo>
                  <a:pt x="1687626" y="448906"/>
                </a:lnTo>
                <a:lnTo>
                  <a:pt x="1653730" y="486918"/>
                </a:lnTo>
                <a:lnTo>
                  <a:pt x="1620786" y="524840"/>
                </a:lnTo>
                <a:lnTo>
                  <a:pt x="1588846" y="562686"/>
                </a:lnTo>
                <a:lnTo>
                  <a:pt x="1557959" y="600443"/>
                </a:lnTo>
                <a:lnTo>
                  <a:pt x="1528152" y="638124"/>
                </a:lnTo>
                <a:lnTo>
                  <a:pt x="1499501" y="675716"/>
                </a:lnTo>
                <a:lnTo>
                  <a:pt x="1472018" y="713244"/>
                </a:lnTo>
                <a:lnTo>
                  <a:pt x="1445780" y="750697"/>
                </a:lnTo>
                <a:lnTo>
                  <a:pt x="1420812" y="788073"/>
                </a:lnTo>
                <a:lnTo>
                  <a:pt x="1397165" y="825385"/>
                </a:lnTo>
                <a:lnTo>
                  <a:pt x="1374889" y="862634"/>
                </a:lnTo>
                <a:lnTo>
                  <a:pt x="1354023" y="899820"/>
                </a:lnTo>
                <a:lnTo>
                  <a:pt x="1334604" y="936955"/>
                </a:lnTo>
                <a:lnTo>
                  <a:pt x="1316697" y="974013"/>
                </a:lnTo>
                <a:lnTo>
                  <a:pt x="1300340" y="1011021"/>
                </a:lnTo>
                <a:lnTo>
                  <a:pt x="1285570" y="1047978"/>
                </a:lnTo>
                <a:lnTo>
                  <a:pt x="1272451" y="1084884"/>
                </a:lnTo>
                <a:lnTo>
                  <a:pt x="1251242" y="1153655"/>
                </a:lnTo>
                <a:lnTo>
                  <a:pt x="1233639" y="1221536"/>
                </a:lnTo>
                <a:lnTo>
                  <a:pt x="1219492" y="1288491"/>
                </a:lnTo>
                <a:lnTo>
                  <a:pt x="1208646" y="1354493"/>
                </a:lnTo>
                <a:lnTo>
                  <a:pt x="1200962" y="1419517"/>
                </a:lnTo>
                <a:lnTo>
                  <a:pt x="1196276" y="1483499"/>
                </a:lnTo>
                <a:lnTo>
                  <a:pt x="1194447" y="1546440"/>
                </a:lnTo>
                <a:lnTo>
                  <a:pt x="1195324" y="1608264"/>
                </a:lnTo>
                <a:lnTo>
                  <a:pt x="1198753" y="1668970"/>
                </a:lnTo>
                <a:lnTo>
                  <a:pt x="1204595" y="1728508"/>
                </a:lnTo>
                <a:lnTo>
                  <a:pt x="1212684" y="1786839"/>
                </a:lnTo>
                <a:lnTo>
                  <a:pt x="1222870" y="1843925"/>
                </a:lnTo>
                <a:lnTo>
                  <a:pt x="1235024" y="1899742"/>
                </a:lnTo>
                <a:lnTo>
                  <a:pt x="1248981" y="1954237"/>
                </a:lnTo>
                <a:lnTo>
                  <a:pt x="1264589" y="2007400"/>
                </a:lnTo>
                <a:lnTo>
                  <a:pt x="1281709" y="2059178"/>
                </a:lnTo>
                <a:lnTo>
                  <a:pt x="1300175" y="2109533"/>
                </a:lnTo>
                <a:lnTo>
                  <a:pt x="1319860" y="2158441"/>
                </a:lnTo>
                <a:lnTo>
                  <a:pt x="1340586" y="2205863"/>
                </a:lnTo>
                <a:lnTo>
                  <a:pt x="1362227" y="2251748"/>
                </a:lnTo>
                <a:lnTo>
                  <a:pt x="1384617" y="2296083"/>
                </a:lnTo>
                <a:lnTo>
                  <a:pt x="1407617" y="2338819"/>
                </a:lnTo>
                <a:lnTo>
                  <a:pt x="1431074" y="2379916"/>
                </a:lnTo>
                <a:lnTo>
                  <a:pt x="1454835" y="2419350"/>
                </a:lnTo>
                <a:lnTo>
                  <a:pt x="1478749" y="2457081"/>
                </a:lnTo>
                <a:lnTo>
                  <a:pt x="1502676" y="2493073"/>
                </a:lnTo>
                <a:lnTo>
                  <a:pt x="1526451" y="2527300"/>
                </a:lnTo>
                <a:lnTo>
                  <a:pt x="1549946" y="2559710"/>
                </a:lnTo>
                <a:lnTo>
                  <a:pt x="1572983" y="2590266"/>
                </a:lnTo>
                <a:lnTo>
                  <a:pt x="1617141" y="2645714"/>
                </a:lnTo>
                <a:lnTo>
                  <a:pt x="1657718" y="2693352"/>
                </a:lnTo>
                <a:lnTo>
                  <a:pt x="1693532" y="2732887"/>
                </a:lnTo>
                <a:lnTo>
                  <a:pt x="1723364" y="2764040"/>
                </a:lnTo>
                <a:lnTo>
                  <a:pt x="1754289" y="2794431"/>
                </a:lnTo>
                <a:lnTo>
                  <a:pt x="1791779" y="2824124"/>
                </a:lnTo>
                <a:lnTo>
                  <a:pt x="1853996" y="2847721"/>
                </a:lnTo>
                <a:lnTo>
                  <a:pt x="1886724" y="2850654"/>
                </a:lnTo>
                <a:lnTo>
                  <a:pt x="1923973" y="2846857"/>
                </a:lnTo>
                <a:lnTo>
                  <a:pt x="1993277" y="2816644"/>
                </a:lnTo>
                <a:lnTo>
                  <a:pt x="2022830" y="2790367"/>
                </a:lnTo>
                <a:lnTo>
                  <a:pt x="2050745" y="2749880"/>
                </a:lnTo>
                <a:lnTo>
                  <a:pt x="2066505" y="2705011"/>
                </a:lnTo>
                <a:lnTo>
                  <a:pt x="2070239" y="2658224"/>
                </a:lnTo>
                <a:lnTo>
                  <a:pt x="2062073" y="2611996"/>
                </a:lnTo>
                <a:lnTo>
                  <a:pt x="2042134" y="2568778"/>
                </a:lnTo>
                <a:lnTo>
                  <a:pt x="2010562" y="2531059"/>
                </a:lnTo>
                <a:lnTo>
                  <a:pt x="2002307" y="2523312"/>
                </a:lnTo>
                <a:lnTo>
                  <a:pt x="1986203" y="2507475"/>
                </a:lnTo>
                <a:lnTo>
                  <a:pt x="1934933" y="2452725"/>
                </a:lnTo>
                <a:lnTo>
                  <a:pt x="1902015" y="2414397"/>
                </a:lnTo>
                <a:lnTo>
                  <a:pt x="1865718" y="2369159"/>
                </a:lnTo>
                <a:lnTo>
                  <a:pt x="1827174" y="2317305"/>
                </a:lnTo>
                <a:lnTo>
                  <a:pt x="1787486" y="2259114"/>
                </a:lnTo>
                <a:lnTo>
                  <a:pt x="1747786" y="2194903"/>
                </a:lnTo>
                <a:lnTo>
                  <a:pt x="1709204" y="2124951"/>
                </a:lnTo>
                <a:lnTo>
                  <a:pt x="2085060" y="2124951"/>
                </a:lnTo>
                <a:lnTo>
                  <a:pt x="2134362" y="2114994"/>
                </a:lnTo>
                <a:lnTo>
                  <a:pt x="2174633" y="2087841"/>
                </a:lnTo>
                <a:lnTo>
                  <a:pt x="2201786" y="2047582"/>
                </a:lnTo>
                <a:lnTo>
                  <a:pt x="2211743" y="1998268"/>
                </a:lnTo>
                <a:lnTo>
                  <a:pt x="2201786" y="1948967"/>
                </a:lnTo>
                <a:lnTo>
                  <a:pt x="2174633" y="1908695"/>
                </a:lnTo>
                <a:lnTo>
                  <a:pt x="2134362" y="1881543"/>
                </a:lnTo>
                <a:lnTo>
                  <a:pt x="2085060" y="1871586"/>
                </a:lnTo>
                <a:lnTo>
                  <a:pt x="1607959" y="1871586"/>
                </a:lnTo>
                <a:lnTo>
                  <a:pt x="1595729" y="1825244"/>
                </a:lnTo>
                <a:lnTo>
                  <a:pt x="1585214" y="1777720"/>
                </a:lnTo>
                <a:lnTo>
                  <a:pt x="1576565" y="1729054"/>
                </a:lnTo>
                <a:lnTo>
                  <a:pt x="1569910" y="1679295"/>
                </a:lnTo>
                <a:lnTo>
                  <a:pt x="1565402" y="1628482"/>
                </a:lnTo>
                <a:lnTo>
                  <a:pt x="1563192" y="1576641"/>
                </a:lnTo>
                <a:lnTo>
                  <a:pt x="2688348" y="1576641"/>
                </a:lnTo>
                <a:lnTo>
                  <a:pt x="2737650" y="1566697"/>
                </a:lnTo>
                <a:lnTo>
                  <a:pt x="2777921" y="1539544"/>
                </a:lnTo>
                <a:lnTo>
                  <a:pt x="2805074" y="1499273"/>
                </a:lnTo>
                <a:lnTo>
                  <a:pt x="2815031" y="1449959"/>
                </a:lnTo>
                <a:close/>
              </a:path>
              <a:path w="4842509" h="4803140">
                <a:moveTo>
                  <a:pt x="3022498" y="1998268"/>
                </a:moveTo>
                <a:lnTo>
                  <a:pt x="3012541" y="1948967"/>
                </a:lnTo>
                <a:lnTo>
                  <a:pt x="2985389" y="1908695"/>
                </a:lnTo>
                <a:lnTo>
                  <a:pt x="2945130" y="1881543"/>
                </a:lnTo>
                <a:lnTo>
                  <a:pt x="2895816" y="1871586"/>
                </a:lnTo>
                <a:lnTo>
                  <a:pt x="2492959" y="1871586"/>
                </a:lnTo>
                <a:lnTo>
                  <a:pt x="2443645" y="1881543"/>
                </a:lnTo>
                <a:lnTo>
                  <a:pt x="2403373" y="1908695"/>
                </a:lnTo>
                <a:lnTo>
                  <a:pt x="2376220" y="1948967"/>
                </a:lnTo>
                <a:lnTo>
                  <a:pt x="2366264" y="1998268"/>
                </a:lnTo>
                <a:lnTo>
                  <a:pt x="2376220" y="2047582"/>
                </a:lnTo>
                <a:lnTo>
                  <a:pt x="2403373" y="2087854"/>
                </a:lnTo>
                <a:lnTo>
                  <a:pt x="2443645" y="2114994"/>
                </a:lnTo>
                <a:lnTo>
                  <a:pt x="2492959" y="2124951"/>
                </a:lnTo>
                <a:lnTo>
                  <a:pt x="2895816" y="2124951"/>
                </a:lnTo>
                <a:lnTo>
                  <a:pt x="2945130" y="2114994"/>
                </a:lnTo>
                <a:lnTo>
                  <a:pt x="2985389" y="2087854"/>
                </a:lnTo>
                <a:lnTo>
                  <a:pt x="3012541" y="2047582"/>
                </a:lnTo>
                <a:lnTo>
                  <a:pt x="3022498" y="1998268"/>
                </a:lnTo>
                <a:close/>
              </a:path>
              <a:path w="4842509" h="4803140">
                <a:moveTo>
                  <a:pt x="3290455" y="860463"/>
                </a:moveTo>
                <a:lnTo>
                  <a:pt x="3285413" y="815911"/>
                </a:lnTo>
                <a:lnTo>
                  <a:pt x="3271024" y="775017"/>
                </a:lnTo>
                <a:lnTo>
                  <a:pt x="3248456" y="738936"/>
                </a:lnTo>
                <a:lnTo>
                  <a:pt x="3218853" y="708850"/>
                </a:lnTo>
                <a:lnTo>
                  <a:pt x="3183344" y="685914"/>
                </a:lnTo>
                <a:lnTo>
                  <a:pt x="3143097" y="671296"/>
                </a:lnTo>
                <a:lnTo>
                  <a:pt x="3099257" y="666165"/>
                </a:lnTo>
                <a:lnTo>
                  <a:pt x="3055429" y="671296"/>
                </a:lnTo>
                <a:lnTo>
                  <a:pt x="3015183" y="685914"/>
                </a:lnTo>
                <a:lnTo>
                  <a:pt x="2979674" y="708850"/>
                </a:lnTo>
                <a:lnTo>
                  <a:pt x="2950070" y="738936"/>
                </a:lnTo>
                <a:lnTo>
                  <a:pt x="2927502" y="775017"/>
                </a:lnTo>
                <a:lnTo>
                  <a:pt x="2913113" y="815911"/>
                </a:lnTo>
                <a:lnTo>
                  <a:pt x="2908058" y="860463"/>
                </a:lnTo>
                <a:lnTo>
                  <a:pt x="2913113" y="905027"/>
                </a:lnTo>
                <a:lnTo>
                  <a:pt x="2927502" y="945921"/>
                </a:lnTo>
                <a:lnTo>
                  <a:pt x="2950070" y="982002"/>
                </a:lnTo>
                <a:lnTo>
                  <a:pt x="2979674" y="1012088"/>
                </a:lnTo>
                <a:lnTo>
                  <a:pt x="3015183" y="1035024"/>
                </a:lnTo>
                <a:lnTo>
                  <a:pt x="3055429" y="1049642"/>
                </a:lnTo>
                <a:lnTo>
                  <a:pt x="3099257" y="1054773"/>
                </a:lnTo>
                <a:lnTo>
                  <a:pt x="3143097" y="1049642"/>
                </a:lnTo>
                <a:lnTo>
                  <a:pt x="3183344" y="1035024"/>
                </a:lnTo>
                <a:lnTo>
                  <a:pt x="3218853" y="1012088"/>
                </a:lnTo>
                <a:lnTo>
                  <a:pt x="3248456" y="982002"/>
                </a:lnTo>
                <a:lnTo>
                  <a:pt x="3271024" y="945921"/>
                </a:lnTo>
                <a:lnTo>
                  <a:pt x="3285413" y="905027"/>
                </a:lnTo>
                <a:lnTo>
                  <a:pt x="3290455" y="860463"/>
                </a:lnTo>
                <a:close/>
              </a:path>
              <a:path w="4842509" h="4803140">
                <a:moveTo>
                  <a:pt x="3455378" y="1436839"/>
                </a:moveTo>
                <a:lnTo>
                  <a:pt x="3449624" y="1393291"/>
                </a:lnTo>
                <a:lnTo>
                  <a:pt x="3433368" y="1354150"/>
                </a:lnTo>
                <a:lnTo>
                  <a:pt x="3408159" y="1320990"/>
                </a:lnTo>
                <a:lnTo>
                  <a:pt x="3375533" y="1295374"/>
                </a:lnTo>
                <a:lnTo>
                  <a:pt x="3337026" y="1278864"/>
                </a:lnTo>
                <a:lnTo>
                  <a:pt x="3294164" y="1273009"/>
                </a:lnTo>
                <a:lnTo>
                  <a:pt x="3251314" y="1278864"/>
                </a:lnTo>
                <a:lnTo>
                  <a:pt x="3212795" y="1295374"/>
                </a:lnTo>
                <a:lnTo>
                  <a:pt x="3180169" y="1320990"/>
                </a:lnTo>
                <a:lnTo>
                  <a:pt x="3154959" y="1354150"/>
                </a:lnTo>
                <a:lnTo>
                  <a:pt x="3138716" y="1393291"/>
                </a:lnTo>
                <a:lnTo>
                  <a:pt x="3132950" y="1436839"/>
                </a:lnTo>
                <a:lnTo>
                  <a:pt x="3138716" y="1480388"/>
                </a:lnTo>
                <a:lnTo>
                  <a:pt x="3154959" y="1519529"/>
                </a:lnTo>
                <a:lnTo>
                  <a:pt x="3180169" y="1552689"/>
                </a:lnTo>
                <a:lnTo>
                  <a:pt x="3212795" y="1578305"/>
                </a:lnTo>
                <a:lnTo>
                  <a:pt x="3251314" y="1594815"/>
                </a:lnTo>
                <a:lnTo>
                  <a:pt x="3294164" y="1600669"/>
                </a:lnTo>
                <a:lnTo>
                  <a:pt x="3337026" y="1594815"/>
                </a:lnTo>
                <a:lnTo>
                  <a:pt x="3375533" y="1578305"/>
                </a:lnTo>
                <a:lnTo>
                  <a:pt x="3408159" y="1552689"/>
                </a:lnTo>
                <a:lnTo>
                  <a:pt x="3433368" y="1519529"/>
                </a:lnTo>
                <a:lnTo>
                  <a:pt x="3449624" y="1480388"/>
                </a:lnTo>
                <a:lnTo>
                  <a:pt x="3455378" y="1436839"/>
                </a:lnTo>
                <a:close/>
              </a:path>
              <a:path w="4842509" h="4803140">
                <a:moveTo>
                  <a:pt x="3677882" y="141617"/>
                </a:moveTo>
                <a:lnTo>
                  <a:pt x="3669868" y="91109"/>
                </a:lnTo>
                <a:lnTo>
                  <a:pt x="3647541" y="47244"/>
                </a:lnTo>
                <a:lnTo>
                  <a:pt x="3613505" y="12661"/>
                </a:lnTo>
                <a:lnTo>
                  <a:pt x="3589439" y="0"/>
                </a:lnTo>
                <a:lnTo>
                  <a:pt x="3451847" y="0"/>
                </a:lnTo>
                <a:lnTo>
                  <a:pt x="3427780" y="12661"/>
                </a:lnTo>
                <a:lnTo>
                  <a:pt x="3393744" y="47244"/>
                </a:lnTo>
                <a:lnTo>
                  <a:pt x="3371418" y="91109"/>
                </a:lnTo>
                <a:lnTo>
                  <a:pt x="3363404" y="141617"/>
                </a:lnTo>
                <a:lnTo>
                  <a:pt x="3371418" y="192125"/>
                </a:lnTo>
                <a:lnTo>
                  <a:pt x="3393744" y="235991"/>
                </a:lnTo>
                <a:lnTo>
                  <a:pt x="3427780" y="270573"/>
                </a:lnTo>
                <a:lnTo>
                  <a:pt x="3470935" y="293268"/>
                </a:lnTo>
                <a:lnTo>
                  <a:pt x="3520643" y="301409"/>
                </a:lnTo>
                <a:lnTo>
                  <a:pt x="3570338" y="293268"/>
                </a:lnTo>
                <a:lnTo>
                  <a:pt x="3613505" y="270573"/>
                </a:lnTo>
                <a:lnTo>
                  <a:pt x="3647541" y="235991"/>
                </a:lnTo>
                <a:lnTo>
                  <a:pt x="3669868" y="192125"/>
                </a:lnTo>
                <a:lnTo>
                  <a:pt x="3677882" y="141617"/>
                </a:lnTo>
                <a:close/>
              </a:path>
              <a:path w="4842509" h="4803140">
                <a:moveTo>
                  <a:pt x="3887127" y="709460"/>
                </a:moveTo>
                <a:lnTo>
                  <a:pt x="3882085" y="664908"/>
                </a:lnTo>
                <a:lnTo>
                  <a:pt x="3867696" y="624001"/>
                </a:lnTo>
                <a:lnTo>
                  <a:pt x="3845128" y="587933"/>
                </a:lnTo>
                <a:lnTo>
                  <a:pt x="3815524" y="557834"/>
                </a:lnTo>
                <a:lnTo>
                  <a:pt x="3780015" y="534898"/>
                </a:lnTo>
                <a:lnTo>
                  <a:pt x="3739769" y="520280"/>
                </a:lnTo>
                <a:lnTo>
                  <a:pt x="3695928" y="515150"/>
                </a:lnTo>
                <a:lnTo>
                  <a:pt x="3652101" y="520280"/>
                </a:lnTo>
                <a:lnTo>
                  <a:pt x="3611854" y="534898"/>
                </a:lnTo>
                <a:lnTo>
                  <a:pt x="3576345" y="557834"/>
                </a:lnTo>
                <a:lnTo>
                  <a:pt x="3546741" y="587933"/>
                </a:lnTo>
                <a:lnTo>
                  <a:pt x="3524173" y="624001"/>
                </a:lnTo>
                <a:lnTo>
                  <a:pt x="3509784" y="664908"/>
                </a:lnTo>
                <a:lnTo>
                  <a:pt x="3504730" y="709460"/>
                </a:lnTo>
                <a:lnTo>
                  <a:pt x="3509784" y="754011"/>
                </a:lnTo>
                <a:lnTo>
                  <a:pt x="3524173" y="794918"/>
                </a:lnTo>
                <a:lnTo>
                  <a:pt x="3546741" y="830986"/>
                </a:lnTo>
                <a:lnTo>
                  <a:pt x="3576345" y="861085"/>
                </a:lnTo>
                <a:lnTo>
                  <a:pt x="3611854" y="884021"/>
                </a:lnTo>
                <a:lnTo>
                  <a:pt x="3652101" y="898639"/>
                </a:lnTo>
                <a:lnTo>
                  <a:pt x="3695928" y="903770"/>
                </a:lnTo>
                <a:lnTo>
                  <a:pt x="3739769" y="898639"/>
                </a:lnTo>
                <a:lnTo>
                  <a:pt x="3780015" y="884021"/>
                </a:lnTo>
                <a:lnTo>
                  <a:pt x="3815524" y="861085"/>
                </a:lnTo>
                <a:lnTo>
                  <a:pt x="3845128" y="830986"/>
                </a:lnTo>
                <a:lnTo>
                  <a:pt x="3867696" y="794918"/>
                </a:lnTo>
                <a:lnTo>
                  <a:pt x="3882085" y="754011"/>
                </a:lnTo>
                <a:lnTo>
                  <a:pt x="3887127" y="709460"/>
                </a:lnTo>
                <a:close/>
              </a:path>
              <a:path w="4842509" h="4803140">
                <a:moveTo>
                  <a:pt x="4802949" y="2817431"/>
                </a:moveTo>
                <a:lnTo>
                  <a:pt x="4797895" y="2772880"/>
                </a:lnTo>
                <a:lnTo>
                  <a:pt x="4783518" y="2731973"/>
                </a:lnTo>
                <a:lnTo>
                  <a:pt x="4760950" y="2695892"/>
                </a:lnTo>
                <a:lnTo>
                  <a:pt x="4731334" y="2665806"/>
                </a:lnTo>
                <a:lnTo>
                  <a:pt x="4695837" y="2642870"/>
                </a:lnTo>
                <a:lnTo>
                  <a:pt x="4655591" y="2628252"/>
                </a:lnTo>
                <a:lnTo>
                  <a:pt x="4611751" y="2623121"/>
                </a:lnTo>
                <a:lnTo>
                  <a:pt x="4567910" y="2628252"/>
                </a:lnTo>
                <a:lnTo>
                  <a:pt x="4527664" y="2642870"/>
                </a:lnTo>
                <a:lnTo>
                  <a:pt x="4492168" y="2665806"/>
                </a:lnTo>
                <a:lnTo>
                  <a:pt x="4462551" y="2695892"/>
                </a:lnTo>
                <a:lnTo>
                  <a:pt x="4439983" y="2731973"/>
                </a:lnTo>
                <a:lnTo>
                  <a:pt x="4425607" y="2772880"/>
                </a:lnTo>
                <a:lnTo>
                  <a:pt x="4420552" y="2817431"/>
                </a:lnTo>
                <a:lnTo>
                  <a:pt x="4425607" y="2861983"/>
                </a:lnTo>
                <a:lnTo>
                  <a:pt x="4439983" y="2902877"/>
                </a:lnTo>
                <a:lnTo>
                  <a:pt x="4462551" y="2938957"/>
                </a:lnTo>
                <a:lnTo>
                  <a:pt x="4492168" y="2969056"/>
                </a:lnTo>
                <a:lnTo>
                  <a:pt x="4527664" y="2991993"/>
                </a:lnTo>
                <a:lnTo>
                  <a:pt x="4567910" y="3006610"/>
                </a:lnTo>
                <a:lnTo>
                  <a:pt x="4611751" y="3011741"/>
                </a:lnTo>
                <a:lnTo>
                  <a:pt x="4655591" y="3006610"/>
                </a:lnTo>
                <a:lnTo>
                  <a:pt x="4695837" y="2991993"/>
                </a:lnTo>
                <a:lnTo>
                  <a:pt x="4731334" y="2969056"/>
                </a:lnTo>
                <a:lnTo>
                  <a:pt x="4760950" y="2938957"/>
                </a:lnTo>
                <a:lnTo>
                  <a:pt x="4783518" y="2902877"/>
                </a:lnTo>
                <a:lnTo>
                  <a:pt x="4797895" y="2861983"/>
                </a:lnTo>
                <a:lnTo>
                  <a:pt x="4802949" y="2817431"/>
                </a:lnTo>
                <a:close/>
              </a:path>
              <a:path w="4842509" h="4803140">
                <a:moveTo>
                  <a:pt x="4841951" y="3202800"/>
                </a:moveTo>
                <a:lnTo>
                  <a:pt x="4773104" y="3204997"/>
                </a:lnTo>
                <a:lnTo>
                  <a:pt x="4732858" y="3219615"/>
                </a:lnTo>
                <a:lnTo>
                  <a:pt x="4697349" y="3242551"/>
                </a:lnTo>
                <a:lnTo>
                  <a:pt x="4667745" y="3272650"/>
                </a:lnTo>
                <a:lnTo>
                  <a:pt x="4645177" y="3308718"/>
                </a:lnTo>
                <a:lnTo>
                  <a:pt x="4630788" y="3349625"/>
                </a:lnTo>
                <a:lnTo>
                  <a:pt x="4625746" y="3394176"/>
                </a:lnTo>
                <a:lnTo>
                  <a:pt x="4630788" y="3438728"/>
                </a:lnTo>
                <a:lnTo>
                  <a:pt x="4645177" y="3479635"/>
                </a:lnTo>
                <a:lnTo>
                  <a:pt x="4667745" y="3515703"/>
                </a:lnTo>
                <a:lnTo>
                  <a:pt x="4697349" y="3545802"/>
                </a:lnTo>
                <a:lnTo>
                  <a:pt x="4732858" y="3568738"/>
                </a:lnTo>
                <a:lnTo>
                  <a:pt x="4773104" y="3583355"/>
                </a:lnTo>
                <a:lnTo>
                  <a:pt x="4816945" y="3588486"/>
                </a:lnTo>
                <a:lnTo>
                  <a:pt x="4841951" y="3585553"/>
                </a:lnTo>
                <a:lnTo>
                  <a:pt x="4841951" y="3202800"/>
                </a:lnTo>
                <a:close/>
              </a:path>
              <a:path w="4842509" h="4803140">
                <a:moveTo>
                  <a:pt x="4841951" y="1842350"/>
                </a:moveTo>
                <a:lnTo>
                  <a:pt x="4807712" y="1875828"/>
                </a:lnTo>
                <a:lnTo>
                  <a:pt x="4783315" y="1910905"/>
                </a:lnTo>
                <a:lnTo>
                  <a:pt x="4765014" y="1950059"/>
                </a:lnTo>
                <a:lnTo>
                  <a:pt x="4753534" y="1992579"/>
                </a:lnTo>
                <a:lnTo>
                  <a:pt x="4749546" y="2037765"/>
                </a:lnTo>
                <a:lnTo>
                  <a:pt x="4753534" y="2082939"/>
                </a:lnTo>
                <a:lnTo>
                  <a:pt x="4765014" y="2125459"/>
                </a:lnTo>
                <a:lnTo>
                  <a:pt x="4783315" y="2164626"/>
                </a:lnTo>
                <a:lnTo>
                  <a:pt x="4807712" y="2199703"/>
                </a:lnTo>
                <a:lnTo>
                  <a:pt x="4837519" y="2229993"/>
                </a:lnTo>
                <a:lnTo>
                  <a:pt x="4841951" y="2233180"/>
                </a:lnTo>
                <a:lnTo>
                  <a:pt x="4841951" y="1842350"/>
                </a:lnTo>
                <a:close/>
              </a:path>
              <a:path w="4842509" h="4803140">
                <a:moveTo>
                  <a:pt x="4841951" y="573493"/>
                </a:moveTo>
                <a:lnTo>
                  <a:pt x="4189387" y="573493"/>
                </a:lnTo>
                <a:lnTo>
                  <a:pt x="4140073" y="583450"/>
                </a:lnTo>
                <a:lnTo>
                  <a:pt x="4099814" y="610603"/>
                </a:lnTo>
                <a:lnTo>
                  <a:pt x="4072674" y="650875"/>
                </a:lnTo>
                <a:lnTo>
                  <a:pt x="4062730" y="700176"/>
                </a:lnTo>
                <a:lnTo>
                  <a:pt x="4072674" y="749490"/>
                </a:lnTo>
                <a:lnTo>
                  <a:pt x="4099814" y="789749"/>
                </a:lnTo>
                <a:lnTo>
                  <a:pt x="4140073" y="816902"/>
                </a:lnTo>
                <a:lnTo>
                  <a:pt x="4189387" y="826858"/>
                </a:lnTo>
                <a:lnTo>
                  <a:pt x="4767542" y="826858"/>
                </a:lnTo>
                <a:lnTo>
                  <a:pt x="4736668" y="864552"/>
                </a:lnTo>
                <a:lnTo>
                  <a:pt x="4705045" y="902195"/>
                </a:lnTo>
                <a:lnTo>
                  <a:pt x="4672723" y="939787"/>
                </a:lnTo>
                <a:lnTo>
                  <a:pt x="4639742" y="977303"/>
                </a:lnTo>
                <a:lnTo>
                  <a:pt x="4606137" y="1014742"/>
                </a:lnTo>
                <a:lnTo>
                  <a:pt x="4571949" y="1052106"/>
                </a:lnTo>
                <a:lnTo>
                  <a:pt x="4537214" y="1089380"/>
                </a:lnTo>
                <a:lnTo>
                  <a:pt x="4501985" y="1126578"/>
                </a:lnTo>
                <a:lnTo>
                  <a:pt x="4466285" y="1163675"/>
                </a:lnTo>
                <a:lnTo>
                  <a:pt x="4430166" y="1200658"/>
                </a:lnTo>
                <a:lnTo>
                  <a:pt x="4393654" y="1237538"/>
                </a:lnTo>
                <a:lnTo>
                  <a:pt x="4356811" y="1274305"/>
                </a:lnTo>
                <a:lnTo>
                  <a:pt x="4319663" y="1310957"/>
                </a:lnTo>
                <a:lnTo>
                  <a:pt x="4282249" y="1347470"/>
                </a:lnTo>
                <a:lnTo>
                  <a:pt x="4206786" y="1420114"/>
                </a:lnTo>
                <a:lnTo>
                  <a:pt x="4092625" y="1527962"/>
                </a:lnTo>
                <a:lnTo>
                  <a:pt x="3735552" y="1858314"/>
                </a:lnTo>
                <a:lnTo>
                  <a:pt x="3567468" y="2015528"/>
                </a:lnTo>
                <a:lnTo>
                  <a:pt x="3485985" y="2093442"/>
                </a:lnTo>
                <a:lnTo>
                  <a:pt x="3446056" y="2132241"/>
                </a:lnTo>
                <a:lnTo>
                  <a:pt x="3406711" y="2170925"/>
                </a:lnTo>
                <a:lnTo>
                  <a:pt x="3368014" y="2209508"/>
                </a:lnTo>
                <a:lnTo>
                  <a:pt x="3330003" y="2247989"/>
                </a:lnTo>
                <a:lnTo>
                  <a:pt x="3292716" y="2286381"/>
                </a:lnTo>
                <a:lnTo>
                  <a:pt x="3256216" y="2324658"/>
                </a:lnTo>
                <a:lnTo>
                  <a:pt x="3220529" y="2362860"/>
                </a:lnTo>
                <a:lnTo>
                  <a:pt x="3185718" y="2400960"/>
                </a:lnTo>
                <a:lnTo>
                  <a:pt x="3151809" y="2438971"/>
                </a:lnTo>
                <a:lnTo>
                  <a:pt x="3118866" y="2476893"/>
                </a:lnTo>
                <a:lnTo>
                  <a:pt x="3086925" y="2514727"/>
                </a:lnTo>
                <a:lnTo>
                  <a:pt x="3056039" y="2552484"/>
                </a:lnTo>
                <a:lnTo>
                  <a:pt x="3026245" y="2590165"/>
                </a:lnTo>
                <a:lnTo>
                  <a:pt x="2997581" y="2627757"/>
                </a:lnTo>
                <a:lnTo>
                  <a:pt x="2970111" y="2665285"/>
                </a:lnTo>
                <a:lnTo>
                  <a:pt x="2943860" y="2702737"/>
                </a:lnTo>
                <a:lnTo>
                  <a:pt x="2918904" y="2740126"/>
                </a:lnTo>
                <a:lnTo>
                  <a:pt x="2895257" y="2777439"/>
                </a:lnTo>
                <a:lnTo>
                  <a:pt x="2872981" y="2814688"/>
                </a:lnTo>
                <a:lnTo>
                  <a:pt x="2852102" y="2851874"/>
                </a:lnTo>
                <a:lnTo>
                  <a:pt x="2832697" y="2888996"/>
                </a:lnTo>
                <a:lnTo>
                  <a:pt x="2814790" y="2926054"/>
                </a:lnTo>
                <a:lnTo>
                  <a:pt x="2798432" y="2963075"/>
                </a:lnTo>
                <a:lnTo>
                  <a:pt x="2783662" y="3000032"/>
                </a:lnTo>
                <a:lnTo>
                  <a:pt x="2770543" y="3036938"/>
                </a:lnTo>
                <a:lnTo>
                  <a:pt x="2749334" y="3105696"/>
                </a:lnTo>
                <a:lnTo>
                  <a:pt x="2731732" y="3173577"/>
                </a:lnTo>
                <a:lnTo>
                  <a:pt x="2717584" y="3240532"/>
                </a:lnTo>
                <a:lnTo>
                  <a:pt x="2706751" y="3306546"/>
                </a:lnTo>
                <a:lnTo>
                  <a:pt x="2699054" y="3371558"/>
                </a:lnTo>
                <a:lnTo>
                  <a:pt x="2694368" y="3435553"/>
                </a:lnTo>
                <a:lnTo>
                  <a:pt x="2692539" y="3498481"/>
                </a:lnTo>
                <a:lnTo>
                  <a:pt x="2693416" y="3560318"/>
                </a:lnTo>
                <a:lnTo>
                  <a:pt x="2696845" y="3621024"/>
                </a:lnTo>
                <a:lnTo>
                  <a:pt x="2702687" y="3680549"/>
                </a:lnTo>
                <a:lnTo>
                  <a:pt x="2710777" y="3738880"/>
                </a:lnTo>
                <a:lnTo>
                  <a:pt x="2720975" y="3795979"/>
                </a:lnTo>
                <a:lnTo>
                  <a:pt x="2733116" y="3851795"/>
                </a:lnTo>
                <a:lnTo>
                  <a:pt x="2747073" y="3906291"/>
                </a:lnTo>
                <a:lnTo>
                  <a:pt x="2762681" y="3959453"/>
                </a:lnTo>
                <a:lnTo>
                  <a:pt x="2779801" y="4011231"/>
                </a:lnTo>
                <a:lnTo>
                  <a:pt x="2798267" y="4061587"/>
                </a:lnTo>
                <a:lnTo>
                  <a:pt x="2817952" y="4110494"/>
                </a:lnTo>
                <a:lnTo>
                  <a:pt x="2838678" y="4157903"/>
                </a:lnTo>
                <a:lnTo>
                  <a:pt x="2860319" y="4203801"/>
                </a:lnTo>
                <a:lnTo>
                  <a:pt x="2882709" y="4248137"/>
                </a:lnTo>
                <a:lnTo>
                  <a:pt x="2905709" y="4290860"/>
                </a:lnTo>
                <a:lnTo>
                  <a:pt x="2929166" y="4331970"/>
                </a:lnTo>
                <a:lnTo>
                  <a:pt x="2952927" y="4371403"/>
                </a:lnTo>
                <a:lnTo>
                  <a:pt x="2976854" y="4409135"/>
                </a:lnTo>
                <a:lnTo>
                  <a:pt x="3000768" y="4445127"/>
                </a:lnTo>
                <a:lnTo>
                  <a:pt x="3024555" y="4479353"/>
                </a:lnTo>
                <a:lnTo>
                  <a:pt x="3048038" y="4511764"/>
                </a:lnTo>
                <a:lnTo>
                  <a:pt x="3071076" y="4542320"/>
                </a:lnTo>
                <a:lnTo>
                  <a:pt x="3115233" y="4597768"/>
                </a:lnTo>
                <a:lnTo>
                  <a:pt x="3155810" y="4645406"/>
                </a:lnTo>
                <a:lnTo>
                  <a:pt x="3191624" y="4684941"/>
                </a:lnTo>
                <a:lnTo>
                  <a:pt x="3221456" y="4716094"/>
                </a:lnTo>
                <a:lnTo>
                  <a:pt x="3252393" y="4746498"/>
                </a:lnTo>
                <a:lnTo>
                  <a:pt x="3289871" y="4776190"/>
                </a:lnTo>
                <a:lnTo>
                  <a:pt x="3352101" y="4799800"/>
                </a:lnTo>
                <a:lnTo>
                  <a:pt x="3384816" y="4802733"/>
                </a:lnTo>
                <a:lnTo>
                  <a:pt x="3422065" y="4798923"/>
                </a:lnTo>
                <a:lnTo>
                  <a:pt x="3491369" y="4768710"/>
                </a:lnTo>
                <a:lnTo>
                  <a:pt x="3520922" y="4742446"/>
                </a:lnTo>
                <a:lnTo>
                  <a:pt x="3548837" y="4701959"/>
                </a:lnTo>
                <a:lnTo>
                  <a:pt x="3564598" y="4657090"/>
                </a:lnTo>
                <a:lnTo>
                  <a:pt x="3568331" y="4610303"/>
                </a:lnTo>
                <a:lnTo>
                  <a:pt x="3560165" y="4564062"/>
                </a:lnTo>
                <a:lnTo>
                  <a:pt x="3540239" y="4520857"/>
                </a:lnTo>
                <a:lnTo>
                  <a:pt x="3508654" y="4483138"/>
                </a:lnTo>
                <a:lnTo>
                  <a:pt x="3500399" y="4475378"/>
                </a:lnTo>
                <a:lnTo>
                  <a:pt x="3484295" y="4459541"/>
                </a:lnTo>
                <a:lnTo>
                  <a:pt x="3433026" y="4404792"/>
                </a:lnTo>
                <a:lnTo>
                  <a:pt x="3400107" y="4366463"/>
                </a:lnTo>
                <a:lnTo>
                  <a:pt x="3363798" y="4321213"/>
                </a:lnTo>
                <a:lnTo>
                  <a:pt x="3325253" y="4269359"/>
                </a:lnTo>
                <a:lnTo>
                  <a:pt x="3285566" y="4211167"/>
                </a:lnTo>
                <a:lnTo>
                  <a:pt x="3245878" y="4146956"/>
                </a:lnTo>
                <a:lnTo>
                  <a:pt x="3207283" y="4077004"/>
                </a:lnTo>
                <a:lnTo>
                  <a:pt x="3803065" y="4077004"/>
                </a:lnTo>
                <a:lnTo>
                  <a:pt x="3852380" y="4067048"/>
                </a:lnTo>
                <a:lnTo>
                  <a:pt x="3892639" y="4039895"/>
                </a:lnTo>
                <a:lnTo>
                  <a:pt x="3919766" y="3999623"/>
                </a:lnTo>
                <a:lnTo>
                  <a:pt x="3929723" y="3950322"/>
                </a:lnTo>
                <a:lnTo>
                  <a:pt x="3919766" y="3901008"/>
                </a:lnTo>
                <a:lnTo>
                  <a:pt x="3892639" y="3860736"/>
                </a:lnTo>
                <a:lnTo>
                  <a:pt x="3852380" y="3833596"/>
                </a:lnTo>
                <a:lnTo>
                  <a:pt x="3803065" y="3823639"/>
                </a:lnTo>
                <a:lnTo>
                  <a:pt x="3106051" y="3823639"/>
                </a:lnTo>
                <a:lnTo>
                  <a:pt x="3093821" y="3777284"/>
                </a:lnTo>
                <a:lnTo>
                  <a:pt x="3083318" y="3729761"/>
                </a:lnTo>
                <a:lnTo>
                  <a:pt x="3074657" y="3681095"/>
                </a:lnTo>
                <a:lnTo>
                  <a:pt x="3068002" y="3631336"/>
                </a:lnTo>
                <a:lnTo>
                  <a:pt x="3063494" y="3580523"/>
                </a:lnTo>
                <a:lnTo>
                  <a:pt x="3061284" y="3528695"/>
                </a:lnTo>
                <a:lnTo>
                  <a:pt x="4186415" y="3528695"/>
                </a:lnTo>
                <a:lnTo>
                  <a:pt x="4235729" y="3518738"/>
                </a:lnTo>
                <a:lnTo>
                  <a:pt x="4275988" y="3491585"/>
                </a:lnTo>
                <a:lnTo>
                  <a:pt x="4303128" y="3451326"/>
                </a:lnTo>
                <a:lnTo>
                  <a:pt x="4313072" y="3402012"/>
                </a:lnTo>
                <a:lnTo>
                  <a:pt x="4303128" y="3352711"/>
                </a:lnTo>
                <a:lnTo>
                  <a:pt x="4275988" y="3312439"/>
                </a:lnTo>
                <a:lnTo>
                  <a:pt x="4235729" y="3285286"/>
                </a:lnTo>
                <a:lnTo>
                  <a:pt x="4186415" y="3275330"/>
                </a:lnTo>
                <a:lnTo>
                  <a:pt x="3085935" y="3275330"/>
                </a:lnTo>
                <a:lnTo>
                  <a:pt x="3092831" y="3245078"/>
                </a:lnTo>
                <a:lnTo>
                  <a:pt x="3109315" y="3183979"/>
                </a:lnTo>
                <a:lnTo>
                  <a:pt x="3133902" y="3113087"/>
                </a:lnTo>
                <a:lnTo>
                  <a:pt x="3151809" y="3072396"/>
                </a:lnTo>
                <a:lnTo>
                  <a:pt x="3172637" y="3031083"/>
                </a:lnTo>
                <a:lnTo>
                  <a:pt x="3196209" y="2989161"/>
                </a:lnTo>
                <a:lnTo>
                  <a:pt x="3222371" y="2946666"/>
                </a:lnTo>
                <a:lnTo>
                  <a:pt x="3222929" y="2946666"/>
                </a:lnTo>
                <a:lnTo>
                  <a:pt x="3223450" y="2946831"/>
                </a:lnTo>
                <a:lnTo>
                  <a:pt x="4085818" y="2946831"/>
                </a:lnTo>
                <a:lnTo>
                  <a:pt x="4086631" y="2946666"/>
                </a:lnTo>
                <a:lnTo>
                  <a:pt x="4135132" y="2936875"/>
                </a:lnTo>
                <a:lnTo>
                  <a:pt x="4175391" y="2909722"/>
                </a:lnTo>
                <a:lnTo>
                  <a:pt x="4202519" y="2869450"/>
                </a:lnTo>
                <a:lnTo>
                  <a:pt x="4212475" y="2820149"/>
                </a:lnTo>
                <a:lnTo>
                  <a:pt x="4202519" y="2770835"/>
                </a:lnTo>
                <a:lnTo>
                  <a:pt x="4175391" y="2730563"/>
                </a:lnTo>
                <a:lnTo>
                  <a:pt x="4135132" y="2703423"/>
                </a:lnTo>
                <a:lnTo>
                  <a:pt x="4085818" y="2693466"/>
                </a:lnTo>
                <a:lnTo>
                  <a:pt x="3416541" y="2693466"/>
                </a:lnTo>
                <a:lnTo>
                  <a:pt x="3446754" y="2659380"/>
                </a:lnTo>
                <a:lnTo>
                  <a:pt x="3477958" y="2625026"/>
                </a:lnTo>
                <a:lnTo>
                  <a:pt x="3510102" y="2590444"/>
                </a:lnTo>
                <a:lnTo>
                  <a:pt x="3543135" y="2555608"/>
                </a:lnTo>
                <a:lnTo>
                  <a:pt x="3577018" y="2520543"/>
                </a:lnTo>
                <a:lnTo>
                  <a:pt x="3611702" y="2485263"/>
                </a:lnTo>
                <a:lnTo>
                  <a:pt x="3647122" y="2449753"/>
                </a:lnTo>
                <a:lnTo>
                  <a:pt x="3683254" y="2414041"/>
                </a:lnTo>
                <a:lnTo>
                  <a:pt x="3720046" y="2378125"/>
                </a:lnTo>
                <a:lnTo>
                  <a:pt x="3795395" y="2305697"/>
                </a:lnTo>
                <a:lnTo>
                  <a:pt x="3912184" y="2195715"/>
                </a:lnTo>
                <a:lnTo>
                  <a:pt x="4351325" y="1789176"/>
                </a:lnTo>
                <a:lnTo>
                  <a:pt x="4468863" y="1678254"/>
                </a:lnTo>
                <a:lnTo>
                  <a:pt x="4546206" y="1603908"/>
                </a:lnTo>
                <a:lnTo>
                  <a:pt x="4584484" y="1566621"/>
                </a:lnTo>
                <a:lnTo>
                  <a:pt x="4622444" y="1529245"/>
                </a:lnTo>
                <a:lnTo>
                  <a:pt x="4660087" y="1491767"/>
                </a:lnTo>
                <a:lnTo>
                  <a:pt x="4697361" y="1454213"/>
                </a:lnTo>
                <a:lnTo>
                  <a:pt x="4734242" y="1416545"/>
                </a:lnTo>
                <a:lnTo>
                  <a:pt x="4770691" y="1378788"/>
                </a:lnTo>
                <a:lnTo>
                  <a:pt x="4806696" y="1340929"/>
                </a:lnTo>
                <a:lnTo>
                  <a:pt x="4841951" y="1303248"/>
                </a:lnTo>
                <a:lnTo>
                  <a:pt x="4841951" y="573493"/>
                </a:lnTo>
                <a:close/>
              </a:path>
              <a:path w="4842509" h="4803140">
                <a:moveTo>
                  <a:pt x="4841951" y="12"/>
                </a:moveTo>
                <a:lnTo>
                  <a:pt x="4128516" y="12"/>
                </a:lnTo>
                <a:lnTo>
                  <a:pt x="4084472" y="8902"/>
                </a:lnTo>
                <a:lnTo>
                  <a:pt x="4044213" y="36055"/>
                </a:lnTo>
                <a:lnTo>
                  <a:pt x="4017073" y="76327"/>
                </a:lnTo>
                <a:lnTo>
                  <a:pt x="4007129" y="125628"/>
                </a:lnTo>
                <a:lnTo>
                  <a:pt x="4017073" y="174942"/>
                </a:lnTo>
                <a:lnTo>
                  <a:pt x="4044213" y="215214"/>
                </a:lnTo>
                <a:lnTo>
                  <a:pt x="4084472" y="242366"/>
                </a:lnTo>
                <a:lnTo>
                  <a:pt x="4133786" y="252323"/>
                </a:lnTo>
                <a:lnTo>
                  <a:pt x="4841951" y="252323"/>
                </a:lnTo>
                <a:lnTo>
                  <a:pt x="4841951" y="12"/>
                </a:lnTo>
                <a:close/>
              </a:path>
            </a:pathLst>
          </a:custGeom>
          <a:solidFill>
            <a:srgbClr val="00AFFF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7AA6FE-7EC6-165D-2085-FCFB844B5CC6}"/>
              </a:ext>
            </a:extLst>
          </p:cNvPr>
          <p:cNvGrpSpPr/>
          <p:nvPr userDrawn="1"/>
        </p:nvGrpSpPr>
        <p:grpSpPr>
          <a:xfrm>
            <a:off x="0" y="4184585"/>
            <a:ext cx="2767043" cy="2671139"/>
            <a:chOff x="0" y="4184585"/>
            <a:chExt cx="2767043" cy="2671139"/>
          </a:xfrm>
        </p:grpSpPr>
        <p:sp>
          <p:nvSpPr>
            <p:cNvPr id="16" name="bg object 23">
              <a:extLst>
                <a:ext uri="{FF2B5EF4-FFF2-40B4-BE49-F238E27FC236}">
                  <a16:creationId xmlns:a16="http://schemas.microsoft.com/office/drawing/2014/main" id="{B0BECB1F-ECBC-8769-E3C7-16E2F1025215}"/>
                </a:ext>
              </a:extLst>
            </p:cNvPr>
            <p:cNvSpPr/>
            <p:nvPr/>
          </p:nvSpPr>
          <p:spPr>
            <a:xfrm>
              <a:off x="112905" y="6434855"/>
              <a:ext cx="625748" cy="229752"/>
            </a:xfrm>
            <a:custGeom>
              <a:avLst/>
              <a:gdLst/>
              <a:ahLst/>
              <a:cxnLst/>
              <a:rect l="l" t="t" r="r" b="b"/>
              <a:pathLst>
                <a:path w="688975" h="253365">
                  <a:moveTo>
                    <a:pt x="562178" y="0"/>
                  </a:moveTo>
                  <a:lnTo>
                    <a:pt x="126657" y="0"/>
                  </a:lnTo>
                  <a:lnTo>
                    <a:pt x="77340" y="9955"/>
                  </a:lnTo>
                  <a:lnTo>
                    <a:pt x="37082" y="37104"/>
                  </a:lnTo>
                  <a:lnTo>
                    <a:pt x="9947" y="77372"/>
                  </a:lnTo>
                  <a:lnTo>
                    <a:pt x="0" y="126682"/>
                  </a:lnTo>
                  <a:lnTo>
                    <a:pt x="9947" y="175992"/>
                  </a:lnTo>
                  <a:lnTo>
                    <a:pt x="37082" y="216260"/>
                  </a:lnTo>
                  <a:lnTo>
                    <a:pt x="77340" y="243409"/>
                  </a:lnTo>
                  <a:lnTo>
                    <a:pt x="126657" y="253365"/>
                  </a:lnTo>
                  <a:lnTo>
                    <a:pt x="562178" y="253365"/>
                  </a:lnTo>
                  <a:lnTo>
                    <a:pt x="611495" y="243409"/>
                  </a:lnTo>
                  <a:lnTo>
                    <a:pt x="651752" y="216260"/>
                  </a:lnTo>
                  <a:lnTo>
                    <a:pt x="678887" y="175992"/>
                  </a:lnTo>
                  <a:lnTo>
                    <a:pt x="688835" y="126682"/>
                  </a:lnTo>
                  <a:lnTo>
                    <a:pt x="678887" y="77372"/>
                  </a:lnTo>
                  <a:lnTo>
                    <a:pt x="651752" y="37104"/>
                  </a:lnTo>
                  <a:lnTo>
                    <a:pt x="611495" y="9955"/>
                  </a:lnTo>
                  <a:lnTo>
                    <a:pt x="562178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bg object 24">
              <a:extLst>
                <a:ext uri="{FF2B5EF4-FFF2-40B4-BE49-F238E27FC236}">
                  <a16:creationId xmlns:a16="http://schemas.microsoft.com/office/drawing/2014/main" id="{5A0F166C-5675-4BDF-82C2-1312D3795A30}"/>
                </a:ext>
              </a:extLst>
            </p:cNvPr>
            <p:cNvSpPr/>
            <p:nvPr/>
          </p:nvSpPr>
          <p:spPr>
            <a:xfrm>
              <a:off x="859747" y="5805431"/>
              <a:ext cx="827026" cy="1050293"/>
            </a:xfrm>
            <a:custGeom>
              <a:avLst/>
              <a:gdLst/>
              <a:ahLst/>
              <a:cxnLst/>
              <a:rect l="l" t="t" r="r" b="b"/>
              <a:pathLst>
                <a:path w="910589" h="1158240">
                  <a:moveTo>
                    <a:pt x="291990" y="0"/>
                  </a:moveTo>
                  <a:lnTo>
                    <a:pt x="246330" y="10089"/>
                  </a:lnTo>
                  <a:lnTo>
                    <a:pt x="204131" y="31774"/>
                  </a:lnTo>
                  <a:lnTo>
                    <a:pt x="167817" y="64816"/>
                  </a:lnTo>
                  <a:lnTo>
                    <a:pt x="141493" y="106257"/>
                  </a:lnTo>
                  <a:lnTo>
                    <a:pt x="127449" y="151637"/>
                  </a:lnTo>
                  <a:lnTo>
                    <a:pt x="125461" y="198494"/>
                  </a:lnTo>
                  <a:lnTo>
                    <a:pt x="135309" y="244368"/>
                  </a:lnTo>
                  <a:lnTo>
                    <a:pt x="156770" y="286798"/>
                  </a:lnTo>
                  <a:lnTo>
                    <a:pt x="189623" y="323324"/>
                  </a:lnTo>
                  <a:lnTo>
                    <a:pt x="197954" y="330740"/>
                  </a:lnTo>
                  <a:lnTo>
                    <a:pt x="215065" y="347032"/>
                  </a:lnTo>
                  <a:lnTo>
                    <a:pt x="269445" y="405507"/>
                  </a:lnTo>
                  <a:lnTo>
                    <a:pt x="303623" y="447320"/>
                  </a:lnTo>
                  <a:lnTo>
                    <a:pt x="340399" y="497272"/>
                  </a:lnTo>
                  <a:lnTo>
                    <a:pt x="378225" y="555177"/>
                  </a:lnTo>
                  <a:lnTo>
                    <a:pt x="415557" y="620853"/>
                  </a:lnTo>
                  <a:lnTo>
                    <a:pt x="450850" y="694113"/>
                  </a:lnTo>
                  <a:lnTo>
                    <a:pt x="126657" y="694113"/>
                  </a:lnTo>
                  <a:lnTo>
                    <a:pt x="77340" y="704069"/>
                  </a:lnTo>
                  <a:lnTo>
                    <a:pt x="37082" y="731218"/>
                  </a:lnTo>
                  <a:lnTo>
                    <a:pt x="9947" y="771485"/>
                  </a:lnTo>
                  <a:lnTo>
                    <a:pt x="0" y="820796"/>
                  </a:lnTo>
                  <a:lnTo>
                    <a:pt x="9947" y="870106"/>
                  </a:lnTo>
                  <a:lnTo>
                    <a:pt x="37082" y="910374"/>
                  </a:lnTo>
                  <a:lnTo>
                    <a:pt x="77340" y="937523"/>
                  </a:lnTo>
                  <a:lnTo>
                    <a:pt x="126657" y="947478"/>
                  </a:lnTo>
                  <a:lnTo>
                    <a:pt x="527037" y="947478"/>
                  </a:lnTo>
                  <a:lnTo>
                    <a:pt x="534042" y="994520"/>
                  </a:lnTo>
                  <a:lnTo>
                    <a:pt x="539062" y="1043080"/>
                  </a:lnTo>
                  <a:lnTo>
                    <a:pt x="541939" y="1093149"/>
                  </a:lnTo>
                  <a:lnTo>
                    <a:pt x="542511" y="1144718"/>
                  </a:lnTo>
                  <a:lnTo>
                    <a:pt x="542041" y="1157905"/>
                  </a:lnTo>
                  <a:lnTo>
                    <a:pt x="910242" y="1157905"/>
                  </a:lnTo>
                  <a:lnTo>
                    <a:pt x="909792" y="1082442"/>
                  </a:lnTo>
                  <a:lnTo>
                    <a:pt x="905768" y="1011691"/>
                  </a:lnTo>
                  <a:lnTo>
                    <a:pt x="898533" y="943192"/>
                  </a:lnTo>
                  <a:lnTo>
                    <a:pt x="888342" y="876971"/>
                  </a:lnTo>
                  <a:lnTo>
                    <a:pt x="875454" y="813056"/>
                  </a:lnTo>
                  <a:lnTo>
                    <a:pt x="860125" y="751473"/>
                  </a:lnTo>
                  <a:lnTo>
                    <a:pt x="842612" y="692250"/>
                  </a:lnTo>
                  <a:lnTo>
                    <a:pt x="823173" y="635413"/>
                  </a:lnTo>
                  <a:lnTo>
                    <a:pt x="802063" y="580991"/>
                  </a:lnTo>
                  <a:lnTo>
                    <a:pt x="779541" y="529010"/>
                  </a:lnTo>
                  <a:lnTo>
                    <a:pt x="755862" y="479497"/>
                  </a:lnTo>
                  <a:lnTo>
                    <a:pt x="731285" y="432480"/>
                  </a:lnTo>
                  <a:lnTo>
                    <a:pt x="706066" y="387985"/>
                  </a:lnTo>
                  <a:lnTo>
                    <a:pt x="680461" y="346039"/>
                  </a:lnTo>
                  <a:lnTo>
                    <a:pt x="654729" y="306670"/>
                  </a:lnTo>
                  <a:lnTo>
                    <a:pt x="629126" y="269906"/>
                  </a:lnTo>
                  <a:lnTo>
                    <a:pt x="603908" y="235772"/>
                  </a:lnTo>
                  <a:lnTo>
                    <a:pt x="579334" y="204296"/>
                  </a:lnTo>
                  <a:lnTo>
                    <a:pt x="533142" y="149427"/>
                  </a:lnTo>
                  <a:lnTo>
                    <a:pt x="492605" y="105516"/>
                  </a:lnTo>
                  <a:lnTo>
                    <a:pt x="459780" y="72781"/>
                  </a:lnTo>
                  <a:lnTo>
                    <a:pt x="425488" y="41702"/>
                  </a:lnTo>
                  <a:lnTo>
                    <a:pt x="383993" y="15566"/>
                  </a:lnTo>
                  <a:lnTo>
                    <a:pt x="338686" y="1745"/>
                  </a:lnTo>
                  <a:lnTo>
                    <a:pt x="291990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bg object 25">
              <a:extLst>
                <a:ext uri="{FF2B5EF4-FFF2-40B4-BE49-F238E27FC236}">
                  <a16:creationId xmlns:a16="http://schemas.microsoft.com/office/drawing/2014/main" id="{F0D9B2C6-6D12-CCA5-00B9-5E51269E9765}"/>
                </a:ext>
              </a:extLst>
            </p:cNvPr>
            <p:cNvSpPr/>
            <p:nvPr/>
          </p:nvSpPr>
          <p:spPr>
            <a:xfrm>
              <a:off x="465830" y="5649760"/>
              <a:ext cx="347766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6"/>
                  </a:lnTo>
                  <a:lnTo>
                    <a:pt x="42002" y="72776"/>
                  </a:lnTo>
                  <a:lnTo>
                    <a:pt x="19432" y="108852"/>
                  </a:lnTo>
                  <a:lnTo>
                    <a:pt x="5049" y="149748"/>
                  </a:lnTo>
                  <a:lnTo>
                    <a:pt x="0" y="194297"/>
                  </a:lnTo>
                  <a:lnTo>
                    <a:pt x="5049" y="238850"/>
                  </a:lnTo>
                  <a:lnTo>
                    <a:pt x="19432" y="279750"/>
                  </a:lnTo>
                  <a:lnTo>
                    <a:pt x="42002" y="315828"/>
                  </a:lnTo>
                  <a:lnTo>
                    <a:pt x="71611" y="345919"/>
                  </a:lnTo>
                  <a:lnTo>
                    <a:pt x="107112" y="368857"/>
                  </a:lnTo>
                  <a:lnTo>
                    <a:pt x="147357" y="383475"/>
                  </a:lnTo>
                  <a:lnTo>
                    <a:pt x="191198" y="388607"/>
                  </a:lnTo>
                  <a:lnTo>
                    <a:pt x="235039" y="383475"/>
                  </a:lnTo>
                  <a:lnTo>
                    <a:pt x="275284" y="368857"/>
                  </a:lnTo>
                  <a:lnTo>
                    <a:pt x="310785" y="345919"/>
                  </a:lnTo>
                  <a:lnTo>
                    <a:pt x="340394" y="315828"/>
                  </a:lnTo>
                  <a:lnTo>
                    <a:pt x="362964" y="279750"/>
                  </a:lnTo>
                  <a:lnTo>
                    <a:pt x="377347" y="238850"/>
                  </a:lnTo>
                  <a:lnTo>
                    <a:pt x="382397" y="194297"/>
                  </a:lnTo>
                  <a:lnTo>
                    <a:pt x="377347" y="149748"/>
                  </a:lnTo>
                  <a:lnTo>
                    <a:pt x="362964" y="108852"/>
                  </a:lnTo>
                  <a:lnTo>
                    <a:pt x="340394" y="72776"/>
                  </a:lnTo>
                  <a:lnTo>
                    <a:pt x="310785" y="42686"/>
                  </a:lnTo>
                  <a:lnTo>
                    <a:pt x="275284" y="19749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bg object 26">
              <a:extLst>
                <a:ext uri="{FF2B5EF4-FFF2-40B4-BE49-F238E27FC236}">
                  <a16:creationId xmlns:a16="http://schemas.microsoft.com/office/drawing/2014/main" id="{BB04FA2D-05E8-025B-D234-184014DA2606}"/>
                </a:ext>
              </a:extLst>
            </p:cNvPr>
            <p:cNvSpPr/>
            <p:nvPr/>
          </p:nvSpPr>
          <p:spPr>
            <a:xfrm>
              <a:off x="1538145" y="5485645"/>
              <a:ext cx="347766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09"/>
                  </a:lnTo>
                  <a:lnTo>
                    <a:pt x="5049" y="238863"/>
                  </a:lnTo>
                  <a:lnTo>
                    <a:pt x="19432" y="279762"/>
                  </a:lnTo>
                  <a:lnTo>
                    <a:pt x="42002" y="315841"/>
                  </a:lnTo>
                  <a:lnTo>
                    <a:pt x="71611" y="345932"/>
                  </a:lnTo>
                  <a:lnTo>
                    <a:pt x="107112" y="368870"/>
                  </a:lnTo>
                  <a:lnTo>
                    <a:pt x="147357" y="383488"/>
                  </a:lnTo>
                  <a:lnTo>
                    <a:pt x="191198" y="388620"/>
                  </a:lnTo>
                  <a:lnTo>
                    <a:pt x="235035" y="383488"/>
                  </a:lnTo>
                  <a:lnTo>
                    <a:pt x="275279" y="368870"/>
                  </a:lnTo>
                  <a:lnTo>
                    <a:pt x="310779" y="345932"/>
                  </a:lnTo>
                  <a:lnTo>
                    <a:pt x="340390" y="315841"/>
                  </a:lnTo>
                  <a:lnTo>
                    <a:pt x="362961" y="279762"/>
                  </a:lnTo>
                  <a:lnTo>
                    <a:pt x="377346" y="238863"/>
                  </a:lnTo>
                  <a:lnTo>
                    <a:pt x="382397" y="194309"/>
                  </a:lnTo>
                  <a:lnTo>
                    <a:pt x="377346" y="149756"/>
                  </a:lnTo>
                  <a:lnTo>
                    <a:pt x="362961" y="108857"/>
                  </a:lnTo>
                  <a:lnTo>
                    <a:pt x="340390" y="72778"/>
                  </a:lnTo>
                  <a:lnTo>
                    <a:pt x="310779" y="42687"/>
                  </a:lnTo>
                  <a:lnTo>
                    <a:pt x="275279" y="19749"/>
                  </a:lnTo>
                  <a:lnTo>
                    <a:pt x="235035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bg object 27">
              <a:extLst>
                <a:ext uri="{FF2B5EF4-FFF2-40B4-BE49-F238E27FC236}">
                  <a16:creationId xmlns:a16="http://schemas.microsoft.com/office/drawing/2014/main" id="{C7C47A63-8503-302D-EEC1-8F321F81D4F4}"/>
                </a:ext>
              </a:extLst>
            </p:cNvPr>
            <p:cNvSpPr/>
            <p:nvPr/>
          </p:nvSpPr>
          <p:spPr>
            <a:xfrm>
              <a:off x="1413231" y="4884901"/>
              <a:ext cx="347766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10"/>
                  </a:lnTo>
                  <a:lnTo>
                    <a:pt x="5049" y="238863"/>
                  </a:lnTo>
                  <a:lnTo>
                    <a:pt x="19432" y="279762"/>
                  </a:lnTo>
                  <a:lnTo>
                    <a:pt x="42002" y="315841"/>
                  </a:lnTo>
                  <a:lnTo>
                    <a:pt x="71611" y="345932"/>
                  </a:lnTo>
                  <a:lnTo>
                    <a:pt x="107112" y="368870"/>
                  </a:lnTo>
                  <a:lnTo>
                    <a:pt x="147357" y="383488"/>
                  </a:lnTo>
                  <a:lnTo>
                    <a:pt x="191198" y="388620"/>
                  </a:lnTo>
                  <a:lnTo>
                    <a:pt x="235039" y="383488"/>
                  </a:lnTo>
                  <a:lnTo>
                    <a:pt x="275284" y="368870"/>
                  </a:lnTo>
                  <a:lnTo>
                    <a:pt x="310785" y="345932"/>
                  </a:lnTo>
                  <a:lnTo>
                    <a:pt x="340394" y="315841"/>
                  </a:lnTo>
                  <a:lnTo>
                    <a:pt x="362964" y="279762"/>
                  </a:lnTo>
                  <a:lnTo>
                    <a:pt x="377347" y="238863"/>
                  </a:lnTo>
                  <a:lnTo>
                    <a:pt x="382397" y="194310"/>
                  </a:lnTo>
                  <a:lnTo>
                    <a:pt x="377347" y="149756"/>
                  </a:lnTo>
                  <a:lnTo>
                    <a:pt x="362964" y="108857"/>
                  </a:lnTo>
                  <a:lnTo>
                    <a:pt x="340394" y="72778"/>
                  </a:lnTo>
                  <a:lnTo>
                    <a:pt x="310785" y="42687"/>
                  </a:lnTo>
                  <a:lnTo>
                    <a:pt x="275284" y="19749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bg object 28">
              <a:extLst>
                <a:ext uri="{FF2B5EF4-FFF2-40B4-BE49-F238E27FC236}">
                  <a16:creationId xmlns:a16="http://schemas.microsoft.com/office/drawing/2014/main" id="{5964C189-B02F-4F4E-319E-E3C3858E0426}"/>
                </a:ext>
              </a:extLst>
            </p:cNvPr>
            <p:cNvSpPr/>
            <p:nvPr/>
          </p:nvSpPr>
          <p:spPr>
            <a:xfrm>
              <a:off x="745586" y="5027755"/>
              <a:ext cx="416397" cy="422651"/>
            </a:xfrm>
            <a:custGeom>
              <a:avLst/>
              <a:gdLst/>
              <a:ahLst/>
              <a:cxnLst/>
              <a:rect l="l" t="t" r="r" b="b"/>
              <a:pathLst>
                <a:path w="458469" h="466089">
                  <a:moveTo>
                    <a:pt x="229044" y="0"/>
                  </a:moveTo>
                  <a:lnTo>
                    <a:pt x="182885" y="4728"/>
                  </a:lnTo>
                  <a:lnTo>
                    <a:pt x="139892" y="18290"/>
                  </a:lnTo>
                  <a:lnTo>
                    <a:pt x="100986" y="39750"/>
                  </a:lnTo>
                  <a:lnTo>
                    <a:pt x="67087" y="68172"/>
                  </a:lnTo>
                  <a:lnTo>
                    <a:pt x="39118" y="102620"/>
                  </a:lnTo>
                  <a:lnTo>
                    <a:pt x="18000" y="142158"/>
                  </a:lnTo>
                  <a:lnTo>
                    <a:pt x="4653" y="185852"/>
                  </a:lnTo>
                  <a:lnTo>
                    <a:pt x="0" y="232765"/>
                  </a:lnTo>
                  <a:lnTo>
                    <a:pt x="4653" y="279679"/>
                  </a:lnTo>
                  <a:lnTo>
                    <a:pt x="18000" y="323374"/>
                  </a:lnTo>
                  <a:lnTo>
                    <a:pt x="39118" y="362915"/>
                  </a:lnTo>
                  <a:lnTo>
                    <a:pt x="67087" y="397365"/>
                  </a:lnTo>
                  <a:lnTo>
                    <a:pt x="100986" y="425789"/>
                  </a:lnTo>
                  <a:lnTo>
                    <a:pt x="139892" y="447251"/>
                  </a:lnTo>
                  <a:lnTo>
                    <a:pt x="182885" y="460814"/>
                  </a:lnTo>
                  <a:lnTo>
                    <a:pt x="229044" y="465543"/>
                  </a:lnTo>
                  <a:lnTo>
                    <a:pt x="275207" y="460814"/>
                  </a:lnTo>
                  <a:lnTo>
                    <a:pt x="318203" y="447251"/>
                  </a:lnTo>
                  <a:lnTo>
                    <a:pt x="357112" y="425789"/>
                  </a:lnTo>
                  <a:lnTo>
                    <a:pt x="391012" y="397365"/>
                  </a:lnTo>
                  <a:lnTo>
                    <a:pt x="418982" y="362915"/>
                  </a:lnTo>
                  <a:lnTo>
                    <a:pt x="440101" y="323374"/>
                  </a:lnTo>
                  <a:lnTo>
                    <a:pt x="453448" y="279679"/>
                  </a:lnTo>
                  <a:lnTo>
                    <a:pt x="458101" y="232765"/>
                  </a:lnTo>
                  <a:lnTo>
                    <a:pt x="453448" y="185852"/>
                  </a:lnTo>
                  <a:lnTo>
                    <a:pt x="440101" y="142158"/>
                  </a:lnTo>
                  <a:lnTo>
                    <a:pt x="418982" y="102620"/>
                  </a:lnTo>
                  <a:lnTo>
                    <a:pt x="391012" y="68172"/>
                  </a:lnTo>
                  <a:lnTo>
                    <a:pt x="357112" y="39750"/>
                  </a:lnTo>
                  <a:lnTo>
                    <a:pt x="318203" y="18290"/>
                  </a:lnTo>
                  <a:lnTo>
                    <a:pt x="275207" y="4728"/>
                  </a:lnTo>
                  <a:lnTo>
                    <a:pt x="229044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bg object 29">
              <a:extLst>
                <a:ext uri="{FF2B5EF4-FFF2-40B4-BE49-F238E27FC236}">
                  <a16:creationId xmlns:a16="http://schemas.microsoft.com/office/drawing/2014/main" id="{AEB47A71-CFC8-15A6-BEFC-708022A4AF5E}"/>
                </a:ext>
              </a:extLst>
            </p:cNvPr>
            <p:cNvSpPr/>
            <p:nvPr/>
          </p:nvSpPr>
          <p:spPr>
            <a:xfrm>
              <a:off x="2123992" y="5971316"/>
              <a:ext cx="643051" cy="652403"/>
            </a:xfrm>
            <a:custGeom>
              <a:avLst/>
              <a:gdLst/>
              <a:ahLst/>
              <a:cxnLst/>
              <a:rect l="l" t="t" r="r" b="b"/>
              <a:pathLst>
                <a:path w="708025" h="719454">
                  <a:moveTo>
                    <a:pt x="353898" y="0"/>
                  </a:moveTo>
                  <a:lnTo>
                    <a:pt x="305876" y="3283"/>
                  </a:lnTo>
                  <a:lnTo>
                    <a:pt x="259817" y="12847"/>
                  </a:lnTo>
                  <a:lnTo>
                    <a:pt x="216144" y="28263"/>
                  </a:lnTo>
                  <a:lnTo>
                    <a:pt x="175278" y="49103"/>
                  </a:lnTo>
                  <a:lnTo>
                    <a:pt x="137641" y="74938"/>
                  </a:lnTo>
                  <a:lnTo>
                    <a:pt x="103654" y="105340"/>
                  </a:lnTo>
                  <a:lnTo>
                    <a:pt x="73739" y="139879"/>
                  </a:lnTo>
                  <a:lnTo>
                    <a:pt x="48317" y="178129"/>
                  </a:lnTo>
                  <a:lnTo>
                    <a:pt x="27811" y="219659"/>
                  </a:lnTo>
                  <a:lnTo>
                    <a:pt x="12641" y="264042"/>
                  </a:lnTo>
                  <a:lnTo>
                    <a:pt x="3230" y="310849"/>
                  </a:lnTo>
                  <a:lnTo>
                    <a:pt x="0" y="359651"/>
                  </a:lnTo>
                  <a:lnTo>
                    <a:pt x="3230" y="408453"/>
                  </a:lnTo>
                  <a:lnTo>
                    <a:pt x="12641" y="455260"/>
                  </a:lnTo>
                  <a:lnTo>
                    <a:pt x="27811" y="499643"/>
                  </a:lnTo>
                  <a:lnTo>
                    <a:pt x="48317" y="541173"/>
                  </a:lnTo>
                  <a:lnTo>
                    <a:pt x="73739" y="579422"/>
                  </a:lnTo>
                  <a:lnTo>
                    <a:pt x="103654" y="613962"/>
                  </a:lnTo>
                  <a:lnTo>
                    <a:pt x="137641" y="644364"/>
                  </a:lnTo>
                  <a:lnTo>
                    <a:pt x="175278" y="670199"/>
                  </a:lnTo>
                  <a:lnTo>
                    <a:pt x="216144" y="691039"/>
                  </a:lnTo>
                  <a:lnTo>
                    <a:pt x="259817" y="706455"/>
                  </a:lnTo>
                  <a:lnTo>
                    <a:pt x="305876" y="716019"/>
                  </a:lnTo>
                  <a:lnTo>
                    <a:pt x="353898" y="719302"/>
                  </a:lnTo>
                  <a:lnTo>
                    <a:pt x="401920" y="716019"/>
                  </a:lnTo>
                  <a:lnTo>
                    <a:pt x="447978" y="706455"/>
                  </a:lnTo>
                  <a:lnTo>
                    <a:pt x="491651" y="691039"/>
                  </a:lnTo>
                  <a:lnTo>
                    <a:pt x="532517" y="670199"/>
                  </a:lnTo>
                  <a:lnTo>
                    <a:pt x="570155" y="644364"/>
                  </a:lnTo>
                  <a:lnTo>
                    <a:pt x="604142" y="613962"/>
                  </a:lnTo>
                  <a:lnTo>
                    <a:pt x="634057" y="579422"/>
                  </a:lnTo>
                  <a:lnTo>
                    <a:pt x="659479" y="541173"/>
                  </a:lnTo>
                  <a:lnTo>
                    <a:pt x="679985" y="499643"/>
                  </a:lnTo>
                  <a:lnTo>
                    <a:pt x="695154" y="455260"/>
                  </a:lnTo>
                  <a:lnTo>
                    <a:pt x="704565" y="408453"/>
                  </a:lnTo>
                  <a:lnTo>
                    <a:pt x="707796" y="359651"/>
                  </a:lnTo>
                  <a:lnTo>
                    <a:pt x="704565" y="310849"/>
                  </a:lnTo>
                  <a:lnTo>
                    <a:pt x="695154" y="264042"/>
                  </a:lnTo>
                  <a:lnTo>
                    <a:pt x="679985" y="219659"/>
                  </a:lnTo>
                  <a:lnTo>
                    <a:pt x="659479" y="178129"/>
                  </a:lnTo>
                  <a:lnTo>
                    <a:pt x="634057" y="139879"/>
                  </a:lnTo>
                  <a:lnTo>
                    <a:pt x="604142" y="105340"/>
                  </a:lnTo>
                  <a:lnTo>
                    <a:pt x="570155" y="74938"/>
                  </a:lnTo>
                  <a:lnTo>
                    <a:pt x="532517" y="49103"/>
                  </a:lnTo>
                  <a:lnTo>
                    <a:pt x="491651" y="28263"/>
                  </a:lnTo>
                  <a:lnTo>
                    <a:pt x="447978" y="12847"/>
                  </a:lnTo>
                  <a:lnTo>
                    <a:pt x="401920" y="3283"/>
                  </a:lnTo>
                  <a:lnTo>
                    <a:pt x="353898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bg object 30">
              <a:extLst>
                <a:ext uri="{FF2B5EF4-FFF2-40B4-BE49-F238E27FC236}">
                  <a16:creationId xmlns:a16="http://schemas.microsoft.com/office/drawing/2014/main" id="{746867FF-9D81-E86C-14D3-BA25BF17E6C5}"/>
                </a:ext>
              </a:extLst>
            </p:cNvPr>
            <p:cNvSpPr/>
            <p:nvPr/>
          </p:nvSpPr>
          <p:spPr>
            <a:xfrm>
              <a:off x="528270" y="4184585"/>
              <a:ext cx="536933" cy="545300"/>
            </a:xfrm>
            <a:custGeom>
              <a:avLst/>
              <a:gdLst/>
              <a:ahLst/>
              <a:cxnLst/>
              <a:rect l="l" t="t" r="r" b="b"/>
              <a:pathLst>
                <a:path w="591185" h="601345">
                  <a:moveTo>
                    <a:pt x="295554" y="0"/>
                  </a:moveTo>
                  <a:lnTo>
                    <a:pt x="247613" y="3930"/>
                  </a:lnTo>
                  <a:lnTo>
                    <a:pt x="202135" y="15311"/>
                  </a:lnTo>
                  <a:lnTo>
                    <a:pt x="159728" y="33523"/>
                  </a:lnTo>
                  <a:lnTo>
                    <a:pt x="121002" y="57949"/>
                  </a:lnTo>
                  <a:lnTo>
                    <a:pt x="86564" y="87969"/>
                  </a:lnTo>
                  <a:lnTo>
                    <a:pt x="57024" y="122966"/>
                  </a:lnTo>
                  <a:lnTo>
                    <a:pt x="32988" y="162321"/>
                  </a:lnTo>
                  <a:lnTo>
                    <a:pt x="15067" y="205417"/>
                  </a:lnTo>
                  <a:lnTo>
                    <a:pt x="3868" y="251634"/>
                  </a:lnTo>
                  <a:lnTo>
                    <a:pt x="0" y="300355"/>
                  </a:lnTo>
                  <a:lnTo>
                    <a:pt x="3868" y="349075"/>
                  </a:lnTo>
                  <a:lnTo>
                    <a:pt x="15067" y="395294"/>
                  </a:lnTo>
                  <a:lnTo>
                    <a:pt x="32988" y="438390"/>
                  </a:lnTo>
                  <a:lnTo>
                    <a:pt x="57024" y="477747"/>
                  </a:lnTo>
                  <a:lnTo>
                    <a:pt x="86564" y="512746"/>
                  </a:lnTo>
                  <a:lnTo>
                    <a:pt x="121002" y="542768"/>
                  </a:lnTo>
                  <a:lnTo>
                    <a:pt x="159728" y="567195"/>
                  </a:lnTo>
                  <a:lnTo>
                    <a:pt x="202135" y="585409"/>
                  </a:lnTo>
                  <a:lnTo>
                    <a:pt x="247613" y="596791"/>
                  </a:lnTo>
                  <a:lnTo>
                    <a:pt x="295554" y="600722"/>
                  </a:lnTo>
                  <a:lnTo>
                    <a:pt x="343495" y="596791"/>
                  </a:lnTo>
                  <a:lnTo>
                    <a:pt x="388973" y="585409"/>
                  </a:lnTo>
                  <a:lnTo>
                    <a:pt x="431379" y="567195"/>
                  </a:lnTo>
                  <a:lnTo>
                    <a:pt x="470106" y="542768"/>
                  </a:lnTo>
                  <a:lnTo>
                    <a:pt x="504544" y="512746"/>
                  </a:lnTo>
                  <a:lnTo>
                    <a:pt x="534084" y="477747"/>
                  </a:lnTo>
                  <a:lnTo>
                    <a:pt x="558120" y="438390"/>
                  </a:lnTo>
                  <a:lnTo>
                    <a:pt x="576041" y="395294"/>
                  </a:lnTo>
                  <a:lnTo>
                    <a:pt x="587240" y="349075"/>
                  </a:lnTo>
                  <a:lnTo>
                    <a:pt x="591108" y="300355"/>
                  </a:lnTo>
                  <a:lnTo>
                    <a:pt x="587240" y="251634"/>
                  </a:lnTo>
                  <a:lnTo>
                    <a:pt x="576041" y="205417"/>
                  </a:lnTo>
                  <a:lnTo>
                    <a:pt x="558120" y="162321"/>
                  </a:lnTo>
                  <a:lnTo>
                    <a:pt x="534084" y="122966"/>
                  </a:lnTo>
                  <a:lnTo>
                    <a:pt x="504544" y="87969"/>
                  </a:lnTo>
                  <a:lnTo>
                    <a:pt x="470106" y="57949"/>
                  </a:lnTo>
                  <a:lnTo>
                    <a:pt x="431379" y="33523"/>
                  </a:lnTo>
                  <a:lnTo>
                    <a:pt x="388973" y="15311"/>
                  </a:lnTo>
                  <a:lnTo>
                    <a:pt x="343495" y="3930"/>
                  </a:lnTo>
                  <a:lnTo>
                    <a:pt x="295554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bg object 31">
              <a:extLst>
                <a:ext uri="{FF2B5EF4-FFF2-40B4-BE49-F238E27FC236}">
                  <a16:creationId xmlns:a16="http://schemas.microsoft.com/office/drawing/2014/main" id="{612BE240-184A-F95D-4205-673C737C18BE}"/>
                </a:ext>
              </a:extLst>
            </p:cNvPr>
            <p:cNvSpPr/>
            <p:nvPr/>
          </p:nvSpPr>
          <p:spPr>
            <a:xfrm>
              <a:off x="0" y="4190048"/>
              <a:ext cx="326428" cy="1775824"/>
            </a:xfrm>
            <a:custGeom>
              <a:avLst/>
              <a:gdLst/>
              <a:ahLst/>
              <a:cxnLst/>
              <a:rect l="l" t="t" r="r" b="b"/>
              <a:pathLst>
                <a:path w="359410" h="1958340">
                  <a:moveTo>
                    <a:pt x="0" y="0"/>
                  </a:moveTo>
                  <a:lnTo>
                    <a:pt x="0" y="1957935"/>
                  </a:lnTo>
                  <a:lnTo>
                    <a:pt x="27343" y="1918542"/>
                  </a:lnTo>
                  <a:lnTo>
                    <a:pt x="53873" y="1878921"/>
                  </a:lnTo>
                  <a:lnTo>
                    <a:pt x="79503" y="1839152"/>
                  </a:lnTo>
                  <a:lnTo>
                    <a:pt x="104202" y="1799230"/>
                  </a:lnTo>
                  <a:lnTo>
                    <a:pt x="127941" y="1759153"/>
                  </a:lnTo>
                  <a:lnTo>
                    <a:pt x="150691" y="1718918"/>
                  </a:lnTo>
                  <a:lnTo>
                    <a:pt x="172420" y="1678522"/>
                  </a:lnTo>
                  <a:lnTo>
                    <a:pt x="193101" y="1637961"/>
                  </a:lnTo>
                  <a:lnTo>
                    <a:pt x="212701" y="1597233"/>
                  </a:lnTo>
                  <a:lnTo>
                    <a:pt x="231193" y="1556334"/>
                  </a:lnTo>
                  <a:lnTo>
                    <a:pt x="248546" y="1515262"/>
                  </a:lnTo>
                  <a:lnTo>
                    <a:pt x="264730" y="1474013"/>
                  </a:lnTo>
                  <a:lnTo>
                    <a:pt x="279716" y="1432583"/>
                  </a:lnTo>
                  <a:lnTo>
                    <a:pt x="293473" y="1390971"/>
                  </a:lnTo>
                  <a:lnTo>
                    <a:pt x="305972" y="1349173"/>
                  </a:lnTo>
                  <a:lnTo>
                    <a:pt x="317182" y="1307186"/>
                  </a:lnTo>
                  <a:lnTo>
                    <a:pt x="327075" y="1265006"/>
                  </a:lnTo>
                  <a:lnTo>
                    <a:pt x="335620" y="1222631"/>
                  </a:lnTo>
                  <a:lnTo>
                    <a:pt x="342788" y="1180057"/>
                  </a:lnTo>
                  <a:lnTo>
                    <a:pt x="348549" y="1137282"/>
                  </a:lnTo>
                  <a:lnTo>
                    <a:pt x="355702" y="1059942"/>
                  </a:lnTo>
                  <a:lnTo>
                    <a:pt x="358873" y="984771"/>
                  </a:lnTo>
                  <a:lnTo>
                    <a:pt x="358318" y="911798"/>
                  </a:lnTo>
                  <a:lnTo>
                    <a:pt x="354295" y="841048"/>
                  </a:lnTo>
                  <a:lnTo>
                    <a:pt x="347060" y="772550"/>
                  </a:lnTo>
                  <a:lnTo>
                    <a:pt x="336870" y="706330"/>
                  </a:lnTo>
                  <a:lnTo>
                    <a:pt x="323983" y="642415"/>
                  </a:lnTo>
                  <a:lnTo>
                    <a:pt x="308655" y="580833"/>
                  </a:lnTo>
                  <a:lnTo>
                    <a:pt x="291143" y="521610"/>
                  </a:lnTo>
                  <a:lnTo>
                    <a:pt x="271705" y="464775"/>
                  </a:lnTo>
                  <a:lnTo>
                    <a:pt x="250596" y="410353"/>
                  </a:lnTo>
                  <a:lnTo>
                    <a:pt x="228075" y="358372"/>
                  </a:lnTo>
                  <a:lnTo>
                    <a:pt x="204398" y="308860"/>
                  </a:lnTo>
                  <a:lnTo>
                    <a:pt x="179822" y="261843"/>
                  </a:lnTo>
                  <a:lnTo>
                    <a:pt x="154604" y="217348"/>
                  </a:lnTo>
                  <a:lnTo>
                    <a:pt x="129001" y="175403"/>
                  </a:lnTo>
                  <a:lnTo>
                    <a:pt x="103270" y="136034"/>
                  </a:lnTo>
                  <a:lnTo>
                    <a:pt x="77668" y="99270"/>
                  </a:lnTo>
                  <a:lnTo>
                    <a:pt x="52451" y="65136"/>
                  </a:lnTo>
                  <a:lnTo>
                    <a:pt x="27878" y="336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650ED17-E3D9-4121-6A80-931E19125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0559" y="1589518"/>
            <a:ext cx="6384840" cy="1655762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  <a:latin typeface="Quicksand" pitchFamily="2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450364-A7A7-5137-B495-A7AC34AB67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7888" y="3602038"/>
            <a:ext cx="6384840" cy="112784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Quicksan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D61F235-EDD6-AB74-9C26-D2589D0B0BF5}"/>
              </a:ext>
            </a:extLst>
          </p:cNvPr>
          <p:cNvGrpSpPr/>
          <p:nvPr userDrawn="1"/>
        </p:nvGrpSpPr>
        <p:grpSpPr>
          <a:xfrm>
            <a:off x="9768269" y="5263373"/>
            <a:ext cx="1969708" cy="1135284"/>
            <a:chOff x="9768269" y="5263373"/>
            <a:chExt cx="1969708" cy="1135284"/>
          </a:xfrm>
        </p:grpSpPr>
        <p:sp>
          <p:nvSpPr>
            <p:cNvPr id="9" name="bg object 17">
              <a:extLst>
                <a:ext uri="{FF2B5EF4-FFF2-40B4-BE49-F238E27FC236}">
                  <a16:creationId xmlns:a16="http://schemas.microsoft.com/office/drawing/2014/main" id="{B1A475EC-8DC6-2777-9270-716381F7DA64}"/>
                </a:ext>
              </a:extLst>
            </p:cNvPr>
            <p:cNvSpPr/>
            <p:nvPr/>
          </p:nvSpPr>
          <p:spPr>
            <a:xfrm>
              <a:off x="11351110" y="6342803"/>
              <a:ext cx="232420" cy="55854"/>
            </a:xfrm>
            <a:custGeom>
              <a:avLst/>
              <a:gdLst/>
              <a:ahLst/>
              <a:cxnLst/>
              <a:rect l="l" t="t" r="r" b="b"/>
              <a:pathLst>
                <a:path w="255904" h="61595">
                  <a:moveTo>
                    <a:pt x="45491" y="54190"/>
                  </a:moveTo>
                  <a:lnTo>
                    <a:pt x="43802" y="52768"/>
                  </a:lnTo>
                  <a:lnTo>
                    <a:pt x="9245" y="52768"/>
                  </a:lnTo>
                  <a:lnTo>
                    <a:pt x="9245" y="44780"/>
                  </a:lnTo>
                  <a:lnTo>
                    <a:pt x="14655" y="41402"/>
                  </a:lnTo>
                  <a:lnTo>
                    <a:pt x="26657" y="35267"/>
                  </a:lnTo>
                  <a:lnTo>
                    <a:pt x="34874" y="30670"/>
                  </a:lnTo>
                  <a:lnTo>
                    <a:pt x="40576" y="26225"/>
                  </a:lnTo>
                  <a:lnTo>
                    <a:pt x="43891" y="21399"/>
                  </a:lnTo>
                  <a:lnTo>
                    <a:pt x="44958" y="15633"/>
                  </a:lnTo>
                  <a:lnTo>
                    <a:pt x="43383" y="8851"/>
                  </a:lnTo>
                  <a:lnTo>
                    <a:pt x="38976" y="3962"/>
                  </a:lnTo>
                  <a:lnTo>
                    <a:pt x="32181" y="1003"/>
                  </a:lnTo>
                  <a:lnTo>
                    <a:pt x="23456" y="0"/>
                  </a:lnTo>
                  <a:lnTo>
                    <a:pt x="18389" y="0"/>
                  </a:lnTo>
                  <a:lnTo>
                    <a:pt x="12979" y="711"/>
                  </a:lnTo>
                  <a:lnTo>
                    <a:pt x="3378" y="5245"/>
                  </a:lnTo>
                  <a:lnTo>
                    <a:pt x="1155" y="7023"/>
                  </a:lnTo>
                  <a:lnTo>
                    <a:pt x="1155" y="11455"/>
                  </a:lnTo>
                  <a:lnTo>
                    <a:pt x="2667" y="13144"/>
                  </a:lnTo>
                  <a:lnTo>
                    <a:pt x="5600" y="13144"/>
                  </a:lnTo>
                  <a:lnTo>
                    <a:pt x="6311" y="12877"/>
                  </a:lnTo>
                  <a:lnTo>
                    <a:pt x="12255" y="8978"/>
                  </a:lnTo>
                  <a:lnTo>
                    <a:pt x="16611" y="7467"/>
                  </a:lnTo>
                  <a:lnTo>
                    <a:pt x="31267" y="7467"/>
                  </a:lnTo>
                  <a:lnTo>
                    <a:pt x="36601" y="10210"/>
                  </a:lnTo>
                  <a:lnTo>
                    <a:pt x="36601" y="21678"/>
                  </a:lnTo>
                  <a:lnTo>
                    <a:pt x="30124" y="24879"/>
                  </a:lnTo>
                  <a:lnTo>
                    <a:pt x="19456" y="30378"/>
                  </a:lnTo>
                  <a:lnTo>
                    <a:pt x="11137" y="35166"/>
                  </a:lnTo>
                  <a:lnTo>
                    <a:pt x="5041" y="40436"/>
                  </a:lnTo>
                  <a:lnTo>
                    <a:pt x="1282" y="47193"/>
                  </a:lnTo>
                  <a:lnTo>
                    <a:pt x="0" y="56413"/>
                  </a:lnTo>
                  <a:lnTo>
                    <a:pt x="0" y="58458"/>
                  </a:lnTo>
                  <a:lnTo>
                    <a:pt x="1600" y="60236"/>
                  </a:lnTo>
                  <a:lnTo>
                    <a:pt x="41757" y="60236"/>
                  </a:lnTo>
                  <a:lnTo>
                    <a:pt x="43802" y="60236"/>
                  </a:lnTo>
                  <a:lnTo>
                    <a:pt x="45491" y="58724"/>
                  </a:lnTo>
                  <a:lnTo>
                    <a:pt x="45491" y="54190"/>
                  </a:lnTo>
                  <a:close/>
                </a:path>
                <a:path w="255904" h="61595">
                  <a:moveTo>
                    <a:pt x="118351" y="30645"/>
                  </a:moveTo>
                  <a:lnTo>
                    <a:pt x="116674" y="19113"/>
                  </a:lnTo>
                  <a:lnTo>
                    <a:pt x="111785" y="9334"/>
                  </a:lnTo>
                  <a:lnTo>
                    <a:pt x="109994" y="7810"/>
                  </a:lnTo>
                  <a:lnTo>
                    <a:pt x="109994" y="30645"/>
                  </a:lnTo>
                  <a:lnTo>
                    <a:pt x="108788" y="39789"/>
                  </a:lnTo>
                  <a:lnTo>
                    <a:pt x="105371" y="47142"/>
                  </a:lnTo>
                  <a:lnTo>
                    <a:pt x="100025" y="52057"/>
                  </a:lnTo>
                  <a:lnTo>
                    <a:pt x="93027" y="53835"/>
                  </a:lnTo>
                  <a:lnTo>
                    <a:pt x="86017" y="52057"/>
                  </a:lnTo>
                  <a:lnTo>
                    <a:pt x="80670" y="47142"/>
                  </a:lnTo>
                  <a:lnTo>
                    <a:pt x="77254" y="39789"/>
                  </a:lnTo>
                  <a:lnTo>
                    <a:pt x="76060" y="30645"/>
                  </a:lnTo>
                  <a:lnTo>
                    <a:pt x="77254" y="21526"/>
                  </a:lnTo>
                  <a:lnTo>
                    <a:pt x="80670" y="14160"/>
                  </a:lnTo>
                  <a:lnTo>
                    <a:pt x="86017" y="9258"/>
                  </a:lnTo>
                  <a:lnTo>
                    <a:pt x="93027" y="7467"/>
                  </a:lnTo>
                  <a:lnTo>
                    <a:pt x="100025" y="9258"/>
                  </a:lnTo>
                  <a:lnTo>
                    <a:pt x="105371" y="14160"/>
                  </a:lnTo>
                  <a:lnTo>
                    <a:pt x="108788" y="21526"/>
                  </a:lnTo>
                  <a:lnTo>
                    <a:pt x="109994" y="30645"/>
                  </a:lnTo>
                  <a:lnTo>
                    <a:pt x="109994" y="7810"/>
                  </a:lnTo>
                  <a:lnTo>
                    <a:pt x="109601" y="7467"/>
                  </a:lnTo>
                  <a:lnTo>
                    <a:pt x="103835" y="2540"/>
                  </a:lnTo>
                  <a:lnTo>
                    <a:pt x="93027" y="0"/>
                  </a:lnTo>
                  <a:lnTo>
                    <a:pt x="82207" y="2540"/>
                  </a:lnTo>
                  <a:lnTo>
                    <a:pt x="74269" y="9334"/>
                  </a:lnTo>
                  <a:lnTo>
                    <a:pt x="69367" y="19113"/>
                  </a:lnTo>
                  <a:lnTo>
                    <a:pt x="67703" y="30645"/>
                  </a:lnTo>
                  <a:lnTo>
                    <a:pt x="69367" y="42189"/>
                  </a:lnTo>
                  <a:lnTo>
                    <a:pt x="74269" y="51981"/>
                  </a:lnTo>
                  <a:lnTo>
                    <a:pt x="82207" y="58762"/>
                  </a:lnTo>
                  <a:lnTo>
                    <a:pt x="93027" y="61302"/>
                  </a:lnTo>
                  <a:lnTo>
                    <a:pt x="103835" y="58762"/>
                  </a:lnTo>
                  <a:lnTo>
                    <a:pt x="109601" y="53835"/>
                  </a:lnTo>
                  <a:lnTo>
                    <a:pt x="111785" y="51981"/>
                  </a:lnTo>
                  <a:lnTo>
                    <a:pt x="116674" y="42189"/>
                  </a:lnTo>
                  <a:lnTo>
                    <a:pt x="118351" y="30645"/>
                  </a:lnTo>
                  <a:close/>
                </a:path>
                <a:path w="255904" h="61595">
                  <a:moveTo>
                    <a:pt x="186664" y="54190"/>
                  </a:moveTo>
                  <a:lnTo>
                    <a:pt x="184975" y="52768"/>
                  </a:lnTo>
                  <a:lnTo>
                    <a:pt x="150418" y="52768"/>
                  </a:lnTo>
                  <a:lnTo>
                    <a:pt x="150418" y="44780"/>
                  </a:lnTo>
                  <a:lnTo>
                    <a:pt x="155829" y="41402"/>
                  </a:lnTo>
                  <a:lnTo>
                    <a:pt x="167830" y="35267"/>
                  </a:lnTo>
                  <a:lnTo>
                    <a:pt x="176047" y="30670"/>
                  </a:lnTo>
                  <a:lnTo>
                    <a:pt x="181749" y="26225"/>
                  </a:lnTo>
                  <a:lnTo>
                    <a:pt x="185051" y="21399"/>
                  </a:lnTo>
                  <a:lnTo>
                    <a:pt x="186131" y="15633"/>
                  </a:lnTo>
                  <a:lnTo>
                    <a:pt x="184556" y="8851"/>
                  </a:lnTo>
                  <a:lnTo>
                    <a:pt x="180149" y="3962"/>
                  </a:lnTo>
                  <a:lnTo>
                    <a:pt x="173342" y="1003"/>
                  </a:lnTo>
                  <a:lnTo>
                    <a:pt x="164630" y="0"/>
                  </a:lnTo>
                  <a:lnTo>
                    <a:pt x="159562" y="0"/>
                  </a:lnTo>
                  <a:lnTo>
                    <a:pt x="154139" y="711"/>
                  </a:lnTo>
                  <a:lnTo>
                    <a:pt x="144551" y="5245"/>
                  </a:lnTo>
                  <a:lnTo>
                    <a:pt x="142328" y="7023"/>
                  </a:lnTo>
                  <a:lnTo>
                    <a:pt x="142328" y="11455"/>
                  </a:lnTo>
                  <a:lnTo>
                    <a:pt x="143840" y="13144"/>
                  </a:lnTo>
                  <a:lnTo>
                    <a:pt x="146773" y="13144"/>
                  </a:lnTo>
                  <a:lnTo>
                    <a:pt x="147485" y="12877"/>
                  </a:lnTo>
                  <a:lnTo>
                    <a:pt x="153428" y="8978"/>
                  </a:lnTo>
                  <a:lnTo>
                    <a:pt x="157784" y="7467"/>
                  </a:lnTo>
                  <a:lnTo>
                    <a:pt x="172440" y="7467"/>
                  </a:lnTo>
                  <a:lnTo>
                    <a:pt x="177774" y="10210"/>
                  </a:lnTo>
                  <a:lnTo>
                    <a:pt x="177774" y="21678"/>
                  </a:lnTo>
                  <a:lnTo>
                    <a:pt x="171297" y="24879"/>
                  </a:lnTo>
                  <a:lnTo>
                    <a:pt x="160629" y="30378"/>
                  </a:lnTo>
                  <a:lnTo>
                    <a:pt x="152311" y="35166"/>
                  </a:lnTo>
                  <a:lnTo>
                    <a:pt x="146202" y="40436"/>
                  </a:lnTo>
                  <a:lnTo>
                    <a:pt x="142455" y="47193"/>
                  </a:lnTo>
                  <a:lnTo>
                    <a:pt x="141173" y="56413"/>
                  </a:lnTo>
                  <a:lnTo>
                    <a:pt x="141173" y="58458"/>
                  </a:lnTo>
                  <a:lnTo>
                    <a:pt x="142773" y="60236"/>
                  </a:lnTo>
                  <a:lnTo>
                    <a:pt x="182930" y="60236"/>
                  </a:lnTo>
                  <a:lnTo>
                    <a:pt x="184975" y="60236"/>
                  </a:lnTo>
                  <a:lnTo>
                    <a:pt x="186664" y="58724"/>
                  </a:lnTo>
                  <a:lnTo>
                    <a:pt x="186664" y="54190"/>
                  </a:lnTo>
                  <a:close/>
                </a:path>
                <a:path w="255904" h="61595">
                  <a:moveTo>
                    <a:pt x="255689" y="34734"/>
                  </a:moveTo>
                  <a:lnTo>
                    <a:pt x="250532" y="29845"/>
                  </a:lnTo>
                  <a:lnTo>
                    <a:pt x="242709" y="27724"/>
                  </a:lnTo>
                  <a:lnTo>
                    <a:pt x="249021" y="25057"/>
                  </a:lnTo>
                  <a:lnTo>
                    <a:pt x="251688" y="20078"/>
                  </a:lnTo>
                  <a:lnTo>
                    <a:pt x="251688" y="5511"/>
                  </a:lnTo>
                  <a:lnTo>
                    <a:pt x="244309" y="0"/>
                  </a:lnTo>
                  <a:lnTo>
                    <a:pt x="228765" y="0"/>
                  </a:lnTo>
                  <a:lnTo>
                    <a:pt x="223875" y="622"/>
                  </a:lnTo>
                  <a:lnTo>
                    <a:pt x="217665" y="3200"/>
                  </a:lnTo>
                  <a:lnTo>
                    <a:pt x="214287" y="4800"/>
                  </a:lnTo>
                  <a:lnTo>
                    <a:pt x="214287" y="9410"/>
                  </a:lnTo>
                  <a:lnTo>
                    <a:pt x="215442" y="10934"/>
                  </a:lnTo>
                  <a:lnTo>
                    <a:pt x="219176" y="10934"/>
                  </a:lnTo>
                  <a:lnTo>
                    <a:pt x="224764" y="8001"/>
                  </a:lnTo>
                  <a:lnTo>
                    <a:pt x="228053" y="7112"/>
                  </a:lnTo>
                  <a:lnTo>
                    <a:pt x="238721" y="7112"/>
                  </a:lnTo>
                  <a:lnTo>
                    <a:pt x="243332" y="9410"/>
                  </a:lnTo>
                  <a:lnTo>
                    <a:pt x="243332" y="21056"/>
                  </a:lnTo>
                  <a:lnTo>
                    <a:pt x="238988" y="24968"/>
                  </a:lnTo>
                  <a:lnTo>
                    <a:pt x="224497" y="24968"/>
                  </a:lnTo>
                  <a:lnTo>
                    <a:pt x="222808" y="26479"/>
                  </a:lnTo>
                  <a:lnTo>
                    <a:pt x="222808" y="30746"/>
                  </a:lnTo>
                  <a:lnTo>
                    <a:pt x="224497" y="32334"/>
                  </a:lnTo>
                  <a:lnTo>
                    <a:pt x="240576" y="32334"/>
                  </a:lnTo>
                  <a:lnTo>
                    <a:pt x="247332" y="35356"/>
                  </a:lnTo>
                  <a:lnTo>
                    <a:pt x="247332" y="50114"/>
                  </a:lnTo>
                  <a:lnTo>
                    <a:pt x="241033" y="54190"/>
                  </a:lnTo>
                  <a:lnTo>
                    <a:pt x="224142" y="54190"/>
                  </a:lnTo>
                  <a:lnTo>
                    <a:pt x="219798" y="51536"/>
                  </a:lnTo>
                  <a:lnTo>
                    <a:pt x="214376" y="47358"/>
                  </a:lnTo>
                  <a:lnTo>
                    <a:pt x="213575" y="47002"/>
                  </a:lnTo>
                  <a:lnTo>
                    <a:pt x="210731" y="47002"/>
                  </a:lnTo>
                  <a:lnTo>
                    <a:pt x="208864" y="48336"/>
                  </a:lnTo>
                  <a:lnTo>
                    <a:pt x="208864" y="51879"/>
                  </a:lnTo>
                  <a:lnTo>
                    <a:pt x="209575" y="53035"/>
                  </a:lnTo>
                  <a:lnTo>
                    <a:pt x="216065" y="58635"/>
                  </a:lnTo>
                  <a:lnTo>
                    <a:pt x="223342" y="61302"/>
                  </a:lnTo>
                  <a:lnTo>
                    <a:pt x="232410" y="61302"/>
                  </a:lnTo>
                  <a:lnTo>
                    <a:pt x="241820" y="60007"/>
                  </a:lnTo>
                  <a:lnTo>
                    <a:pt x="249186" y="56324"/>
                  </a:lnTo>
                  <a:lnTo>
                    <a:pt x="253974" y="50622"/>
                  </a:lnTo>
                  <a:lnTo>
                    <a:pt x="255689" y="43268"/>
                  </a:lnTo>
                  <a:lnTo>
                    <a:pt x="255689" y="347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bg object 18">
              <a:extLst>
                <a:ext uri="{FF2B5EF4-FFF2-40B4-BE49-F238E27FC236}">
                  <a16:creationId xmlns:a16="http://schemas.microsoft.com/office/drawing/2014/main" id="{CB203E13-91BE-B4AD-9232-6C1CA705097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68269" y="6133524"/>
              <a:ext cx="114872" cy="115198"/>
            </a:xfrm>
            <a:prstGeom prst="rect">
              <a:avLst/>
            </a:prstGeom>
          </p:spPr>
        </p:pic>
        <p:sp>
          <p:nvSpPr>
            <p:cNvPr id="11" name="bg object 19">
              <a:extLst>
                <a:ext uri="{FF2B5EF4-FFF2-40B4-BE49-F238E27FC236}">
                  <a16:creationId xmlns:a16="http://schemas.microsoft.com/office/drawing/2014/main" id="{496AC52C-7545-151F-E8C3-1E3096522EB4}"/>
                </a:ext>
              </a:extLst>
            </p:cNvPr>
            <p:cNvSpPr/>
            <p:nvPr/>
          </p:nvSpPr>
          <p:spPr>
            <a:xfrm>
              <a:off x="9916387" y="6076176"/>
              <a:ext cx="65747" cy="171594"/>
            </a:xfrm>
            <a:custGeom>
              <a:avLst/>
              <a:gdLst/>
              <a:ahLst/>
              <a:cxnLst/>
              <a:rect l="l" t="t" r="r" b="b"/>
              <a:pathLst>
                <a:path w="72390" h="189229">
                  <a:moveTo>
                    <a:pt x="16637" y="3606"/>
                  </a:moveTo>
                  <a:lnTo>
                    <a:pt x="13030" y="0"/>
                  </a:lnTo>
                  <a:lnTo>
                    <a:pt x="3606" y="0"/>
                  </a:lnTo>
                  <a:lnTo>
                    <a:pt x="0" y="3606"/>
                  </a:lnTo>
                  <a:lnTo>
                    <a:pt x="0" y="185559"/>
                  </a:lnTo>
                  <a:lnTo>
                    <a:pt x="3606" y="189166"/>
                  </a:lnTo>
                  <a:lnTo>
                    <a:pt x="8318" y="189166"/>
                  </a:lnTo>
                  <a:lnTo>
                    <a:pt x="13030" y="189166"/>
                  </a:lnTo>
                  <a:lnTo>
                    <a:pt x="16637" y="185559"/>
                  </a:lnTo>
                  <a:lnTo>
                    <a:pt x="16637" y="3606"/>
                  </a:lnTo>
                  <a:close/>
                </a:path>
                <a:path w="72390" h="189229">
                  <a:moveTo>
                    <a:pt x="72110" y="3606"/>
                  </a:moveTo>
                  <a:lnTo>
                    <a:pt x="68503" y="0"/>
                  </a:lnTo>
                  <a:lnTo>
                    <a:pt x="59080" y="0"/>
                  </a:lnTo>
                  <a:lnTo>
                    <a:pt x="55473" y="3606"/>
                  </a:lnTo>
                  <a:lnTo>
                    <a:pt x="55473" y="185559"/>
                  </a:lnTo>
                  <a:lnTo>
                    <a:pt x="59080" y="189166"/>
                  </a:lnTo>
                  <a:lnTo>
                    <a:pt x="63792" y="189166"/>
                  </a:lnTo>
                  <a:lnTo>
                    <a:pt x="68503" y="189166"/>
                  </a:lnTo>
                  <a:lnTo>
                    <a:pt x="72110" y="185559"/>
                  </a:lnTo>
                  <a:lnTo>
                    <a:pt x="72110" y="36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bg object 20">
              <a:extLst>
                <a:ext uri="{FF2B5EF4-FFF2-40B4-BE49-F238E27FC236}">
                  <a16:creationId xmlns:a16="http://schemas.microsoft.com/office/drawing/2014/main" id="{D7BC008D-5A1B-BE3A-4CBD-34678F8CB2C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1316" y="6093783"/>
              <a:ext cx="1836661" cy="304614"/>
            </a:xfrm>
            <a:prstGeom prst="rect">
              <a:avLst/>
            </a:prstGeom>
          </p:spPr>
        </p:pic>
        <p:pic>
          <p:nvPicPr>
            <p:cNvPr id="13" name="bg object 21">
              <a:extLst>
                <a:ext uri="{FF2B5EF4-FFF2-40B4-BE49-F238E27FC236}">
                  <a16:creationId xmlns:a16="http://schemas.microsoft.com/office/drawing/2014/main" id="{7A1F9893-575A-F37A-22F6-165D8958B67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91018" y="5263373"/>
              <a:ext cx="711091" cy="772536"/>
            </a:xfrm>
            <a:prstGeom prst="rect">
              <a:avLst/>
            </a:prstGeom>
          </p:spPr>
        </p:pic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317170-02D0-6F51-2E76-B9C54BEA68A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16204" y="323967"/>
            <a:ext cx="6400801" cy="367409"/>
          </a:xfrm>
        </p:spPr>
        <p:txBody>
          <a:bodyPr anchor="ctr">
            <a:norm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Speaker names and organisations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7EBF241-D84A-44A9-8F42-F22A1838B02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21" y="5248070"/>
            <a:ext cx="3069914" cy="136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7800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 userDrawn="1"/>
        </p:nvSpPr>
        <p:spPr>
          <a:xfrm>
            <a:off x="0" y="-4957"/>
            <a:ext cx="1219784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C4885-E653-9F9B-1C72-2AA34FCB44D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642514" y="651643"/>
            <a:ext cx="4351283" cy="30447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74673720-C835-BE5C-5C80-3FD8DB241F01}"/>
              </a:ext>
            </a:extLst>
          </p:cNvPr>
          <p:cNvSpPr/>
          <p:nvPr userDrawn="1"/>
        </p:nvSpPr>
        <p:spPr>
          <a:xfrm>
            <a:off x="11017319" y="4297582"/>
            <a:ext cx="456048" cy="456048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21" y="0"/>
                </a:moveTo>
                <a:lnTo>
                  <a:pt x="206227" y="4051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4"/>
                </a:lnTo>
                <a:lnTo>
                  <a:pt x="59129" y="89439"/>
                </a:lnTo>
                <a:lnTo>
                  <a:pt x="34325" y="124531"/>
                </a:lnTo>
                <a:lnTo>
                  <a:pt x="15728" y="163701"/>
                </a:lnTo>
                <a:lnTo>
                  <a:pt x="4050" y="206239"/>
                </a:lnTo>
                <a:lnTo>
                  <a:pt x="0" y="251434"/>
                </a:lnTo>
                <a:lnTo>
                  <a:pt x="4050" y="296626"/>
                </a:lnTo>
                <a:lnTo>
                  <a:pt x="15728" y="339160"/>
                </a:lnTo>
                <a:lnTo>
                  <a:pt x="34325" y="378328"/>
                </a:lnTo>
                <a:lnTo>
                  <a:pt x="59129" y="413419"/>
                </a:lnTo>
                <a:lnTo>
                  <a:pt x="89431" y="443722"/>
                </a:lnTo>
                <a:lnTo>
                  <a:pt x="124522" y="468528"/>
                </a:lnTo>
                <a:lnTo>
                  <a:pt x="163690" y="487126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6"/>
                </a:lnTo>
                <a:lnTo>
                  <a:pt x="378325" y="468528"/>
                </a:lnTo>
                <a:lnTo>
                  <a:pt x="413417" y="443722"/>
                </a:lnTo>
                <a:lnTo>
                  <a:pt x="443721" y="413419"/>
                </a:lnTo>
                <a:lnTo>
                  <a:pt x="468527" y="378328"/>
                </a:lnTo>
                <a:lnTo>
                  <a:pt x="487125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5" y="163701"/>
                </a:lnTo>
                <a:lnTo>
                  <a:pt x="468527" y="124531"/>
                </a:lnTo>
                <a:lnTo>
                  <a:pt x="443721" y="89439"/>
                </a:lnTo>
                <a:lnTo>
                  <a:pt x="413417" y="59134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1"/>
                </a:lnTo>
                <a:lnTo>
                  <a:pt x="251421" y="0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46D95486-8AE6-9324-FF15-FB06241C299A}"/>
              </a:ext>
            </a:extLst>
          </p:cNvPr>
          <p:cNvSpPr/>
          <p:nvPr userDrawn="1"/>
        </p:nvSpPr>
        <p:spPr>
          <a:xfrm>
            <a:off x="10858176" y="4794163"/>
            <a:ext cx="2203785" cy="2203785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21" y="0"/>
                </a:moveTo>
                <a:lnTo>
                  <a:pt x="206227" y="4051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4"/>
                </a:lnTo>
                <a:lnTo>
                  <a:pt x="59129" y="89439"/>
                </a:lnTo>
                <a:lnTo>
                  <a:pt x="34325" y="124531"/>
                </a:lnTo>
                <a:lnTo>
                  <a:pt x="15728" y="163701"/>
                </a:lnTo>
                <a:lnTo>
                  <a:pt x="4050" y="206239"/>
                </a:lnTo>
                <a:lnTo>
                  <a:pt x="0" y="251434"/>
                </a:lnTo>
                <a:lnTo>
                  <a:pt x="4050" y="296626"/>
                </a:lnTo>
                <a:lnTo>
                  <a:pt x="15728" y="339160"/>
                </a:lnTo>
                <a:lnTo>
                  <a:pt x="34325" y="378328"/>
                </a:lnTo>
                <a:lnTo>
                  <a:pt x="59129" y="413419"/>
                </a:lnTo>
                <a:lnTo>
                  <a:pt x="89431" y="443722"/>
                </a:lnTo>
                <a:lnTo>
                  <a:pt x="124522" y="468528"/>
                </a:lnTo>
                <a:lnTo>
                  <a:pt x="163690" y="487126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6"/>
                </a:lnTo>
                <a:lnTo>
                  <a:pt x="378325" y="468528"/>
                </a:lnTo>
                <a:lnTo>
                  <a:pt x="413417" y="443722"/>
                </a:lnTo>
                <a:lnTo>
                  <a:pt x="443721" y="413419"/>
                </a:lnTo>
                <a:lnTo>
                  <a:pt x="468527" y="378328"/>
                </a:lnTo>
                <a:lnTo>
                  <a:pt x="487125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5" y="163701"/>
                </a:lnTo>
                <a:lnTo>
                  <a:pt x="468527" y="124531"/>
                </a:lnTo>
                <a:lnTo>
                  <a:pt x="443721" y="89439"/>
                </a:lnTo>
                <a:lnTo>
                  <a:pt x="413417" y="59134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1"/>
                </a:lnTo>
                <a:lnTo>
                  <a:pt x="251421" y="0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6EE743A1-10E0-9B86-6AD1-E9B92D62DCE7}"/>
              </a:ext>
            </a:extLst>
          </p:cNvPr>
          <p:cNvSpPr/>
          <p:nvPr userDrawn="1"/>
        </p:nvSpPr>
        <p:spPr>
          <a:xfrm>
            <a:off x="10211952" y="5003948"/>
            <a:ext cx="456048" cy="456048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21" y="0"/>
                </a:moveTo>
                <a:lnTo>
                  <a:pt x="206227" y="4051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4"/>
                </a:lnTo>
                <a:lnTo>
                  <a:pt x="59129" y="89439"/>
                </a:lnTo>
                <a:lnTo>
                  <a:pt x="34325" y="124531"/>
                </a:lnTo>
                <a:lnTo>
                  <a:pt x="15728" y="163701"/>
                </a:lnTo>
                <a:lnTo>
                  <a:pt x="4050" y="206239"/>
                </a:lnTo>
                <a:lnTo>
                  <a:pt x="0" y="251434"/>
                </a:lnTo>
                <a:lnTo>
                  <a:pt x="4050" y="296626"/>
                </a:lnTo>
                <a:lnTo>
                  <a:pt x="15728" y="339160"/>
                </a:lnTo>
                <a:lnTo>
                  <a:pt x="34325" y="378328"/>
                </a:lnTo>
                <a:lnTo>
                  <a:pt x="59129" y="413419"/>
                </a:lnTo>
                <a:lnTo>
                  <a:pt x="89431" y="443722"/>
                </a:lnTo>
                <a:lnTo>
                  <a:pt x="124522" y="468528"/>
                </a:lnTo>
                <a:lnTo>
                  <a:pt x="163690" y="487126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6"/>
                </a:lnTo>
                <a:lnTo>
                  <a:pt x="378325" y="468528"/>
                </a:lnTo>
                <a:lnTo>
                  <a:pt x="413417" y="443722"/>
                </a:lnTo>
                <a:lnTo>
                  <a:pt x="443721" y="413419"/>
                </a:lnTo>
                <a:lnTo>
                  <a:pt x="468527" y="378328"/>
                </a:lnTo>
                <a:lnTo>
                  <a:pt x="487125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5" y="163701"/>
                </a:lnTo>
                <a:lnTo>
                  <a:pt x="468527" y="124531"/>
                </a:lnTo>
                <a:lnTo>
                  <a:pt x="443721" y="89439"/>
                </a:lnTo>
                <a:lnTo>
                  <a:pt x="413417" y="59134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1"/>
                </a:lnTo>
                <a:lnTo>
                  <a:pt x="251421" y="0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E8D99936-C791-EC50-A678-76F12A1EC831}"/>
              </a:ext>
            </a:extLst>
          </p:cNvPr>
          <p:cNvSpPr/>
          <p:nvPr userDrawn="1"/>
        </p:nvSpPr>
        <p:spPr>
          <a:xfrm>
            <a:off x="9239151" y="4572895"/>
            <a:ext cx="814552" cy="814552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21" y="0"/>
                </a:moveTo>
                <a:lnTo>
                  <a:pt x="206227" y="4051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4"/>
                </a:lnTo>
                <a:lnTo>
                  <a:pt x="59129" y="89439"/>
                </a:lnTo>
                <a:lnTo>
                  <a:pt x="34325" y="124531"/>
                </a:lnTo>
                <a:lnTo>
                  <a:pt x="15728" y="163701"/>
                </a:lnTo>
                <a:lnTo>
                  <a:pt x="4050" y="206239"/>
                </a:lnTo>
                <a:lnTo>
                  <a:pt x="0" y="251434"/>
                </a:lnTo>
                <a:lnTo>
                  <a:pt x="4050" y="296626"/>
                </a:lnTo>
                <a:lnTo>
                  <a:pt x="15728" y="339160"/>
                </a:lnTo>
                <a:lnTo>
                  <a:pt x="34325" y="378328"/>
                </a:lnTo>
                <a:lnTo>
                  <a:pt x="59129" y="413419"/>
                </a:lnTo>
                <a:lnTo>
                  <a:pt x="89431" y="443722"/>
                </a:lnTo>
                <a:lnTo>
                  <a:pt x="124522" y="468528"/>
                </a:lnTo>
                <a:lnTo>
                  <a:pt x="163690" y="487126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6"/>
                </a:lnTo>
                <a:lnTo>
                  <a:pt x="378325" y="468528"/>
                </a:lnTo>
                <a:lnTo>
                  <a:pt x="413417" y="443722"/>
                </a:lnTo>
                <a:lnTo>
                  <a:pt x="443721" y="413419"/>
                </a:lnTo>
                <a:lnTo>
                  <a:pt x="468527" y="378328"/>
                </a:lnTo>
                <a:lnTo>
                  <a:pt x="487125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5" y="163701"/>
                </a:lnTo>
                <a:lnTo>
                  <a:pt x="468527" y="124531"/>
                </a:lnTo>
                <a:lnTo>
                  <a:pt x="443721" y="89439"/>
                </a:lnTo>
                <a:lnTo>
                  <a:pt x="413417" y="59134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1"/>
                </a:lnTo>
                <a:lnTo>
                  <a:pt x="251421" y="0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3A7B13D2-0D85-68C1-7844-658E315F6177}"/>
              </a:ext>
            </a:extLst>
          </p:cNvPr>
          <p:cNvSpPr/>
          <p:nvPr userDrawn="1"/>
        </p:nvSpPr>
        <p:spPr>
          <a:xfrm>
            <a:off x="7173395" y="6277376"/>
            <a:ext cx="814552" cy="814552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21" y="0"/>
                </a:moveTo>
                <a:lnTo>
                  <a:pt x="206227" y="4051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4"/>
                </a:lnTo>
                <a:lnTo>
                  <a:pt x="59129" y="89439"/>
                </a:lnTo>
                <a:lnTo>
                  <a:pt x="34325" y="124531"/>
                </a:lnTo>
                <a:lnTo>
                  <a:pt x="15728" y="163701"/>
                </a:lnTo>
                <a:lnTo>
                  <a:pt x="4050" y="206239"/>
                </a:lnTo>
                <a:lnTo>
                  <a:pt x="0" y="251434"/>
                </a:lnTo>
                <a:lnTo>
                  <a:pt x="4050" y="296626"/>
                </a:lnTo>
                <a:lnTo>
                  <a:pt x="15728" y="339160"/>
                </a:lnTo>
                <a:lnTo>
                  <a:pt x="34325" y="378328"/>
                </a:lnTo>
                <a:lnTo>
                  <a:pt x="59129" y="413419"/>
                </a:lnTo>
                <a:lnTo>
                  <a:pt x="89431" y="443722"/>
                </a:lnTo>
                <a:lnTo>
                  <a:pt x="124522" y="468528"/>
                </a:lnTo>
                <a:lnTo>
                  <a:pt x="163690" y="487126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6"/>
                </a:lnTo>
                <a:lnTo>
                  <a:pt x="378325" y="468528"/>
                </a:lnTo>
                <a:lnTo>
                  <a:pt x="413417" y="443722"/>
                </a:lnTo>
                <a:lnTo>
                  <a:pt x="443721" y="413419"/>
                </a:lnTo>
                <a:lnTo>
                  <a:pt x="468527" y="378328"/>
                </a:lnTo>
                <a:lnTo>
                  <a:pt x="487125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5" y="163701"/>
                </a:lnTo>
                <a:lnTo>
                  <a:pt x="468527" y="124531"/>
                </a:lnTo>
                <a:lnTo>
                  <a:pt x="443721" y="89439"/>
                </a:lnTo>
                <a:lnTo>
                  <a:pt x="413417" y="59134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1"/>
                </a:lnTo>
                <a:lnTo>
                  <a:pt x="251421" y="0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01DC0EFC-6C93-BFA0-523B-FE355A921294}"/>
              </a:ext>
            </a:extLst>
          </p:cNvPr>
          <p:cNvSpPr/>
          <p:nvPr userDrawn="1"/>
        </p:nvSpPr>
        <p:spPr>
          <a:xfrm>
            <a:off x="6464955" y="5911803"/>
            <a:ext cx="456048" cy="456048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21" y="0"/>
                </a:moveTo>
                <a:lnTo>
                  <a:pt x="206227" y="4051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4"/>
                </a:lnTo>
                <a:lnTo>
                  <a:pt x="59129" y="89439"/>
                </a:lnTo>
                <a:lnTo>
                  <a:pt x="34325" y="124531"/>
                </a:lnTo>
                <a:lnTo>
                  <a:pt x="15728" y="163701"/>
                </a:lnTo>
                <a:lnTo>
                  <a:pt x="4050" y="206239"/>
                </a:lnTo>
                <a:lnTo>
                  <a:pt x="0" y="251434"/>
                </a:lnTo>
                <a:lnTo>
                  <a:pt x="4050" y="296626"/>
                </a:lnTo>
                <a:lnTo>
                  <a:pt x="15728" y="339160"/>
                </a:lnTo>
                <a:lnTo>
                  <a:pt x="34325" y="378328"/>
                </a:lnTo>
                <a:lnTo>
                  <a:pt x="59129" y="413419"/>
                </a:lnTo>
                <a:lnTo>
                  <a:pt x="89431" y="443722"/>
                </a:lnTo>
                <a:lnTo>
                  <a:pt x="124522" y="468528"/>
                </a:lnTo>
                <a:lnTo>
                  <a:pt x="163690" y="487126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6"/>
                </a:lnTo>
                <a:lnTo>
                  <a:pt x="378325" y="468528"/>
                </a:lnTo>
                <a:lnTo>
                  <a:pt x="413417" y="443722"/>
                </a:lnTo>
                <a:lnTo>
                  <a:pt x="443721" y="413419"/>
                </a:lnTo>
                <a:lnTo>
                  <a:pt x="468527" y="378328"/>
                </a:lnTo>
                <a:lnTo>
                  <a:pt x="487125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5" y="163701"/>
                </a:lnTo>
                <a:lnTo>
                  <a:pt x="468527" y="124531"/>
                </a:lnTo>
                <a:lnTo>
                  <a:pt x="443721" y="89439"/>
                </a:lnTo>
                <a:lnTo>
                  <a:pt x="413417" y="59134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1"/>
                </a:lnTo>
                <a:lnTo>
                  <a:pt x="251421" y="0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34D1CC05-DC4E-8B38-D132-6D0E40FCB802}"/>
              </a:ext>
            </a:extLst>
          </p:cNvPr>
          <p:cNvSpPr/>
          <p:nvPr userDrawn="1"/>
        </p:nvSpPr>
        <p:spPr>
          <a:xfrm>
            <a:off x="6826903" y="3913649"/>
            <a:ext cx="2203785" cy="2203785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21" y="0"/>
                </a:moveTo>
                <a:lnTo>
                  <a:pt x="206227" y="4051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4"/>
                </a:lnTo>
                <a:lnTo>
                  <a:pt x="59129" y="89439"/>
                </a:lnTo>
                <a:lnTo>
                  <a:pt x="34325" y="124531"/>
                </a:lnTo>
                <a:lnTo>
                  <a:pt x="15728" y="163701"/>
                </a:lnTo>
                <a:lnTo>
                  <a:pt x="4050" y="206239"/>
                </a:lnTo>
                <a:lnTo>
                  <a:pt x="0" y="251434"/>
                </a:lnTo>
                <a:lnTo>
                  <a:pt x="4050" y="296626"/>
                </a:lnTo>
                <a:lnTo>
                  <a:pt x="15728" y="339160"/>
                </a:lnTo>
                <a:lnTo>
                  <a:pt x="34325" y="378328"/>
                </a:lnTo>
                <a:lnTo>
                  <a:pt x="59129" y="413419"/>
                </a:lnTo>
                <a:lnTo>
                  <a:pt x="89431" y="443722"/>
                </a:lnTo>
                <a:lnTo>
                  <a:pt x="124522" y="468528"/>
                </a:lnTo>
                <a:lnTo>
                  <a:pt x="163690" y="487126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6"/>
                </a:lnTo>
                <a:lnTo>
                  <a:pt x="378325" y="468528"/>
                </a:lnTo>
                <a:lnTo>
                  <a:pt x="413417" y="443722"/>
                </a:lnTo>
                <a:lnTo>
                  <a:pt x="443721" y="413419"/>
                </a:lnTo>
                <a:lnTo>
                  <a:pt x="468527" y="378328"/>
                </a:lnTo>
                <a:lnTo>
                  <a:pt x="487125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5" y="163701"/>
                </a:lnTo>
                <a:lnTo>
                  <a:pt x="468527" y="124531"/>
                </a:lnTo>
                <a:lnTo>
                  <a:pt x="443721" y="89439"/>
                </a:lnTo>
                <a:lnTo>
                  <a:pt x="413417" y="59134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1"/>
                </a:lnTo>
                <a:lnTo>
                  <a:pt x="251421" y="0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3439139F-F645-CA8D-5BF1-27B8526442E2}"/>
              </a:ext>
            </a:extLst>
          </p:cNvPr>
          <p:cNvSpPr/>
          <p:nvPr userDrawn="1"/>
        </p:nvSpPr>
        <p:spPr>
          <a:xfrm>
            <a:off x="8852061" y="5677297"/>
            <a:ext cx="1497988" cy="1497988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21" y="0"/>
                </a:moveTo>
                <a:lnTo>
                  <a:pt x="206227" y="4051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4"/>
                </a:lnTo>
                <a:lnTo>
                  <a:pt x="59129" y="89439"/>
                </a:lnTo>
                <a:lnTo>
                  <a:pt x="34325" y="124531"/>
                </a:lnTo>
                <a:lnTo>
                  <a:pt x="15728" y="163701"/>
                </a:lnTo>
                <a:lnTo>
                  <a:pt x="4050" y="206239"/>
                </a:lnTo>
                <a:lnTo>
                  <a:pt x="0" y="251434"/>
                </a:lnTo>
                <a:lnTo>
                  <a:pt x="4050" y="296626"/>
                </a:lnTo>
                <a:lnTo>
                  <a:pt x="15728" y="339160"/>
                </a:lnTo>
                <a:lnTo>
                  <a:pt x="34325" y="378328"/>
                </a:lnTo>
                <a:lnTo>
                  <a:pt x="59129" y="413419"/>
                </a:lnTo>
                <a:lnTo>
                  <a:pt x="89431" y="443722"/>
                </a:lnTo>
                <a:lnTo>
                  <a:pt x="124522" y="468528"/>
                </a:lnTo>
                <a:lnTo>
                  <a:pt x="163690" y="487126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6"/>
                </a:lnTo>
                <a:lnTo>
                  <a:pt x="378325" y="468528"/>
                </a:lnTo>
                <a:lnTo>
                  <a:pt x="413417" y="443722"/>
                </a:lnTo>
                <a:lnTo>
                  <a:pt x="443721" y="413419"/>
                </a:lnTo>
                <a:lnTo>
                  <a:pt x="468527" y="378328"/>
                </a:lnTo>
                <a:lnTo>
                  <a:pt x="487125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5" y="163701"/>
                </a:lnTo>
                <a:lnTo>
                  <a:pt x="468527" y="124531"/>
                </a:lnTo>
                <a:lnTo>
                  <a:pt x="443721" y="89439"/>
                </a:lnTo>
                <a:lnTo>
                  <a:pt x="413417" y="59134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1"/>
                </a:lnTo>
                <a:lnTo>
                  <a:pt x="251421" y="0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1C70859E-DCA5-87BD-ACBD-C84DD8CAD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512" y="5755005"/>
            <a:ext cx="887325" cy="866809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C965953D-FE9D-4CC7-8DA0-75C83642EEAC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-1086041" y="431046"/>
            <a:ext cx="7293907" cy="7195979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73042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 userDrawn="1"/>
        </p:nvSpPr>
        <p:spPr>
          <a:xfrm>
            <a:off x="-121920" y="-4957"/>
            <a:ext cx="1231976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33" name="object 13">
            <a:extLst>
              <a:ext uri="{FF2B5EF4-FFF2-40B4-BE49-F238E27FC236}">
                <a16:creationId xmlns:a16="http://schemas.microsoft.com/office/drawing/2014/main" id="{A0C82D7B-43A0-E7DA-A947-D2D94D26026C}"/>
              </a:ext>
            </a:extLst>
          </p:cNvPr>
          <p:cNvSpPr/>
          <p:nvPr/>
        </p:nvSpPr>
        <p:spPr>
          <a:xfrm rot="10800000">
            <a:off x="11287374" y="7555196"/>
            <a:ext cx="371988" cy="386441"/>
          </a:xfrm>
          <a:custGeom>
            <a:avLst/>
            <a:gdLst/>
            <a:ahLst/>
            <a:cxnLst/>
            <a:rect l="l" t="t" r="r" b="b"/>
            <a:pathLst>
              <a:path w="382905" h="388619">
                <a:moveTo>
                  <a:pt x="191198" y="0"/>
                </a:moveTo>
                <a:lnTo>
                  <a:pt x="147361" y="5131"/>
                </a:lnTo>
                <a:lnTo>
                  <a:pt x="107117" y="19747"/>
                </a:lnTo>
                <a:lnTo>
                  <a:pt x="71617" y="42682"/>
                </a:lnTo>
                <a:lnTo>
                  <a:pt x="42006" y="72771"/>
                </a:lnTo>
                <a:lnTo>
                  <a:pt x="19435" y="108846"/>
                </a:lnTo>
                <a:lnTo>
                  <a:pt x="5050" y="149744"/>
                </a:lnTo>
                <a:lnTo>
                  <a:pt x="0" y="194297"/>
                </a:lnTo>
                <a:lnTo>
                  <a:pt x="5050" y="238850"/>
                </a:lnTo>
                <a:lnTo>
                  <a:pt x="19435" y="279750"/>
                </a:lnTo>
                <a:lnTo>
                  <a:pt x="42006" y="315828"/>
                </a:lnTo>
                <a:lnTo>
                  <a:pt x="71617" y="345919"/>
                </a:lnTo>
                <a:lnTo>
                  <a:pt x="107117" y="368857"/>
                </a:lnTo>
                <a:lnTo>
                  <a:pt x="147361" y="383475"/>
                </a:lnTo>
                <a:lnTo>
                  <a:pt x="191198" y="388607"/>
                </a:lnTo>
                <a:lnTo>
                  <a:pt x="235039" y="383475"/>
                </a:lnTo>
                <a:lnTo>
                  <a:pt x="275284" y="368857"/>
                </a:lnTo>
                <a:lnTo>
                  <a:pt x="310785" y="345919"/>
                </a:lnTo>
                <a:lnTo>
                  <a:pt x="340394" y="315828"/>
                </a:lnTo>
                <a:lnTo>
                  <a:pt x="362964" y="279750"/>
                </a:lnTo>
                <a:lnTo>
                  <a:pt x="377347" y="238850"/>
                </a:lnTo>
                <a:lnTo>
                  <a:pt x="382397" y="194297"/>
                </a:lnTo>
                <a:lnTo>
                  <a:pt x="377347" y="149744"/>
                </a:lnTo>
                <a:lnTo>
                  <a:pt x="362964" y="108846"/>
                </a:lnTo>
                <a:lnTo>
                  <a:pt x="340394" y="72771"/>
                </a:lnTo>
                <a:lnTo>
                  <a:pt x="310785" y="42682"/>
                </a:lnTo>
                <a:lnTo>
                  <a:pt x="275284" y="19747"/>
                </a:lnTo>
                <a:lnTo>
                  <a:pt x="235039" y="5131"/>
                </a:lnTo>
                <a:lnTo>
                  <a:pt x="191198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4">
            <a:extLst>
              <a:ext uri="{FF2B5EF4-FFF2-40B4-BE49-F238E27FC236}">
                <a16:creationId xmlns:a16="http://schemas.microsoft.com/office/drawing/2014/main" id="{BA238379-38B4-1ED0-2EBC-33F28CE277AE}"/>
              </a:ext>
            </a:extLst>
          </p:cNvPr>
          <p:cNvSpPr/>
          <p:nvPr/>
        </p:nvSpPr>
        <p:spPr>
          <a:xfrm rot="10800000">
            <a:off x="11127502" y="7012374"/>
            <a:ext cx="313382" cy="325822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735724" y="6114954"/>
            <a:ext cx="4929352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D4B2F3-8059-DBA5-4D44-29894B41DAB0}"/>
              </a:ext>
            </a:extLst>
          </p:cNvPr>
          <p:cNvGrpSpPr/>
          <p:nvPr userDrawn="1"/>
        </p:nvGrpSpPr>
        <p:grpSpPr>
          <a:xfrm>
            <a:off x="-121920" y="-389572"/>
            <a:ext cx="5429576" cy="1714213"/>
            <a:chOff x="9598" y="0"/>
            <a:chExt cx="5429576" cy="1714213"/>
          </a:xfrm>
        </p:grpSpPr>
        <p:sp>
          <p:nvSpPr>
            <p:cNvPr id="4" name="object 3">
              <a:extLst>
                <a:ext uri="{FF2B5EF4-FFF2-40B4-BE49-F238E27FC236}">
                  <a16:creationId xmlns:a16="http://schemas.microsoft.com/office/drawing/2014/main" id="{E252FAA9-4B96-7A6B-6755-5360E5145F52}"/>
                </a:ext>
              </a:extLst>
            </p:cNvPr>
            <p:cNvSpPr/>
            <p:nvPr/>
          </p:nvSpPr>
          <p:spPr>
            <a:xfrm>
              <a:off x="807663" y="1115370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19" h="502919">
                  <a:moveTo>
                    <a:pt x="251434" y="0"/>
                  </a:moveTo>
                  <a:lnTo>
                    <a:pt x="206239" y="4050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3"/>
                  </a:lnTo>
                  <a:lnTo>
                    <a:pt x="59134" y="89437"/>
                  </a:lnTo>
                  <a:lnTo>
                    <a:pt x="34328" y="124527"/>
                  </a:lnTo>
                  <a:lnTo>
                    <a:pt x="15730" y="163695"/>
                  </a:lnTo>
                  <a:lnTo>
                    <a:pt x="4051" y="206230"/>
                  </a:lnTo>
                  <a:lnTo>
                    <a:pt x="0" y="251421"/>
                  </a:lnTo>
                  <a:lnTo>
                    <a:pt x="4051" y="296617"/>
                  </a:lnTo>
                  <a:lnTo>
                    <a:pt x="15730" y="339154"/>
                  </a:lnTo>
                  <a:lnTo>
                    <a:pt x="34328" y="378325"/>
                  </a:lnTo>
                  <a:lnTo>
                    <a:pt x="59134" y="413417"/>
                  </a:lnTo>
                  <a:lnTo>
                    <a:pt x="89439" y="443721"/>
                  </a:lnTo>
                  <a:lnTo>
                    <a:pt x="124531" y="468527"/>
                  </a:lnTo>
                  <a:lnTo>
                    <a:pt x="163701" y="487125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7" y="487125"/>
                  </a:lnTo>
                  <a:lnTo>
                    <a:pt x="378337" y="468527"/>
                  </a:lnTo>
                  <a:lnTo>
                    <a:pt x="413430" y="443721"/>
                  </a:lnTo>
                  <a:lnTo>
                    <a:pt x="443734" y="413417"/>
                  </a:lnTo>
                  <a:lnTo>
                    <a:pt x="468540" y="378325"/>
                  </a:lnTo>
                  <a:lnTo>
                    <a:pt x="487138" y="339154"/>
                  </a:lnTo>
                  <a:lnTo>
                    <a:pt x="498818" y="296617"/>
                  </a:lnTo>
                  <a:lnTo>
                    <a:pt x="502869" y="251421"/>
                  </a:lnTo>
                  <a:lnTo>
                    <a:pt x="498818" y="206230"/>
                  </a:lnTo>
                  <a:lnTo>
                    <a:pt x="487138" y="163695"/>
                  </a:lnTo>
                  <a:lnTo>
                    <a:pt x="468540" y="124527"/>
                  </a:lnTo>
                  <a:lnTo>
                    <a:pt x="443734" y="89437"/>
                  </a:lnTo>
                  <a:lnTo>
                    <a:pt x="413430" y="59133"/>
                  </a:lnTo>
                  <a:lnTo>
                    <a:pt x="378337" y="34328"/>
                  </a:lnTo>
                  <a:lnTo>
                    <a:pt x="339167" y="15730"/>
                  </a:lnTo>
                  <a:lnTo>
                    <a:pt x="296629" y="4050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56DD7027-7ED1-92CB-BE49-E54EC1CD9B2F}"/>
                </a:ext>
              </a:extLst>
            </p:cNvPr>
            <p:cNvSpPr/>
            <p:nvPr/>
          </p:nvSpPr>
          <p:spPr>
            <a:xfrm>
              <a:off x="1705395" y="393384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19" h="502919">
                  <a:moveTo>
                    <a:pt x="251434" y="0"/>
                  </a:moveTo>
                  <a:lnTo>
                    <a:pt x="206239" y="4050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3"/>
                  </a:lnTo>
                  <a:lnTo>
                    <a:pt x="59134" y="89437"/>
                  </a:lnTo>
                  <a:lnTo>
                    <a:pt x="34328" y="124527"/>
                  </a:lnTo>
                  <a:lnTo>
                    <a:pt x="15730" y="163695"/>
                  </a:lnTo>
                  <a:lnTo>
                    <a:pt x="4051" y="206230"/>
                  </a:lnTo>
                  <a:lnTo>
                    <a:pt x="0" y="251421"/>
                  </a:lnTo>
                  <a:lnTo>
                    <a:pt x="4051" y="296617"/>
                  </a:lnTo>
                  <a:lnTo>
                    <a:pt x="15730" y="339154"/>
                  </a:lnTo>
                  <a:lnTo>
                    <a:pt x="34328" y="378325"/>
                  </a:lnTo>
                  <a:lnTo>
                    <a:pt x="59134" y="413417"/>
                  </a:lnTo>
                  <a:lnTo>
                    <a:pt x="89439" y="443721"/>
                  </a:lnTo>
                  <a:lnTo>
                    <a:pt x="124531" y="468527"/>
                  </a:lnTo>
                  <a:lnTo>
                    <a:pt x="163701" y="487125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7" y="487125"/>
                  </a:lnTo>
                  <a:lnTo>
                    <a:pt x="378337" y="468527"/>
                  </a:lnTo>
                  <a:lnTo>
                    <a:pt x="413430" y="443721"/>
                  </a:lnTo>
                  <a:lnTo>
                    <a:pt x="443734" y="413417"/>
                  </a:lnTo>
                  <a:lnTo>
                    <a:pt x="468540" y="378325"/>
                  </a:lnTo>
                  <a:lnTo>
                    <a:pt x="487138" y="339154"/>
                  </a:lnTo>
                  <a:lnTo>
                    <a:pt x="498818" y="296617"/>
                  </a:lnTo>
                  <a:lnTo>
                    <a:pt x="502869" y="251421"/>
                  </a:lnTo>
                  <a:lnTo>
                    <a:pt x="498818" y="206230"/>
                  </a:lnTo>
                  <a:lnTo>
                    <a:pt x="487138" y="163695"/>
                  </a:lnTo>
                  <a:lnTo>
                    <a:pt x="468540" y="124527"/>
                  </a:lnTo>
                  <a:lnTo>
                    <a:pt x="443734" y="89437"/>
                  </a:lnTo>
                  <a:lnTo>
                    <a:pt x="413430" y="59133"/>
                  </a:lnTo>
                  <a:lnTo>
                    <a:pt x="378337" y="34328"/>
                  </a:lnTo>
                  <a:lnTo>
                    <a:pt x="339167" y="15730"/>
                  </a:lnTo>
                  <a:lnTo>
                    <a:pt x="296629" y="4050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574E6B3C-9B13-98CF-F82C-2B284F58AF9D}"/>
                </a:ext>
              </a:extLst>
            </p:cNvPr>
            <p:cNvSpPr/>
            <p:nvPr/>
          </p:nvSpPr>
          <p:spPr>
            <a:xfrm>
              <a:off x="3359317" y="1"/>
              <a:ext cx="2079857" cy="1714212"/>
            </a:xfrm>
            <a:custGeom>
              <a:avLst/>
              <a:gdLst/>
              <a:ahLst/>
              <a:cxnLst/>
              <a:rect l="l" t="t" r="r" b="b"/>
              <a:pathLst>
                <a:path w="2293620" h="1890395">
                  <a:moveTo>
                    <a:pt x="2019352" y="0"/>
                  </a:moveTo>
                  <a:lnTo>
                    <a:pt x="273886" y="0"/>
                  </a:lnTo>
                  <a:lnTo>
                    <a:pt x="260037" y="16206"/>
                  </a:lnTo>
                  <a:lnTo>
                    <a:pt x="232042" y="51695"/>
                  </a:lnTo>
                  <a:lnTo>
                    <a:pt x="205436" y="88294"/>
                  </a:lnTo>
                  <a:lnTo>
                    <a:pt x="180257" y="125963"/>
                  </a:lnTo>
                  <a:lnTo>
                    <a:pt x="156547" y="164662"/>
                  </a:lnTo>
                  <a:lnTo>
                    <a:pt x="134344" y="204351"/>
                  </a:lnTo>
                  <a:lnTo>
                    <a:pt x="113689" y="244991"/>
                  </a:lnTo>
                  <a:lnTo>
                    <a:pt x="94621" y="286541"/>
                  </a:lnTo>
                  <a:lnTo>
                    <a:pt x="77180" y="328963"/>
                  </a:lnTo>
                  <a:lnTo>
                    <a:pt x="61406" y="372215"/>
                  </a:lnTo>
                  <a:lnTo>
                    <a:pt x="47339" y="416259"/>
                  </a:lnTo>
                  <a:lnTo>
                    <a:pt x="35018" y="461055"/>
                  </a:lnTo>
                  <a:lnTo>
                    <a:pt x="24484" y="506562"/>
                  </a:lnTo>
                  <a:lnTo>
                    <a:pt x="15776" y="552741"/>
                  </a:lnTo>
                  <a:lnTo>
                    <a:pt x="8933" y="599553"/>
                  </a:lnTo>
                  <a:lnTo>
                    <a:pt x="3997" y="646957"/>
                  </a:lnTo>
                  <a:lnTo>
                    <a:pt x="1005" y="694913"/>
                  </a:lnTo>
                  <a:lnTo>
                    <a:pt x="0" y="743382"/>
                  </a:lnTo>
                  <a:lnTo>
                    <a:pt x="1005" y="791852"/>
                  </a:lnTo>
                  <a:lnTo>
                    <a:pt x="3997" y="839808"/>
                  </a:lnTo>
                  <a:lnTo>
                    <a:pt x="8933" y="887212"/>
                  </a:lnTo>
                  <a:lnTo>
                    <a:pt x="15776" y="934023"/>
                  </a:lnTo>
                  <a:lnTo>
                    <a:pt x="24484" y="980203"/>
                  </a:lnTo>
                  <a:lnTo>
                    <a:pt x="35018" y="1025710"/>
                  </a:lnTo>
                  <a:lnTo>
                    <a:pt x="47339" y="1070505"/>
                  </a:lnTo>
                  <a:lnTo>
                    <a:pt x="61406" y="1114549"/>
                  </a:lnTo>
                  <a:lnTo>
                    <a:pt x="77180" y="1157802"/>
                  </a:lnTo>
                  <a:lnTo>
                    <a:pt x="94621" y="1200224"/>
                  </a:lnTo>
                  <a:lnTo>
                    <a:pt x="113689" y="1241774"/>
                  </a:lnTo>
                  <a:lnTo>
                    <a:pt x="134344" y="1282414"/>
                  </a:lnTo>
                  <a:lnTo>
                    <a:pt x="156547" y="1322103"/>
                  </a:lnTo>
                  <a:lnTo>
                    <a:pt x="180257" y="1360802"/>
                  </a:lnTo>
                  <a:lnTo>
                    <a:pt x="205436" y="1398471"/>
                  </a:lnTo>
                  <a:lnTo>
                    <a:pt x="232042" y="1435069"/>
                  </a:lnTo>
                  <a:lnTo>
                    <a:pt x="260037" y="1470558"/>
                  </a:lnTo>
                  <a:lnTo>
                    <a:pt x="289380" y="1504898"/>
                  </a:lnTo>
                  <a:lnTo>
                    <a:pt x="320032" y="1538048"/>
                  </a:lnTo>
                  <a:lnTo>
                    <a:pt x="351953" y="1569969"/>
                  </a:lnTo>
                  <a:lnTo>
                    <a:pt x="385103" y="1600621"/>
                  </a:lnTo>
                  <a:lnTo>
                    <a:pt x="419443" y="1629964"/>
                  </a:lnTo>
                  <a:lnTo>
                    <a:pt x="454932" y="1657959"/>
                  </a:lnTo>
                  <a:lnTo>
                    <a:pt x="491531" y="1684566"/>
                  </a:lnTo>
                  <a:lnTo>
                    <a:pt x="529199" y="1709744"/>
                  </a:lnTo>
                  <a:lnTo>
                    <a:pt x="567898" y="1733455"/>
                  </a:lnTo>
                  <a:lnTo>
                    <a:pt x="607588" y="1755657"/>
                  </a:lnTo>
                  <a:lnTo>
                    <a:pt x="648227" y="1776313"/>
                  </a:lnTo>
                  <a:lnTo>
                    <a:pt x="689778" y="1795380"/>
                  </a:lnTo>
                  <a:lnTo>
                    <a:pt x="732199" y="1812821"/>
                  </a:lnTo>
                  <a:lnTo>
                    <a:pt x="775452" y="1828595"/>
                  </a:lnTo>
                  <a:lnTo>
                    <a:pt x="819496" y="1842662"/>
                  </a:lnTo>
                  <a:lnTo>
                    <a:pt x="864291" y="1854983"/>
                  </a:lnTo>
                  <a:lnTo>
                    <a:pt x="909799" y="1865517"/>
                  </a:lnTo>
                  <a:lnTo>
                    <a:pt x="955978" y="1874226"/>
                  </a:lnTo>
                  <a:lnTo>
                    <a:pt x="1002790" y="1881068"/>
                  </a:lnTo>
                  <a:lnTo>
                    <a:pt x="1050193" y="1886005"/>
                  </a:lnTo>
                  <a:lnTo>
                    <a:pt x="1098150" y="1888996"/>
                  </a:lnTo>
                  <a:lnTo>
                    <a:pt x="1146619" y="1890002"/>
                  </a:lnTo>
                  <a:lnTo>
                    <a:pt x="1195088" y="1888996"/>
                  </a:lnTo>
                  <a:lnTo>
                    <a:pt x="1243045" y="1886005"/>
                  </a:lnTo>
                  <a:lnTo>
                    <a:pt x="1290448" y="1881068"/>
                  </a:lnTo>
                  <a:lnTo>
                    <a:pt x="1337260" y="1874226"/>
                  </a:lnTo>
                  <a:lnTo>
                    <a:pt x="1383439" y="1865517"/>
                  </a:lnTo>
                  <a:lnTo>
                    <a:pt x="1428947" y="1854983"/>
                  </a:lnTo>
                  <a:lnTo>
                    <a:pt x="1473742" y="1842662"/>
                  </a:lnTo>
                  <a:lnTo>
                    <a:pt x="1517786" y="1828595"/>
                  </a:lnTo>
                  <a:lnTo>
                    <a:pt x="1561039" y="1812821"/>
                  </a:lnTo>
                  <a:lnTo>
                    <a:pt x="1603460" y="1795380"/>
                  </a:lnTo>
                  <a:lnTo>
                    <a:pt x="1645011" y="1776313"/>
                  </a:lnTo>
                  <a:lnTo>
                    <a:pt x="1685650" y="1755657"/>
                  </a:lnTo>
                  <a:lnTo>
                    <a:pt x="1725340" y="1733455"/>
                  </a:lnTo>
                  <a:lnTo>
                    <a:pt x="1764039" y="1709744"/>
                  </a:lnTo>
                  <a:lnTo>
                    <a:pt x="1801707" y="1684566"/>
                  </a:lnTo>
                  <a:lnTo>
                    <a:pt x="1838306" y="1657959"/>
                  </a:lnTo>
                  <a:lnTo>
                    <a:pt x="1873795" y="1629964"/>
                  </a:lnTo>
                  <a:lnTo>
                    <a:pt x="1908135" y="1600621"/>
                  </a:lnTo>
                  <a:lnTo>
                    <a:pt x="1941285" y="1569969"/>
                  </a:lnTo>
                  <a:lnTo>
                    <a:pt x="1973206" y="1538048"/>
                  </a:lnTo>
                  <a:lnTo>
                    <a:pt x="2003858" y="1504898"/>
                  </a:lnTo>
                  <a:lnTo>
                    <a:pt x="2033201" y="1470558"/>
                  </a:lnTo>
                  <a:lnTo>
                    <a:pt x="2061196" y="1435069"/>
                  </a:lnTo>
                  <a:lnTo>
                    <a:pt x="2087802" y="1398471"/>
                  </a:lnTo>
                  <a:lnTo>
                    <a:pt x="2112981" y="1360802"/>
                  </a:lnTo>
                  <a:lnTo>
                    <a:pt x="2136691" y="1322103"/>
                  </a:lnTo>
                  <a:lnTo>
                    <a:pt x="2158894" y="1282414"/>
                  </a:lnTo>
                  <a:lnTo>
                    <a:pt x="2179549" y="1241774"/>
                  </a:lnTo>
                  <a:lnTo>
                    <a:pt x="2198617" y="1200224"/>
                  </a:lnTo>
                  <a:lnTo>
                    <a:pt x="2216058" y="1157802"/>
                  </a:lnTo>
                  <a:lnTo>
                    <a:pt x="2231832" y="1114549"/>
                  </a:lnTo>
                  <a:lnTo>
                    <a:pt x="2245899" y="1070505"/>
                  </a:lnTo>
                  <a:lnTo>
                    <a:pt x="2258220" y="1025710"/>
                  </a:lnTo>
                  <a:lnTo>
                    <a:pt x="2268754" y="980203"/>
                  </a:lnTo>
                  <a:lnTo>
                    <a:pt x="2277462" y="934023"/>
                  </a:lnTo>
                  <a:lnTo>
                    <a:pt x="2284305" y="887212"/>
                  </a:lnTo>
                  <a:lnTo>
                    <a:pt x="2289241" y="839808"/>
                  </a:lnTo>
                  <a:lnTo>
                    <a:pt x="2292233" y="791852"/>
                  </a:lnTo>
                  <a:lnTo>
                    <a:pt x="2293238" y="743382"/>
                  </a:lnTo>
                  <a:lnTo>
                    <a:pt x="2292233" y="694913"/>
                  </a:lnTo>
                  <a:lnTo>
                    <a:pt x="2289241" y="646957"/>
                  </a:lnTo>
                  <a:lnTo>
                    <a:pt x="2284305" y="599553"/>
                  </a:lnTo>
                  <a:lnTo>
                    <a:pt x="2277462" y="552741"/>
                  </a:lnTo>
                  <a:lnTo>
                    <a:pt x="2268754" y="506562"/>
                  </a:lnTo>
                  <a:lnTo>
                    <a:pt x="2258220" y="461055"/>
                  </a:lnTo>
                  <a:lnTo>
                    <a:pt x="2245899" y="416259"/>
                  </a:lnTo>
                  <a:lnTo>
                    <a:pt x="2231832" y="372215"/>
                  </a:lnTo>
                  <a:lnTo>
                    <a:pt x="2216058" y="328963"/>
                  </a:lnTo>
                  <a:lnTo>
                    <a:pt x="2198617" y="286541"/>
                  </a:lnTo>
                  <a:lnTo>
                    <a:pt x="2179549" y="244991"/>
                  </a:lnTo>
                  <a:lnTo>
                    <a:pt x="2158894" y="204351"/>
                  </a:lnTo>
                  <a:lnTo>
                    <a:pt x="2136691" y="164662"/>
                  </a:lnTo>
                  <a:lnTo>
                    <a:pt x="2112981" y="125963"/>
                  </a:lnTo>
                  <a:lnTo>
                    <a:pt x="2087802" y="88294"/>
                  </a:lnTo>
                  <a:lnTo>
                    <a:pt x="2061196" y="51695"/>
                  </a:lnTo>
                  <a:lnTo>
                    <a:pt x="2033201" y="16206"/>
                  </a:lnTo>
                  <a:lnTo>
                    <a:pt x="2019352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9FF9299-C740-B26B-8D45-170AAA2348AC}"/>
                </a:ext>
              </a:extLst>
            </p:cNvPr>
            <p:cNvSpPr/>
            <p:nvPr/>
          </p:nvSpPr>
          <p:spPr>
            <a:xfrm>
              <a:off x="9598" y="0"/>
              <a:ext cx="1638204" cy="1011138"/>
            </a:xfrm>
            <a:custGeom>
              <a:avLst/>
              <a:gdLst/>
              <a:ahLst/>
              <a:cxnLst/>
              <a:rect l="l" t="t" r="r" b="b"/>
              <a:pathLst>
                <a:path w="1806575" h="1115060">
                  <a:moveTo>
                    <a:pt x="1806575" y="0"/>
                  </a:moveTo>
                  <a:lnTo>
                    <a:pt x="0" y="0"/>
                  </a:lnTo>
                  <a:lnTo>
                    <a:pt x="0" y="905315"/>
                  </a:lnTo>
                  <a:lnTo>
                    <a:pt x="43197" y="934512"/>
                  </a:lnTo>
                  <a:lnTo>
                    <a:pt x="81896" y="958223"/>
                  </a:lnTo>
                  <a:lnTo>
                    <a:pt x="121585" y="980426"/>
                  </a:lnTo>
                  <a:lnTo>
                    <a:pt x="162225" y="1001081"/>
                  </a:lnTo>
                  <a:lnTo>
                    <a:pt x="203776" y="1020149"/>
                  </a:lnTo>
                  <a:lnTo>
                    <a:pt x="246197" y="1037590"/>
                  </a:lnTo>
                  <a:lnTo>
                    <a:pt x="289450" y="1053363"/>
                  </a:lnTo>
                  <a:lnTo>
                    <a:pt x="333494" y="1067431"/>
                  </a:lnTo>
                  <a:lnTo>
                    <a:pt x="378289" y="1079751"/>
                  </a:lnTo>
                  <a:lnTo>
                    <a:pt x="423796" y="1090286"/>
                  </a:lnTo>
                  <a:lnTo>
                    <a:pt x="469976" y="1098994"/>
                  </a:lnTo>
                  <a:lnTo>
                    <a:pt x="516787" y="1105836"/>
                  </a:lnTo>
                  <a:lnTo>
                    <a:pt x="564191" y="1110773"/>
                  </a:lnTo>
                  <a:lnTo>
                    <a:pt x="612147" y="1113764"/>
                  </a:lnTo>
                  <a:lnTo>
                    <a:pt x="660617" y="1114770"/>
                  </a:lnTo>
                  <a:lnTo>
                    <a:pt x="709086" y="1113764"/>
                  </a:lnTo>
                  <a:lnTo>
                    <a:pt x="757042" y="1110773"/>
                  </a:lnTo>
                  <a:lnTo>
                    <a:pt x="804446" y="1105836"/>
                  </a:lnTo>
                  <a:lnTo>
                    <a:pt x="851258" y="1098994"/>
                  </a:lnTo>
                  <a:lnTo>
                    <a:pt x="897437" y="1090286"/>
                  </a:lnTo>
                  <a:lnTo>
                    <a:pt x="942944" y="1079751"/>
                  </a:lnTo>
                  <a:lnTo>
                    <a:pt x="987740" y="1067431"/>
                  </a:lnTo>
                  <a:lnTo>
                    <a:pt x="1031784" y="1053363"/>
                  </a:lnTo>
                  <a:lnTo>
                    <a:pt x="1075036" y="1037590"/>
                  </a:lnTo>
                  <a:lnTo>
                    <a:pt x="1117458" y="1020149"/>
                  </a:lnTo>
                  <a:lnTo>
                    <a:pt x="1159008" y="1001081"/>
                  </a:lnTo>
                  <a:lnTo>
                    <a:pt x="1199648" y="980426"/>
                  </a:lnTo>
                  <a:lnTo>
                    <a:pt x="1239337" y="958223"/>
                  </a:lnTo>
                  <a:lnTo>
                    <a:pt x="1278036" y="934512"/>
                  </a:lnTo>
                  <a:lnTo>
                    <a:pt x="1315705" y="909334"/>
                  </a:lnTo>
                  <a:lnTo>
                    <a:pt x="1352304" y="882728"/>
                  </a:lnTo>
                  <a:lnTo>
                    <a:pt x="1387793" y="854733"/>
                  </a:lnTo>
                  <a:lnTo>
                    <a:pt x="1422132" y="825389"/>
                  </a:lnTo>
                  <a:lnTo>
                    <a:pt x="1455282" y="794737"/>
                  </a:lnTo>
                  <a:lnTo>
                    <a:pt x="1487203" y="762816"/>
                  </a:lnTo>
                  <a:lnTo>
                    <a:pt x="1517855" y="729666"/>
                  </a:lnTo>
                  <a:lnTo>
                    <a:pt x="1547199" y="695327"/>
                  </a:lnTo>
                  <a:lnTo>
                    <a:pt x="1575194" y="659838"/>
                  </a:lnTo>
                  <a:lnTo>
                    <a:pt x="1601800" y="623239"/>
                  </a:lnTo>
                  <a:lnTo>
                    <a:pt x="1626978" y="585570"/>
                  </a:lnTo>
                  <a:lnTo>
                    <a:pt x="1650689" y="546871"/>
                  </a:lnTo>
                  <a:lnTo>
                    <a:pt x="1672892" y="507182"/>
                  </a:lnTo>
                  <a:lnTo>
                    <a:pt x="1693547" y="466542"/>
                  </a:lnTo>
                  <a:lnTo>
                    <a:pt x="1712615" y="424992"/>
                  </a:lnTo>
                  <a:lnTo>
                    <a:pt x="1730056" y="382570"/>
                  </a:lnTo>
                  <a:lnTo>
                    <a:pt x="1745829" y="339318"/>
                  </a:lnTo>
                  <a:lnTo>
                    <a:pt x="1759897" y="295274"/>
                  </a:lnTo>
                  <a:lnTo>
                    <a:pt x="1772217" y="250478"/>
                  </a:lnTo>
                  <a:lnTo>
                    <a:pt x="1782752" y="204971"/>
                  </a:lnTo>
                  <a:lnTo>
                    <a:pt x="1791460" y="158792"/>
                  </a:lnTo>
                  <a:lnTo>
                    <a:pt x="1798302" y="111980"/>
                  </a:lnTo>
                  <a:lnTo>
                    <a:pt x="1803239" y="64576"/>
                  </a:lnTo>
                  <a:lnTo>
                    <a:pt x="1806230" y="16620"/>
                  </a:lnTo>
                  <a:lnTo>
                    <a:pt x="1806575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2B962E37-FE51-2FC3-86B1-3D569395D98C}"/>
                </a:ext>
              </a:extLst>
            </p:cNvPr>
            <p:cNvSpPr/>
            <p:nvPr/>
          </p:nvSpPr>
          <p:spPr>
            <a:xfrm>
              <a:off x="1974763" y="1"/>
              <a:ext cx="1240889" cy="301153"/>
            </a:xfrm>
            <a:custGeom>
              <a:avLst/>
              <a:gdLst/>
              <a:ahLst/>
              <a:cxnLst/>
              <a:rect l="l" t="t" r="r" b="b"/>
              <a:pathLst>
                <a:path w="1368425" h="332105">
                  <a:moveTo>
                    <a:pt x="1367940" y="0"/>
                  </a:moveTo>
                  <a:lnTo>
                    <a:pt x="0" y="0"/>
                  </a:lnTo>
                  <a:lnTo>
                    <a:pt x="8314" y="10755"/>
                  </a:lnTo>
                  <a:lnTo>
                    <a:pt x="37356" y="44607"/>
                  </a:lnTo>
                  <a:lnTo>
                    <a:pt x="68067" y="76923"/>
                  </a:lnTo>
                  <a:lnTo>
                    <a:pt x="100383" y="107634"/>
                  </a:lnTo>
                  <a:lnTo>
                    <a:pt x="134235" y="136676"/>
                  </a:lnTo>
                  <a:lnTo>
                    <a:pt x="169558" y="163982"/>
                  </a:lnTo>
                  <a:lnTo>
                    <a:pt x="206285" y="189484"/>
                  </a:lnTo>
                  <a:lnTo>
                    <a:pt x="244350" y="213118"/>
                  </a:lnTo>
                  <a:lnTo>
                    <a:pt x="283687" y="234816"/>
                  </a:lnTo>
                  <a:lnTo>
                    <a:pt x="324228" y="254512"/>
                  </a:lnTo>
                  <a:lnTo>
                    <a:pt x="365908" y="272139"/>
                  </a:lnTo>
                  <a:lnTo>
                    <a:pt x="408661" y="287632"/>
                  </a:lnTo>
                  <a:lnTo>
                    <a:pt x="452418" y="300924"/>
                  </a:lnTo>
                  <a:lnTo>
                    <a:pt x="497116" y="311947"/>
                  </a:lnTo>
                  <a:lnTo>
                    <a:pt x="542686" y="320637"/>
                  </a:lnTo>
                  <a:lnTo>
                    <a:pt x="589063" y="326926"/>
                  </a:lnTo>
                  <a:lnTo>
                    <a:pt x="636179" y="330748"/>
                  </a:lnTo>
                  <a:lnTo>
                    <a:pt x="683970" y="332037"/>
                  </a:lnTo>
                  <a:lnTo>
                    <a:pt x="731760" y="330748"/>
                  </a:lnTo>
                  <a:lnTo>
                    <a:pt x="778877" y="326926"/>
                  </a:lnTo>
                  <a:lnTo>
                    <a:pt x="825253" y="320637"/>
                  </a:lnTo>
                  <a:lnTo>
                    <a:pt x="870824" y="311947"/>
                  </a:lnTo>
                  <a:lnTo>
                    <a:pt x="915521" y="300924"/>
                  </a:lnTo>
                  <a:lnTo>
                    <a:pt x="959279" y="287632"/>
                  </a:lnTo>
                  <a:lnTo>
                    <a:pt x="1002031" y="272139"/>
                  </a:lnTo>
                  <a:lnTo>
                    <a:pt x="1043711" y="254512"/>
                  </a:lnTo>
                  <a:lnTo>
                    <a:pt x="1084253" y="234816"/>
                  </a:lnTo>
                  <a:lnTo>
                    <a:pt x="1123589" y="213118"/>
                  </a:lnTo>
                  <a:lnTo>
                    <a:pt x="1161654" y="189484"/>
                  </a:lnTo>
                  <a:lnTo>
                    <a:pt x="1198381" y="163982"/>
                  </a:lnTo>
                  <a:lnTo>
                    <a:pt x="1233704" y="136676"/>
                  </a:lnTo>
                  <a:lnTo>
                    <a:pt x="1267557" y="107634"/>
                  </a:lnTo>
                  <a:lnTo>
                    <a:pt x="1299872" y="76923"/>
                  </a:lnTo>
                  <a:lnTo>
                    <a:pt x="1330584" y="44607"/>
                  </a:lnTo>
                  <a:lnTo>
                    <a:pt x="1359626" y="10755"/>
                  </a:lnTo>
                  <a:lnTo>
                    <a:pt x="1367940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9B2A4857-919E-A8C5-E6FC-67973FDB4AF1}"/>
                </a:ext>
              </a:extLst>
            </p:cNvPr>
            <p:cNvSpPr/>
            <p:nvPr/>
          </p:nvSpPr>
          <p:spPr>
            <a:xfrm>
              <a:off x="2346635" y="488381"/>
              <a:ext cx="726683" cy="726683"/>
            </a:xfrm>
            <a:custGeom>
              <a:avLst/>
              <a:gdLst/>
              <a:ahLst/>
              <a:cxnLst/>
              <a:rect l="l" t="t" r="r" b="b"/>
              <a:pathLst>
                <a:path w="801370" h="801369">
                  <a:moveTo>
                    <a:pt x="400672" y="0"/>
                  </a:moveTo>
                  <a:lnTo>
                    <a:pt x="353945" y="2695"/>
                  </a:lnTo>
                  <a:lnTo>
                    <a:pt x="308801" y="10582"/>
                  </a:lnTo>
                  <a:lnTo>
                    <a:pt x="265542" y="23358"/>
                  </a:lnTo>
                  <a:lnTo>
                    <a:pt x="224466" y="40724"/>
                  </a:lnTo>
                  <a:lnTo>
                    <a:pt x="185876" y="62379"/>
                  </a:lnTo>
                  <a:lnTo>
                    <a:pt x="150072" y="88023"/>
                  </a:lnTo>
                  <a:lnTo>
                    <a:pt x="117354" y="117354"/>
                  </a:lnTo>
                  <a:lnTo>
                    <a:pt x="88023" y="150072"/>
                  </a:lnTo>
                  <a:lnTo>
                    <a:pt x="62379" y="185876"/>
                  </a:lnTo>
                  <a:lnTo>
                    <a:pt x="40724" y="224466"/>
                  </a:lnTo>
                  <a:lnTo>
                    <a:pt x="23358" y="265542"/>
                  </a:lnTo>
                  <a:lnTo>
                    <a:pt x="10582" y="308801"/>
                  </a:lnTo>
                  <a:lnTo>
                    <a:pt x="2695" y="353945"/>
                  </a:lnTo>
                  <a:lnTo>
                    <a:pt x="0" y="400672"/>
                  </a:lnTo>
                  <a:lnTo>
                    <a:pt x="2695" y="447396"/>
                  </a:lnTo>
                  <a:lnTo>
                    <a:pt x="10582" y="492537"/>
                  </a:lnTo>
                  <a:lnTo>
                    <a:pt x="23358" y="535795"/>
                  </a:lnTo>
                  <a:lnTo>
                    <a:pt x="40724" y="576869"/>
                  </a:lnTo>
                  <a:lnTo>
                    <a:pt x="62379" y="615458"/>
                  </a:lnTo>
                  <a:lnTo>
                    <a:pt x="88023" y="651261"/>
                  </a:lnTo>
                  <a:lnTo>
                    <a:pt x="117354" y="683979"/>
                  </a:lnTo>
                  <a:lnTo>
                    <a:pt x="150072" y="713309"/>
                  </a:lnTo>
                  <a:lnTo>
                    <a:pt x="185876" y="738952"/>
                  </a:lnTo>
                  <a:lnTo>
                    <a:pt x="224466" y="760607"/>
                  </a:lnTo>
                  <a:lnTo>
                    <a:pt x="265542" y="777973"/>
                  </a:lnTo>
                  <a:lnTo>
                    <a:pt x="308801" y="790749"/>
                  </a:lnTo>
                  <a:lnTo>
                    <a:pt x="353945" y="798636"/>
                  </a:lnTo>
                  <a:lnTo>
                    <a:pt x="400672" y="801331"/>
                  </a:lnTo>
                  <a:lnTo>
                    <a:pt x="447399" y="798636"/>
                  </a:lnTo>
                  <a:lnTo>
                    <a:pt x="492542" y="790749"/>
                  </a:lnTo>
                  <a:lnTo>
                    <a:pt x="535802" y="777973"/>
                  </a:lnTo>
                  <a:lnTo>
                    <a:pt x="576877" y="760607"/>
                  </a:lnTo>
                  <a:lnTo>
                    <a:pt x="615467" y="738952"/>
                  </a:lnTo>
                  <a:lnTo>
                    <a:pt x="651272" y="713309"/>
                  </a:lnTo>
                  <a:lnTo>
                    <a:pt x="683990" y="683979"/>
                  </a:lnTo>
                  <a:lnTo>
                    <a:pt x="713321" y="651261"/>
                  </a:lnTo>
                  <a:lnTo>
                    <a:pt x="738964" y="615458"/>
                  </a:lnTo>
                  <a:lnTo>
                    <a:pt x="760619" y="576869"/>
                  </a:lnTo>
                  <a:lnTo>
                    <a:pt x="777985" y="535795"/>
                  </a:lnTo>
                  <a:lnTo>
                    <a:pt x="790762" y="492537"/>
                  </a:lnTo>
                  <a:lnTo>
                    <a:pt x="798648" y="447396"/>
                  </a:lnTo>
                  <a:lnTo>
                    <a:pt x="801344" y="400672"/>
                  </a:lnTo>
                  <a:lnTo>
                    <a:pt x="798648" y="353945"/>
                  </a:lnTo>
                  <a:lnTo>
                    <a:pt x="790762" y="308801"/>
                  </a:lnTo>
                  <a:lnTo>
                    <a:pt x="777985" y="265542"/>
                  </a:lnTo>
                  <a:lnTo>
                    <a:pt x="760619" y="224466"/>
                  </a:lnTo>
                  <a:lnTo>
                    <a:pt x="738964" y="185876"/>
                  </a:lnTo>
                  <a:lnTo>
                    <a:pt x="713321" y="150072"/>
                  </a:lnTo>
                  <a:lnTo>
                    <a:pt x="683990" y="117354"/>
                  </a:lnTo>
                  <a:lnTo>
                    <a:pt x="651272" y="88023"/>
                  </a:lnTo>
                  <a:lnTo>
                    <a:pt x="615467" y="62379"/>
                  </a:lnTo>
                  <a:lnTo>
                    <a:pt x="576877" y="40724"/>
                  </a:lnTo>
                  <a:lnTo>
                    <a:pt x="535802" y="23358"/>
                  </a:lnTo>
                  <a:lnTo>
                    <a:pt x="492542" y="10582"/>
                  </a:lnTo>
                  <a:lnTo>
                    <a:pt x="447399" y="2695"/>
                  </a:lnTo>
                  <a:lnTo>
                    <a:pt x="400672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C4885-E653-9F9B-1C72-2AA34FCB44D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735724" y="1521898"/>
            <a:ext cx="4351283" cy="3692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6294C19-5D10-1A71-B204-31C0C2A5477A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169931" y="-897413"/>
            <a:ext cx="7293907" cy="7195979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02678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 userDrawn="1"/>
        </p:nvSpPr>
        <p:spPr>
          <a:xfrm>
            <a:off x="0" y="-4957"/>
            <a:ext cx="1219784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C4885-E653-9F9B-1C72-2AA34FCB44D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735724" y="809298"/>
            <a:ext cx="4351283" cy="33643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4FC349D-7459-4846-947D-CBE48ADB0FFC}"/>
              </a:ext>
            </a:extLst>
          </p:cNvPr>
          <p:cNvGrpSpPr/>
          <p:nvPr userDrawn="1"/>
        </p:nvGrpSpPr>
        <p:grpSpPr>
          <a:xfrm>
            <a:off x="9597" y="4222076"/>
            <a:ext cx="5495304" cy="2633814"/>
            <a:chOff x="9597" y="4222076"/>
            <a:chExt cx="5495304" cy="2633814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A1C7CB09-C480-93D4-4E86-80749DC8482D}"/>
                </a:ext>
              </a:extLst>
            </p:cNvPr>
            <p:cNvSpPr/>
            <p:nvPr/>
          </p:nvSpPr>
          <p:spPr>
            <a:xfrm>
              <a:off x="440952" y="4364568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19" h="502920">
                  <a:moveTo>
                    <a:pt x="251434" y="0"/>
                  </a:moveTo>
                  <a:lnTo>
                    <a:pt x="206239" y="4051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4"/>
                  </a:lnTo>
                  <a:lnTo>
                    <a:pt x="59134" y="89439"/>
                  </a:lnTo>
                  <a:lnTo>
                    <a:pt x="34328" y="124531"/>
                  </a:lnTo>
                  <a:lnTo>
                    <a:pt x="15730" y="163701"/>
                  </a:lnTo>
                  <a:lnTo>
                    <a:pt x="4051" y="206239"/>
                  </a:lnTo>
                  <a:lnTo>
                    <a:pt x="0" y="251434"/>
                  </a:lnTo>
                  <a:lnTo>
                    <a:pt x="4051" y="296626"/>
                  </a:lnTo>
                  <a:lnTo>
                    <a:pt x="15730" y="339160"/>
                  </a:lnTo>
                  <a:lnTo>
                    <a:pt x="34328" y="378328"/>
                  </a:lnTo>
                  <a:lnTo>
                    <a:pt x="59134" y="413419"/>
                  </a:lnTo>
                  <a:lnTo>
                    <a:pt x="89439" y="443722"/>
                  </a:lnTo>
                  <a:lnTo>
                    <a:pt x="124531" y="468528"/>
                  </a:lnTo>
                  <a:lnTo>
                    <a:pt x="163701" y="487126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7" y="487126"/>
                  </a:lnTo>
                  <a:lnTo>
                    <a:pt x="378337" y="468528"/>
                  </a:lnTo>
                  <a:lnTo>
                    <a:pt x="413430" y="443722"/>
                  </a:lnTo>
                  <a:lnTo>
                    <a:pt x="443734" y="413419"/>
                  </a:lnTo>
                  <a:lnTo>
                    <a:pt x="468540" y="378328"/>
                  </a:lnTo>
                  <a:lnTo>
                    <a:pt x="487138" y="339160"/>
                  </a:lnTo>
                  <a:lnTo>
                    <a:pt x="498818" y="296626"/>
                  </a:lnTo>
                  <a:lnTo>
                    <a:pt x="502869" y="251434"/>
                  </a:lnTo>
                  <a:lnTo>
                    <a:pt x="498818" y="206239"/>
                  </a:lnTo>
                  <a:lnTo>
                    <a:pt x="487138" y="163701"/>
                  </a:lnTo>
                  <a:lnTo>
                    <a:pt x="468540" y="124531"/>
                  </a:lnTo>
                  <a:lnTo>
                    <a:pt x="443734" y="89439"/>
                  </a:lnTo>
                  <a:lnTo>
                    <a:pt x="413430" y="59134"/>
                  </a:lnTo>
                  <a:lnTo>
                    <a:pt x="378337" y="34328"/>
                  </a:lnTo>
                  <a:lnTo>
                    <a:pt x="339167" y="15730"/>
                  </a:lnTo>
                  <a:lnTo>
                    <a:pt x="296629" y="4051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3500E5BE-1EAF-781E-4732-256336562279}"/>
                </a:ext>
              </a:extLst>
            </p:cNvPr>
            <p:cNvSpPr/>
            <p:nvPr/>
          </p:nvSpPr>
          <p:spPr>
            <a:xfrm>
              <a:off x="1338685" y="5086553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19" h="502920">
                  <a:moveTo>
                    <a:pt x="251434" y="0"/>
                  </a:moveTo>
                  <a:lnTo>
                    <a:pt x="206239" y="4051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4"/>
                  </a:lnTo>
                  <a:lnTo>
                    <a:pt x="59134" y="89439"/>
                  </a:lnTo>
                  <a:lnTo>
                    <a:pt x="34328" y="124531"/>
                  </a:lnTo>
                  <a:lnTo>
                    <a:pt x="15730" y="163701"/>
                  </a:lnTo>
                  <a:lnTo>
                    <a:pt x="4051" y="206239"/>
                  </a:lnTo>
                  <a:lnTo>
                    <a:pt x="0" y="251434"/>
                  </a:lnTo>
                  <a:lnTo>
                    <a:pt x="4051" y="296626"/>
                  </a:lnTo>
                  <a:lnTo>
                    <a:pt x="15730" y="339160"/>
                  </a:lnTo>
                  <a:lnTo>
                    <a:pt x="34328" y="378328"/>
                  </a:lnTo>
                  <a:lnTo>
                    <a:pt x="59134" y="413419"/>
                  </a:lnTo>
                  <a:lnTo>
                    <a:pt x="89439" y="443722"/>
                  </a:lnTo>
                  <a:lnTo>
                    <a:pt x="124531" y="468528"/>
                  </a:lnTo>
                  <a:lnTo>
                    <a:pt x="163701" y="487126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7" y="487126"/>
                  </a:lnTo>
                  <a:lnTo>
                    <a:pt x="378337" y="468528"/>
                  </a:lnTo>
                  <a:lnTo>
                    <a:pt x="413430" y="443722"/>
                  </a:lnTo>
                  <a:lnTo>
                    <a:pt x="443734" y="413419"/>
                  </a:lnTo>
                  <a:lnTo>
                    <a:pt x="468540" y="378328"/>
                  </a:lnTo>
                  <a:lnTo>
                    <a:pt x="487138" y="339160"/>
                  </a:lnTo>
                  <a:lnTo>
                    <a:pt x="498818" y="296626"/>
                  </a:lnTo>
                  <a:lnTo>
                    <a:pt x="502869" y="251434"/>
                  </a:lnTo>
                  <a:lnTo>
                    <a:pt x="498818" y="206239"/>
                  </a:lnTo>
                  <a:lnTo>
                    <a:pt x="487138" y="163701"/>
                  </a:lnTo>
                  <a:lnTo>
                    <a:pt x="468540" y="124531"/>
                  </a:lnTo>
                  <a:lnTo>
                    <a:pt x="443734" y="89439"/>
                  </a:lnTo>
                  <a:lnTo>
                    <a:pt x="413430" y="59134"/>
                  </a:lnTo>
                  <a:lnTo>
                    <a:pt x="378337" y="34328"/>
                  </a:lnTo>
                  <a:lnTo>
                    <a:pt x="339167" y="15730"/>
                  </a:lnTo>
                  <a:lnTo>
                    <a:pt x="296629" y="4051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704A627A-3432-816F-D27C-B13AF7896B4A}"/>
                </a:ext>
              </a:extLst>
            </p:cNvPr>
            <p:cNvSpPr/>
            <p:nvPr/>
          </p:nvSpPr>
          <p:spPr>
            <a:xfrm>
              <a:off x="2992604" y="4222076"/>
              <a:ext cx="2512297" cy="2223236"/>
            </a:xfrm>
            <a:custGeom>
              <a:avLst/>
              <a:gdLst/>
              <a:ahLst/>
              <a:cxnLst/>
              <a:rect l="l" t="t" r="r" b="b"/>
              <a:pathLst>
                <a:path w="2770504" h="2451734">
                  <a:moveTo>
                    <a:pt x="2293239" y="1146619"/>
                  </a:moveTo>
                  <a:lnTo>
                    <a:pt x="2292235" y="1098156"/>
                  </a:lnTo>
                  <a:lnTo>
                    <a:pt x="2289238" y="1050201"/>
                  </a:lnTo>
                  <a:lnTo>
                    <a:pt x="2284298" y="1002792"/>
                  </a:lnTo>
                  <a:lnTo>
                    <a:pt x="2277465" y="955979"/>
                  </a:lnTo>
                  <a:lnTo>
                    <a:pt x="2268753" y="909802"/>
                  </a:lnTo>
                  <a:lnTo>
                    <a:pt x="2258212" y="864298"/>
                  </a:lnTo>
                  <a:lnTo>
                    <a:pt x="2245893" y="819492"/>
                  </a:lnTo>
                  <a:lnTo>
                    <a:pt x="2231834" y="775449"/>
                  </a:lnTo>
                  <a:lnTo>
                    <a:pt x="2216061" y="732205"/>
                  </a:lnTo>
                  <a:lnTo>
                    <a:pt x="2198611" y="689775"/>
                  </a:lnTo>
                  <a:lnTo>
                    <a:pt x="2179548" y="648233"/>
                  </a:lnTo>
                  <a:lnTo>
                    <a:pt x="2158885" y="607593"/>
                  </a:lnTo>
                  <a:lnTo>
                    <a:pt x="2136686" y="567905"/>
                  </a:lnTo>
                  <a:lnTo>
                    <a:pt x="2112975" y="529196"/>
                  </a:lnTo>
                  <a:lnTo>
                    <a:pt x="2087803" y="491528"/>
                  </a:lnTo>
                  <a:lnTo>
                    <a:pt x="2061197" y="454939"/>
                  </a:lnTo>
                  <a:lnTo>
                    <a:pt x="2033193" y="419442"/>
                  </a:lnTo>
                  <a:lnTo>
                    <a:pt x="2003856" y="385102"/>
                  </a:lnTo>
                  <a:lnTo>
                    <a:pt x="1973199" y="351955"/>
                  </a:lnTo>
                  <a:lnTo>
                    <a:pt x="1941283" y="320040"/>
                  </a:lnTo>
                  <a:lnTo>
                    <a:pt x="1908136" y="289382"/>
                  </a:lnTo>
                  <a:lnTo>
                    <a:pt x="1873796" y="260045"/>
                  </a:lnTo>
                  <a:lnTo>
                    <a:pt x="1838299" y="232041"/>
                  </a:lnTo>
                  <a:lnTo>
                    <a:pt x="1801710" y="205435"/>
                  </a:lnTo>
                  <a:lnTo>
                    <a:pt x="1764042" y="180263"/>
                  </a:lnTo>
                  <a:lnTo>
                    <a:pt x="1725333" y="156552"/>
                  </a:lnTo>
                  <a:lnTo>
                    <a:pt x="1685645" y="134353"/>
                  </a:lnTo>
                  <a:lnTo>
                    <a:pt x="1645005" y="113690"/>
                  </a:lnTo>
                  <a:lnTo>
                    <a:pt x="1603463" y="94627"/>
                  </a:lnTo>
                  <a:lnTo>
                    <a:pt x="1561033" y="77177"/>
                  </a:lnTo>
                  <a:lnTo>
                    <a:pt x="1517789" y="61404"/>
                  </a:lnTo>
                  <a:lnTo>
                    <a:pt x="1473746" y="47345"/>
                  </a:lnTo>
                  <a:lnTo>
                    <a:pt x="1428940" y="35026"/>
                  </a:lnTo>
                  <a:lnTo>
                    <a:pt x="1383436" y="24485"/>
                  </a:lnTo>
                  <a:lnTo>
                    <a:pt x="1337259" y="15773"/>
                  </a:lnTo>
                  <a:lnTo>
                    <a:pt x="1290447" y="8940"/>
                  </a:lnTo>
                  <a:lnTo>
                    <a:pt x="1243037" y="4000"/>
                  </a:lnTo>
                  <a:lnTo>
                    <a:pt x="1195082" y="1003"/>
                  </a:lnTo>
                  <a:lnTo>
                    <a:pt x="1146619" y="0"/>
                  </a:lnTo>
                  <a:lnTo>
                    <a:pt x="1098143" y="1003"/>
                  </a:lnTo>
                  <a:lnTo>
                    <a:pt x="1050188" y="4000"/>
                  </a:lnTo>
                  <a:lnTo>
                    <a:pt x="1002792" y="8940"/>
                  </a:lnTo>
                  <a:lnTo>
                    <a:pt x="955979" y="15773"/>
                  </a:lnTo>
                  <a:lnTo>
                    <a:pt x="909802" y="24485"/>
                  </a:lnTo>
                  <a:lnTo>
                    <a:pt x="864285" y="35026"/>
                  </a:lnTo>
                  <a:lnTo>
                    <a:pt x="819492" y="47345"/>
                  </a:lnTo>
                  <a:lnTo>
                    <a:pt x="775449" y="61404"/>
                  </a:lnTo>
                  <a:lnTo>
                    <a:pt x="732193" y="77177"/>
                  </a:lnTo>
                  <a:lnTo>
                    <a:pt x="689775" y="94627"/>
                  </a:lnTo>
                  <a:lnTo>
                    <a:pt x="648220" y="113690"/>
                  </a:lnTo>
                  <a:lnTo>
                    <a:pt x="607580" y="134353"/>
                  </a:lnTo>
                  <a:lnTo>
                    <a:pt x="567893" y="156552"/>
                  </a:lnTo>
                  <a:lnTo>
                    <a:pt x="529196" y="180263"/>
                  </a:lnTo>
                  <a:lnTo>
                    <a:pt x="491528" y="205435"/>
                  </a:lnTo>
                  <a:lnTo>
                    <a:pt x="454926" y="232041"/>
                  </a:lnTo>
                  <a:lnTo>
                    <a:pt x="419442" y="260045"/>
                  </a:lnTo>
                  <a:lnTo>
                    <a:pt x="385102" y="289382"/>
                  </a:lnTo>
                  <a:lnTo>
                    <a:pt x="351955" y="320040"/>
                  </a:lnTo>
                  <a:lnTo>
                    <a:pt x="320027" y="351955"/>
                  </a:lnTo>
                  <a:lnTo>
                    <a:pt x="289382" y="385102"/>
                  </a:lnTo>
                  <a:lnTo>
                    <a:pt x="260032" y="419442"/>
                  </a:lnTo>
                  <a:lnTo>
                    <a:pt x="232041" y="454939"/>
                  </a:lnTo>
                  <a:lnTo>
                    <a:pt x="205435" y="491528"/>
                  </a:lnTo>
                  <a:lnTo>
                    <a:pt x="180251" y="529196"/>
                  </a:lnTo>
                  <a:lnTo>
                    <a:pt x="156540" y="567905"/>
                  </a:lnTo>
                  <a:lnTo>
                    <a:pt x="134340" y="607593"/>
                  </a:lnTo>
                  <a:lnTo>
                    <a:pt x="113690" y="648233"/>
                  </a:lnTo>
                  <a:lnTo>
                    <a:pt x="94615" y="689775"/>
                  </a:lnTo>
                  <a:lnTo>
                    <a:pt x="77177" y="732205"/>
                  </a:lnTo>
                  <a:lnTo>
                    <a:pt x="61404" y="775449"/>
                  </a:lnTo>
                  <a:lnTo>
                    <a:pt x="47332" y="819492"/>
                  </a:lnTo>
                  <a:lnTo>
                    <a:pt x="35013" y="864298"/>
                  </a:lnTo>
                  <a:lnTo>
                    <a:pt x="24485" y="909802"/>
                  </a:lnTo>
                  <a:lnTo>
                    <a:pt x="15773" y="955979"/>
                  </a:lnTo>
                  <a:lnTo>
                    <a:pt x="8928" y="1002792"/>
                  </a:lnTo>
                  <a:lnTo>
                    <a:pt x="4000" y="1050201"/>
                  </a:lnTo>
                  <a:lnTo>
                    <a:pt x="1003" y="1098156"/>
                  </a:lnTo>
                  <a:lnTo>
                    <a:pt x="0" y="1146619"/>
                  </a:lnTo>
                  <a:lnTo>
                    <a:pt x="1003" y="1195095"/>
                  </a:lnTo>
                  <a:lnTo>
                    <a:pt x="4000" y="1243050"/>
                  </a:lnTo>
                  <a:lnTo>
                    <a:pt x="8928" y="1290447"/>
                  </a:lnTo>
                  <a:lnTo>
                    <a:pt x="15773" y="1337259"/>
                  </a:lnTo>
                  <a:lnTo>
                    <a:pt x="24485" y="1383436"/>
                  </a:lnTo>
                  <a:lnTo>
                    <a:pt x="35013" y="1428953"/>
                  </a:lnTo>
                  <a:lnTo>
                    <a:pt x="47332" y="1473746"/>
                  </a:lnTo>
                  <a:lnTo>
                    <a:pt x="61404" y="1517789"/>
                  </a:lnTo>
                  <a:lnTo>
                    <a:pt x="77177" y="1561045"/>
                  </a:lnTo>
                  <a:lnTo>
                    <a:pt x="94615" y="1603463"/>
                  </a:lnTo>
                  <a:lnTo>
                    <a:pt x="113690" y="1645018"/>
                  </a:lnTo>
                  <a:lnTo>
                    <a:pt x="134340" y="1685658"/>
                  </a:lnTo>
                  <a:lnTo>
                    <a:pt x="156540" y="1725345"/>
                  </a:lnTo>
                  <a:lnTo>
                    <a:pt x="180251" y="1764042"/>
                  </a:lnTo>
                  <a:lnTo>
                    <a:pt x="205435" y="1801710"/>
                  </a:lnTo>
                  <a:lnTo>
                    <a:pt x="232041" y="1838312"/>
                  </a:lnTo>
                  <a:lnTo>
                    <a:pt x="260032" y="1873796"/>
                  </a:lnTo>
                  <a:lnTo>
                    <a:pt x="289382" y="1908136"/>
                  </a:lnTo>
                  <a:lnTo>
                    <a:pt x="320027" y="1941283"/>
                  </a:lnTo>
                  <a:lnTo>
                    <a:pt x="351955" y="1973211"/>
                  </a:lnTo>
                  <a:lnTo>
                    <a:pt x="385102" y="2003856"/>
                  </a:lnTo>
                  <a:lnTo>
                    <a:pt x="419442" y="2033206"/>
                  </a:lnTo>
                  <a:lnTo>
                    <a:pt x="454926" y="2061197"/>
                  </a:lnTo>
                  <a:lnTo>
                    <a:pt x="491528" y="2087803"/>
                  </a:lnTo>
                  <a:lnTo>
                    <a:pt x="529196" y="2112988"/>
                  </a:lnTo>
                  <a:lnTo>
                    <a:pt x="567893" y="2136698"/>
                  </a:lnTo>
                  <a:lnTo>
                    <a:pt x="607580" y="2158898"/>
                  </a:lnTo>
                  <a:lnTo>
                    <a:pt x="648220" y="2179548"/>
                  </a:lnTo>
                  <a:lnTo>
                    <a:pt x="689775" y="2198624"/>
                  </a:lnTo>
                  <a:lnTo>
                    <a:pt x="732193" y="2216061"/>
                  </a:lnTo>
                  <a:lnTo>
                    <a:pt x="775449" y="2231834"/>
                  </a:lnTo>
                  <a:lnTo>
                    <a:pt x="819492" y="2245906"/>
                  </a:lnTo>
                  <a:lnTo>
                    <a:pt x="864285" y="2258225"/>
                  </a:lnTo>
                  <a:lnTo>
                    <a:pt x="909802" y="2268753"/>
                  </a:lnTo>
                  <a:lnTo>
                    <a:pt x="955979" y="2277465"/>
                  </a:lnTo>
                  <a:lnTo>
                    <a:pt x="1002792" y="2284311"/>
                  </a:lnTo>
                  <a:lnTo>
                    <a:pt x="1050188" y="2289238"/>
                  </a:lnTo>
                  <a:lnTo>
                    <a:pt x="1098143" y="2292235"/>
                  </a:lnTo>
                  <a:lnTo>
                    <a:pt x="1146619" y="2293239"/>
                  </a:lnTo>
                  <a:lnTo>
                    <a:pt x="1195082" y="2292235"/>
                  </a:lnTo>
                  <a:lnTo>
                    <a:pt x="1243037" y="2289238"/>
                  </a:lnTo>
                  <a:lnTo>
                    <a:pt x="1290447" y="2284311"/>
                  </a:lnTo>
                  <a:lnTo>
                    <a:pt x="1337259" y="2277465"/>
                  </a:lnTo>
                  <a:lnTo>
                    <a:pt x="1383436" y="2268753"/>
                  </a:lnTo>
                  <a:lnTo>
                    <a:pt x="1428940" y="2258225"/>
                  </a:lnTo>
                  <a:lnTo>
                    <a:pt x="1473746" y="2245906"/>
                  </a:lnTo>
                  <a:lnTo>
                    <a:pt x="1517789" y="2231834"/>
                  </a:lnTo>
                  <a:lnTo>
                    <a:pt x="1561033" y="2216061"/>
                  </a:lnTo>
                  <a:lnTo>
                    <a:pt x="1603463" y="2198624"/>
                  </a:lnTo>
                  <a:lnTo>
                    <a:pt x="1645005" y="2179548"/>
                  </a:lnTo>
                  <a:lnTo>
                    <a:pt x="1685645" y="2158898"/>
                  </a:lnTo>
                  <a:lnTo>
                    <a:pt x="1725333" y="2136698"/>
                  </a:lnTo>
                  <a:lnTo>
                    <a:pt x="1764042" y="2112988"/>
                  </a:lnTo>
                  <a:lnTo>
                    <a:pt x="1801710" y="2087803"/>
                  </a:lnTo>
                  <a:lnTo>
                    <a:pt x="1838299" y="2061197"/>
                  </a:lnTo>
                  <a:lnTo>
                    <a:pt x="1873796" y="2033206"/>
                  </a:lnTo>
                  <a:lnTo>
                    <a:pt x="1908136" y="2003856"/>
                  </a:lnTo>
                  <a:lnTo>
                    <a:pt x="1941283" y="1973211"/>
                  </a:lnTo>
                  <a:lnTo>
                    <a:pt x="1973199" y="1941283"/>
                  </a:lnTo>
                  <a:lnTo>
                    <a:pt x="2003856" y="1908136"/>
                  </a:lnTo>
                  <a:lnTo>
                    <a:pt x="2033193" y="1873796"/>
                  </a:lnTo>
                  <a:lnTo>
                    <a:pt x="2061197" y="1838312"/>
                  </a:lnTo>
                  <a:lnTo>
                    <a:pt x="2087803" y="1801710"/>
                  </a:lnTo>
                  <a:lnTo>
                    <a:pt x="2112975" y="1764042"/>
                  </a:lnTo>
                  <a:lnTo>
                    <a:pt x="2136686" y="1725345"/>
                  </a:lnTo>
                  <a:lnTo>
                    <a:pt x="2158885" y="1685658"/>
                  </a:lnTo>
                  <a:lnTo>
                    <a:pt x="2179548" y="1645018"/>
                  </a:lnTo>
                  <a:lnTo>
                    <a:pt x="2198611" y="1603463"/>
                  </a:lnTo>
                  <a:lnTo>
                    <a:pt x="2216061" y="1561045"/>
                  </a:lnTo>
                  <a:lnTo>
                    <a:pt x="2231834" y="1517789"/>
                  </a:lnTo>
                  <a:lnTo>
                    <a:pt x="2245893" y="1473746"/>
                  </a:lnTo>
                  <a:lnTo>
                    <a:pt x="2258212" y="1428953"/>
                  </a:lnTo>
                  <a:lnTo>
                    <a:pt x="2268753" y="1383436"/>
                  </a:lnTo>
                  <a:lnTo>
                    <a:pt x="2277465" y="1337259"/>
                  </a:lnTo>
                  <a:lnTo>
                    <a:pt x="2284298" y="1290447"/>
                  </a:lnTo>
                  <a:lnTo>
                    <a:pt x="2289238" y="1243050"/>
                  </a:lnTo>
                  <a:lnTo>
                    <a:pt x="2292235" y="1195095"/>
                  </a:lnTo>
                  <a:lnTo>
                    <a:pt x="2293239" y="1146619"/>
                  </a:lnTo>
                  <a:close/>
                </a:path>
                <a:path w="2770504" h="2451734">
                  <a:moveTo>
                    <a:pt x="2769895" y="2200008"/>
                  </a:moveTo>
                  <a:lnTo>
                    <a:pt x="2765844" y="2154809"/>
                  </a:lnTo>
                  <a:lnTo>
                    <a:pt x="2754172" y="2112276"/>
                  </a:lnTo>
                  <a:lnTo>
                    <a:pt x="2735580" y="2073109"/>
                  </a:lnTo>
                  <a:lnTo>
                    <a:pt x="2710777" y="2038007"/>
                  </a:lnTo>
                  <a:lnTo>
                    <a:pt x="2680474" y="2007704"/>
                  </a:lnTo>
                  <a:lnTo>
                    <a:pt x="2645384" y="1982901"/>
                  </a:lnTo>
                  <a:lnTo>
                    <a:pt x="2606205" y="1964309"/>
                  </a:lnTo>
                  <a:lnTo>
                    <a:pt x="2563672" y="1952625"/>
                  </a:lnTo>
                  <a:lnTo>
                    <a:pt x="2518473" y="1948573"/>
                  </a:lnTo>
                  <a:lnTo>
                    <a:pt x="2473287" y="1952625"/>
                  </a:lnTo>
                  <a:lnTo>
                    <a:pt x="2430742" y="1964309"/>
                  </a:lnTo>
                  <a:lnTo>
                    <a:pt x="2391575" y="1982901"/>
                  </a:lnTo>
                  <a:lnTo>
                    <a:pt x="2356485" y="2007704"/>
                  </a:lnTo>
                  <a:lnTo>
                    <a:pt x="2326182" y="2038007"/>
                  </a:lnTo>
                  <a:lnTo>
                    <a:pt x="2301367" y="2073109"/>
                  </a:lnTo>
                  <a:lnTo>
                    <a:pt x="2282774" y="2112276"/>
                  </a:lnTo>
                  <a:lnTo>
                    <a:pt x="2271090" y="2154809"/>
                  </a:lnTo>
                  <a:lnTo>
                    <a:pt x="2267039" y="2200008"/>
                  </a:lnTo>
                  <a:lnTo>
                    <a:pt x="2271090" y="2245195"/>
                  </a:lnTo>
                  <a:lnTo>
                    <a:pt x="2282774" y="2287727"/>
                  </a:lnTo>
                  <a:lnTo>
                    <a:pt x="2301367" y="2326906"/>
                  </a:lnTo>
                  <a:lnTo>
                    <a:pt x="2326182" y="2361996"/>
                  </a:lnTo>
                  <a:lnTo>
                    <a:pt x="2356485" y="2392299"/>
                  </a:lnTo>
                  <a:lnTo>
                    <a:pt x="2391575" y="2417102"/>
                  </a:lnTo>
                  <a:lnTo>
                    <a:pt x="2430742" y="2435695"/>
                  </a:lnTo>
                  <a:lnTo>
                    <a:pt x="2473287" y="2447379"/>
                  </a:lnTo>
                  <a:lnTo>
                    <a:pt x="2518473" y="2451430"/>
                  </a:lnTo>
                  <a:lnTo>
                    <a:pt x="2563672" y="2447379"/>
                  </a:lnTo>
                  <a:lnTo>
                    <a:pt x="2606205" y="2435695"/>
                  </a:lnTo>
                  <a:lnTo>
                    <a:pt x="2645384" y="2417102"/>
                  </a:lnTo>
                  <a:lnTo>
                    <a:pt x="2680474" y="2392299"/>
                  </a:lnTo>
                  <a:lnTo>
                    <a:pt x="2710777" y="2361996"/>
                  </a:lnTo>
                  <a:lnTo>
                    <a:pt x="2735580" y="2326906"/>
                  </a:lnTo>
                  <a:lnTo>
                    <a:pt x="2754172" y="2287727"/>
                  </a:lnTo>
                  <a:lnTo>
                    <a:pt x="2765844" y="2245195"/>
                  </a:lnTo>
                  <a:lnTo>
                    <a:pt x="2769895" y="2200008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7">
              <a:extLst>
                <a:ext uri="{FF2B5EF4-FFF2-40B4-BE49-F238E27FC236}">
                  <a16:creationId xmlns:a16="http://schemas.microsoft.com/office/drawing/2014/main" id="{E3117CA8-C356-BDA9-FD85-2EB03B137EEA}"/>
                </a:ext>
              </a:extLst>
            </p:cNvPr>
            <p:cNvSpPr/>
            <p:nvPr/>
          </p:nvSpPr>
          <p:spPr>
            <a:xfrm>
              <a:off x="9597" y="4925061"/>
              <a:ext cx="1272559" cy="1930720"/>
            </a:xfrm>
            <a:custGeom>
              <a:avLst/>
              <a:gdLst/>
              <a:ahLst/>
              <a:cxnLst/>
              <a:rect l="l" t="t" r="r" b="b"/>
              <a:pathLst>
                <a:path w="1403350" h="2129154">
                  <a:moveTo>
                    <a:pt x="256217" y="0"/>
                  </a:moveTo>
                  <a:lnTo>
                    <a:pt x="207748" y="1005"/>
                  </a:lnTo>
                  <a:lnTo>
                    <a:pt x="159791" y="3997"/>
                  </a:lnTo>
                  <a:lnTo>
                    <a:pt x="112387" y="8933"/>
                  </a:lnTo>
                  <a:lnTo>
                    <a:pt x="65576" y="15776"/>
                  </a:lnTo>
                  <a:lnTo>
                    <a:pt x="19397" y="24484"/>
                  </a:lnTo>
                  <a:lnTo>
                    <a:pt x="0" y="28974"/>
                  </a:lnTo>
                  <a:lnTo>
                    <a:pt x="0" y="2128758"/>
                  </a:lnTo>
                  <a:lnTo>
                    <a:pt x="847885" y="2128758"/>
                  </a:lnTo>
                  <a:lnTo>
                    <a:pt x="873636" y="2112981"/>
                  </a:lnTo>
                  <a:lnTo>
                    <a:pt x="911305" y="2087802"/>
                  </a:lnTo>
                  <a:lnTo>
                    <a:pt x="947904" y="2061196"/>
                  </a:lnTo>
                  <a:lnTo>
                    <a:pt x="983393" y="2033201"/>
                  </a:lnTo>
                  <a:lnTo>
                    <a:pt x="1017732" y="2003858"/>
                  </a:lnTo>
                  <a:lnTo>
                    <a:pt x="1050883" y="1973206"/>
                  </a:lnTo>
                  <a:lnTo>
                    <a:pt x="1082804" y="1941285"/>
                  </a:lnTo>
                  <a:lnTo>
                    <a:pt x="1113456" y="1908135"/>
                  </a:lnTo>
                  <a:lnTo>
                    <a:pt x="1142799" y="1873795"/>
                  </a:lnTo>
                  <a:lnTo>
                    <a:pt x="1170794" y="1838306"/>
                  </a:lnTo>
                  <a:lnTo>
                    <a:pt x="1197400" y="1801707"/>
                  </a:lnTo>
                  <a:lnTo>
                    <a:pt x="1222579" y="1764039"/>
                  </a:lnTo>
                  <a:lnTo>
                    <a:pt x="1246289" y="1725340"/>
                  </a:lnTo>
                  <a:lnTo>
                    <a:pt x="1268492" y="1685650"/>
                  </a:lnTo>
                  <a:lnTo>
                    <a:pt x="1289147" y="1645011"/>
                  </a:lnTo>
                  <a:lnTo>
                    <a:pt x="1308215" y="1603460"/>
                  </a:lnTo>
                  <a:lnTo>
                    <a:pt x="1325656" y="1561039"/>
                  </a:lnTo>
                  <a:lnTo>
                    <a:pt x="1341430" y="1517786"/>
                  </a:lnTo>
                  <a:lnTo>
                    <a:pt x="1355497" y="1473742"/>
                  </a:lnTo>
                  <a:lnTo>
                    <a:pt x="1367818" y="1428947"/>
                  </a:lnTo>
                  <a:lnTo>
                    <a:pt x="1378352" y="1383439"/>
                  </a:lnTo>
                  <a:lnTo>
                    <a:pt x="1387060" y="1337260"/>
                  </a:lnTo>
                  <a:lnTo>
                    <a:pt x="1393903" y="1290448"/>
                  </a:lnTo>
                  <a:lnTo>
                    <a:pt x="1398839" y="1243045"/>
                  </a:lnTo>
                  <a:lnTo>
                    <a:pt x="1401831" y="1195088"/>
                  </a:lnTo>
                  <a:lnTo>
                    <a:pt x="1402836" y="1146619"/>
                  </a:lnTo>
                  <a:lnTo>
                    <a:pt x="1401831" y="1098150"/>
                  </a:lnTo>
                  <a:lnTo>
                    <a:pt x="1398839" y="1050193"/>
                  </a:lnTo>
                  <a:lnTo>
                    <a:pt x="1393903" y="1002790"/>
                  </a:lnTo>
                  <a:lnTo>
                    <a:pt x="1387060" y="955978"/>
                  </a:lnTo>
                  <a:lnTo>
                    <a:pt x="1378352" y="909799"/>
                  </a:lnTo>
                  <a:lnTo>
                    <a:pt x="1367818" y="864291"/>
                  </a:lnTo>
                  <a:lnTo>
                    <a:pt x="1355497" y="819496"/>
                  </a:lnTo>
                  <a:lnTo>
                    <a:pt x="1341430" y="775452"/>
                  </a:lnTo>
                  <a:lnTo>
                    <a:pt x="1325656" y="732199"/>
                  </a:lnTo>
                  <a:lnTo>
                    <a:pt x="1308215" y="689778"/>
                  </a:lnTo>
                  <a:lnTo>
                    <a:pt x="1289147" y="648227"/>
                  </a:lnTo>
                  <a:lnTo>
                    <a:pt x="1268492" y="607588"/>
                  </a:lnTo>
                  <a:lnTo>
                    <a:pt x="1246289" y="567898"/>
                  </a:lnTo>
                  <a:lnTo>
                    <a:pt x="1222579" y="529199"/>
                  </a:lnTo>
                  <a:lnTo>
                    <a:pt x="1197400" y="491531"/>
                  </a:lnTo>
                  <a:lnTo>
                    <a:pt x="1170794" y="454932"/>
                  </a:lnTo>
                  <a:lnTo>
                    <a:pt x="1142799" y="419443"/>
                  </a:lnTo>
                  <a:lnTo>
                    <a:pt x="1113456" y="385103"/>
                  </a:lnTo>
                  <a:lnTo>
                    <a:pt x="1082804" y="351953"/>
                  </a:lnTo>
                  <a:lnTo>
                    <a:pt x="1050883" y="320032"/>
                  </a:lnTo>
                  <a:lnTo>
                    <a:pt x="1017732" y="289380"/>
                  </a:lnTo>
                  <a:lnTo>
                    <a:pt x="983393" y="260037"/>
                  </a:lnTo>
                  <a:lnTo>
                    <a:pt x="947904" y="232042"/>
                  </a:lnTo>
                  <a:lnTo>
                    <a:pt x="911305" y="205436"/>
                  </a:lnTo>
                  <a:lnTo>
                    <a:pt x="873636" y="180257"/>
                  </a:lnTo>
                  <a:lnTo>
                    <a:pt x="834938" y="156547"/>
                  </a:lnTo>
                  <a:lnTo>
                    <a:pt x="795248" y="134344"/>
                  </a:lnTo>
                  <a:lnTo>
                    <a:pt x="754609" y="113689"/>
                  </a:lnTo>
                  <a:lnTo>
                    <a:pt x="713058" y="94621"/>
                  </a:lnTo>
                  <a:lnTo>
                    <a:pt x="670637" y="77180"/>
                  </a:lnTo>
                  <a:lnTo>
                    <a:pt x="627384" y="61406"/>
                  </a:lnTo>
                  <a:lnTo>
                    <a:pt x="583340" y="47339"/>
                  </a:lnTo>
                  <a:lnTo>
                    <a:pt x="538544" y="35018"/>
                  </a:lnTo>
                  <a:lnTo>
                    <a:pt x="493037" y="24484"/>
                  </a:lnTo>
                  <a:lnTo>
                    <a:pt x="446858" y="15776"/>
                  </a:lnTo>
                  <a:lnTo>
                    <a:pt x="400046" y="8933"/>
                  </a:lnTo>
                  <a:lnTo>
                    <a:pt x="352643" y="3997"/>
                  </a:lnTo>
                  <a:lnTo>
                    <a:pt x="304686" y="1005"/>
                  </a:lnTo>
                  <a:lnTo>
                    <a:pt x="256217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8">
              <a:extLst>
                <a:ext uri="{FF2B5EF4-FFF2-40B4-BE49-F238E27FC236}">
                  <a16:creationId xmlns:a16="http://schemas.microsoft.com/office/drawing/2014/main" id="{D63CF557-1D03-CF27-546B-1151257DE682}"/>
                </a:ext>
              </a:extLst>
            </p:cNvPr>
            <p:cNvSpPr/>
            <p:nvPr/>
          </p:nvSpPr>
          <p:spPr>
            <a:xfrm>
              <a:off x="1438442" y="5634837"/>
              <a:ext cx="1580045" cy="1220736"/>
            </a:xfrm>
            <a:custGeom>
              <a:avLst/>
              <a:gdLst/>
              <a:ahLst/>
              <a:cxnLst/>
              <a:rect l="l" t="t" r="r" b="b"/>
              <a:pathLst>
                <a:path w="1742439" h="1346200">
                  <a:moveTo>
                    <a:pt x="871016" y="0"/>
                  </a:moveTo>
                  <a:lnTo>
                    <a:pt x="823226" y="1288"/>
                  </a:lnTo>
                  <a:lnTo>
                    <a:pt x="776109" y="5110"/>
                  </a:lnTo>
                  <a:lnTo>
                    <a:pt x="729733" y="11400"/>
                  </a:lnTo>
                  <a:lnTo>
                    <a:pt x="684162" y="20089"/>
                  </a:lnTo>
                  <a:lnTo>
                    <a:pt x="639465" y="31113"/>
                  </a:lnTo>
                  <a:lnTo>
                    <a:pt x="595707" y="44404"/>
                  </a:lnTo>
                  <a:lnTo>
                    <a:pt x="552955" y="59897"/>
                  </a:lnTo>
                  <a:lnTo>
                    <a:pt x="511275" y="77525"/>
                  </a:lnTo>
                  <a:lnTo>
                    <a:pt x="470733" y="97221"/>
                  </a:lnTo>
                  <a:lnTo>
                    <a:pt x="431397" y="118919"/>
                  </a:lnTo>
                  <a:lnTo>
                    <a:pt x="393332" y="142552"/>
                  </a:lnTo>
                  <a:lnTo>
                    <a:pt x="356605" y="168055"/>
                  </a:lnTo>
                  <a:lnTo>
                    <a:pt x="321282" y="195360"/>
                  </a:lnTo>
                  <a:lnTo>
                    <a:pt x="287429" y="224402"/>
                  </a:lnTo>
                  <a:lnTo>
                    <a:pt x="255114" y="255114"/>
                  </a:lnTo>
                  <a:lnTo>
                    <a:pt x="224402" y="287429"/>
                  </a:lnTo>
                  <a:lnTo>
                    <a:pt x="195360" y="321282"/>
                  </a:lnTo>
                  <a:lnTo>
                    <a:pt x="168055" y="356605"/>
                  </a:lnTo>
                  <a:lnTo>
                    <a:pt x="142552" y="393332"/>
                  </a:lnTo>
                  <a:lnTo>
                    <a:pt x="118919" y="431397"/>
                  </a:lnTo>
                  <a:lnTo>
                    <a:pt x="97221" y="470733"/>
                  </a:lnTo>
                  <a:lnTo>
                    <a:pt x="77525" y="511275"/>
                  </a:lnTo>
                  <a:lnTo>
                    <a:pt x="59897" y="552955"/>
                  </a:lnTo>
                  <a:lnTo>
                    <a:pt x="44404" y="595707"/>
                  </a:lnTo>
                  <a:lnTo>
                    <a:pt x="31113" y="639465"/>
                  </a:lnTo>
                  <a:lnTo>
                    <a:pt x="20089" y="684162"/>
                  </a:lnTo>
                  <a:lnTo>
                    <a:pt x="11400" y="729733"/>
                  </a:lnTo>
                  <a:lnTo>
                    <a:pt x="5110" y="776109"/>
                  </a:lnTo>
                  <a:lnTo>
                    <a:pt x="1288" y="823226"/>
                  </a:lnTo>
                  <a:lnTo>
                    <a:pt x="0" y="871016"/>
                  </a:lnTo>
                  <a:lnTo>
                    <a:pt x="1288" y="918807"/>
                  </a:lnTo>
                  <a:lnTo>
                    <a:pt x="5110" y="965923"/>
                  </a:lnTo>
                  <a:lnTo>
                    <a:pt x="11400" y="1012300"/>
                  </a:lnTo>
                  <a:lnTo>
                    <a:pt x="20089" y="1057870"/>
                  </a:lnTo>
                  <a:lnTo>
                    <a:pt x="31113" y="1102568"/>
                  </a:lnTo>
                  <a:lnTo>
                    <a:pt x="44404" y="1146325"/>
                  </a:lnTo>
                  <a:lnTo>
                    <a:pt x="59897" y="1189078"/>
                  </a:lnTo>
                  <a:lnTo>
                    <a:pt x="77525" y="1230758"/>
                  </a:lnTo>
                  <a:lnTo>
                    <a:pt x="97221" y="1271299"/>
                  </a:lnTo>
                  <a:lnTo>
                    <a:pt x="118919" y="1310636"/>
                  </a:lnTo>
                  <a:lnTo>
                    <a:pt x="140895" y="1346032"/>
                  </a:lnTo>
                  <a:lnTo>
                    <a:pt x="1601138" y="1346032"/>
                  </a:lnTo>
                  <a:lnTo>
                    <a:pt x="1623114" y="1310636"/>
                  </a:lnTo>
                  <a:lnTo>
                    <a:pt x="1644812" y="1271299"/>
                  </a:lnTo>
                  <a:lnTo>
                    <a:pt x="1664508" y="1230758"/>
                  </a:lnTo>
                  <a:lnTo>
                    <a:pt x="1682136" y="1189078"/>
                  </a:lnTo>
                  <a:lnTo>
                    <a:pt x="1697628" y="1146325"/>
                  </a:lnTo>
                  <a:lnTo>
                    <a:pt x="1710920" y="1102568"/>
                  </a:lnTo>
                  <a:lnTo>
                    <a:pt x="1721943" y="1057870"/>
                  </a:lnTo>
                  <a:lnTo>
                    <a:pt x="1730633" y="1012300"/>
                  </a:lnTo>
                  <a:lnTo>
                    <a:pt x="1736922" y="965923"/>
                  </a:lnTo>
                  <a:lnTo>
                    <a:pt x="1740744" y="918807"/>
                  </a:lnTo>
                  <a:lnTo>
                    <a:pt x="1742033" y="871016"/>
                  </a:lnTo>
                  <a:lnTo>
                    <a:pt x="1740744" y="823226"/>
                  </a:lnTo>
                  <a:lnTo>
                    <a:pt x="1736922" y="776109"/>
                  </a:lnTo>
                  <a:lnTo>
                    <a:pt x="1730633" y="729733"/>
                  </a:lnTo>
                  <a:lnTo>
                    <a:pt x="1721943" y="684162"/>
                  </a:lnTo>
                  <a:lnTo>
                    <a:pt x="1710920" y="639465"/>
                  </a:lnTo>
                  <a:lnTo>
                    <a:pt x="1697628" y="595707"/>
                  </a:lnTo>
                  <a:lnTo>
                    <a:pt x="1682136" y="552955"/>
                  </a:lnTo>
                  <a:lnTo>
                    <a:pt x="1664508" y="511275"/>
                  </a:lnTo>
                  <a:lnTo>
                    <a:pt x="1644812" y="470733"/>
                  </a:lnTo>
                  <a:lnTo>
                    <a:pt x="1623114" y="431397"/>
                  </a:lnTo>
                  <a:lnTo>
                    <a:pt x="1599480" y="393332"/>
                  </a:lnTo>
                  <a:lnTo>
                    <a:pt x="1573978" y="356605"/>
                  </a:lnTo>
                  <a:lnTo>
                    <a:pt x="1546672" y="321282"/>
                  </a:lnTo>
                  <a:lnTo>
                    <a:pt x="1517630" y="287429"/>
                  </a:lnTo>
                  <a:lnTo>
                    <a:pt x="1486919" y="255114"/>
                  </a:lnTo>
                  <a:lnTo>
                    <a:pt x="1454603" y="224402"/>
                  </a:lnTo>
                  <a:lnTo>
                    <a:pt x="1420751" y="195360"/>
                  </a:lnTo>
                  <a:lnTo>
                    <a:pt x="1385428" y="168055"/>
                  </a:lnTo>
                  <a:lnTo>
                    <a:pt x="1348701" y="142552"/>
                  </a:lnTo>
                  <a:lnTo>
                    <a:pt x="1310636" y="118919"/>
                  </a:lnTo>
                  <a:lnTo>
                    <a:pt x="1271299" y="97221"/>
                  </a:lnTo>
                  <a:lnTo>
                    <a:pt x="1230758" y="77525"/>
                  </a:lnTo>
                  <a:lnTo>
                    <a:pt x="1189078" y="59897"/>
                  </a:lnTo>
                  <a:lnTo>
                    <a:pt x="1146325" y="44404"/>
                  </a:lnTo>
                  <a:lnTo>
                    <a:pt x="1102568" y="31113"/>
                  </a:lnTo>
                  <a:lnTo>
                    <a:pt x="1057870" y="20089"/>
                  </a:lnTo>
                  <a:lnTo>
                    <a:pt x="1012300" y="11400"/>
                  </a:lnTo>
                  <a:lnTo>
                    <a:pt x="965923" y="5110"/>
                  </a:lnTo>
                  <a:lnTo>
                    <a:pt x="918807" y="1288"/>
                  </a:lnTo>
                  <a:lnTo>
                    <a:pt x="871016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9">
              <a:extLst>
                <a:ext uri="{FF2B5EF4-FFF2-40B4-BE49-F238E27FC236}">
                  <a16:creationId xmlns:a16="http://schemas.microsoft.com/office/drawing/2014/main" id="{E6538FF3-DDE2-42CC-7C40-B64B8CC9397A}"/>
                </a:ext>
              </a:extLst>
            </p:cNvPr>
            <p:cNvSpPr/>
            <p:nvPr/>
          </p:nvSpPr>
          <p:spPr>
            <a:xfrm>
              <a:off x="4273152" y="6359534"/>
              <a:ext cx="726683" cy="496356"/>
            </a:xfrm>
            <a:custGeom>
              <a:avLst/>
              <a:gdLst/>
              <a:ahLst/>
              <a:cxnLst/>
              <a:rect l="l" t="t" r="r" b="b"/>
              <a:pathLst>
                <a:path w="801370" h="547370">
                  <a:moveTo>
                    <a:pt x="400672" y="0"/>
                  </a:moveTo>
                  <a:lnTo>
                    <a:pt x="353945" y="2695"/>
                  </a:lnTo>
                  <a:lnTo>
                    <a:pt x="308801" y="10581"/>
                  </a:lnTo>
                  <a:lnTo>
                    <a:pt x="265542" y="23357"/>
                  </a:lnTo>
                  <a:lnTo>
                    <a:pt x="224466" y="40722"/>
                  </a:lnTo>
                  <a:lnTo>
                    <a:pt x="185876" y="62376"/>
                  </a:lnTo>
                  <a:lnTo>
                    <a:pt x="150072" y="88018"/>
                  </a:lnTo>
                  <a:lnTo>
                    <a:pt x="117354" y="117348"/>
                  </a:lnTo>
                  <a:lnTo>
                    <a:pt x="88023" y="150064"/>
                  </a:lnTo>
                  <a:lnTo>
                    <a:pt x="62379" y="185867"/>
                  </a:lnTo>
                  <a:lnTo>
                    <a:pt x="40724" y="224456"/>
                  </a:lnTo>
                  <a:lnTo>
                    <a:pt x="23358" y="265531"/>
                  </a:lnTo>
                  <a:lnTo>
                    <a:pt x="10582" y="308789"/>
                  </a:lnTo>
                  <a:lnTo>
                    <a:pt x="2695" y="353933"/>
                  </a:lnTo>
                  <a:lnTo>
                    <a:pt x="0" y="400659"/>
                  </a:lnTo>
                  <a:lnTo>
                    <a:pt x="2695" y="447386"/>
                  </a:lnTo>
                  <a:lnTo>
                    <a:pt x="10582" y="492529"/>
                  </a:lnTo>
                  <a:lnTo>
                    <a:pt x="23358" y="535789"/>
                  </a:lnTo>
                  <a:lnTo>
                    <a:pt x="28035" y="546851"/>
                  </a:lnTo>
                  <a:lnTo>
                    <a:pt x="773308" y="546851"/>
                  </a:lnTo>
                  <a:lnTo>
                    <a:pt x="777985" y="535789"/>
                  </a:lnTo>
                  <a:lnTo>
                    <a:pt x="790762" y="492529"/>
                  </a:lnTo>
                  <a:lnTo>
                    <a:pt x="798648" y="447386"/>
                  </a:lnTo>
                  <a:lnTo>
                    <a:pt x="801344" y="400659"/>
                  </a:lnTo>
                  <a:lnTo>
                    <a:pt x="798648" y="353933"/>
                  </a:lnTo>
                  <a:lnTo>
                    <a:pt x="790762" y="308789"/>
                  </a:lnTo>
                  <a:lnTo>
                    <a:pt x="777985" y="265531"/>
                  </a:lnTo>
                  <a:lnTo>
                    <a:pt x="760619" y="224456"/>
                  </a:lnTo>
                  <a:lnTo>
                    <a:pt x="738964" y="185867"/>
                  </a:lnTo>
                  <a:lnTo>
                    <a:pt x="713321" y="150064"/>
                  </a:lnTo>
                  <a:lnTo>
                    <a:pt x="683990" y="117348"/>
                  </a:lnTo>
                  <a:lnTo>
                    <a:pt x="651272" y="88018"/>
                  </a:lnTo>
                  <a:lnTo>
                    <a:pt x="615467" y="62376"/>
                  </a:lnTo>
                  <a:lnTo>
                    <a:pt x="576877" y="40722"/>
                  </a:lnTo>
                  <a:lnTo>
                    <a:pt x="535802" y="23357"/>
                  </a:lnTo>
                  <a:lnTo>
                    <a:pt x="492542" y="10581"/>
                  </a:lnTo>
                  <a:lnTo>
                    <a:pt x="447399" y="2695"/>
                  </a:lnTo>
                  <a:lnTo>
                    <a:pt x="400672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0">
              <a:extLst>
                <a:ext uri="{FF2B5EF4-FFF2-40B4-BE49-F238E27FC236}">
                  <a16:creationId xmlns:a16="http://schemas.microsoft.com/office/drawing/2014/main" id="{E0B7C2DB-A4D1-95C8-95C5-D97562B895E0}"/>
                </a:ext>
              </a:extLst>
            </p:cNvPr>
            <p:cNvSpPr/>
            <p:nvPr/>
          </p:nvSpPr>
          <p:spPr>
            <a:xfrm>
              <a:off x="1979925" y="4720897"/>
              <a:ext cx="726683" cy="726683"/>
            </a:xfrm>
            <a:custGeom>
              <a:avLst/>
              <a:gdLst/>
              <a:ahLst/>
              <a:cxnLst/>
              <a:rect l="l" t="t" r="r" b="b"/>
              <a:pathLst>
                <a:path w="801369" h="801370">
                  <a:moveTo>
                    <a:pt x="400672" y="0"/>
                  </a:moveTo>
                  <a:lnTo>
                    <a:pt x="353945" y="2695"/>
                  </a:lnTo>
                  <a:lnTo>
                    <a:pt x="308801" y="10582"/>
                  </a:lnTo>
                  <a:lnTo>
                    <a:pt x="265542" y="23358"/>
                  </a:lnTo>
                  <a:lnTo>
                    <a:pt x="224466" y="40724"/>
                  </a:lnTo>
                  <a:lnTo>
                    <a:pt x="185876" y="62379"/>
                  </a:lnTo>
                  <a:lnTo>
                    <a:pt x="150072" y="88022"/>
                  </a:lnTo>
                  <a:lnTo>
                    <a:pt x="117354" y="117352"/>
                  </a:lnTo>
                  <a:lnTo>
                    <a:pt x="88023" y="150070"/>
                  </a:lnTo>
                  <a:lnTo>
                    <a:pt x="62379" y="185873"/>
                  </a:lnTo>
                  <a:lnTo>
                    <a:pt x="40724" y="224462"/>
                  </a:lnTo>
                  <a:lnTo>
                    <a:pt x="23358" y="265536"/>
                  </a:lnTo>
                  <a:lnTo>
                    <a:pt x="10582" y="308793"/>
                  </a:lnTo>
                  <a:lnTo>
                    <a:pt x="2695" y="353935"/>
                  </a:lnTo>
                  <a:lnTo>
                    <a:pt x="0" y="400659"/>
                  </a:lnTo>
                  <a:lnTo>
                    <a:pt x="2695" y="447386"/>
                  </a:lnTo>
                  <a:lnTo>
                    <a:pt x="10582" y="492529"/>
                  </a:lnTo>
                  <a:lnTo>
                    <a:pt x="23358" y="535789"/>
                  </a:lnTo>
                  <a:lnTo>
                    <a:pt x="40724" y="576864"/>
                  </a:lnTo>
                  <a:lnTo>
                    <a:pt x="62379" y="615455"/>
                  </a:lnTo>
                  <a:lnTo>
                    <a:pt x="88023" y="651259"/>
                  </a:lnTo>
                  <a:lnTo>
                    <a:pt x="117354" y="683977"/>
                  </a:lnTo>
                  <a:lnTo>
                    <a:pt x="150072" y="713308"/>
                  </a:lnTo>
                  <a:lnTo>
                    <a:pt x="185876" y="738951"/>
                  </a:lnTo>
                  <a:lnTo>
                    <a:pt x="224466" y="760607"/>
                  </a:lnTo>
                  <a:lnTo>
                    <a:pt x="265542" y="777973"/>
                  </a:lnTo>
                  <a:lnTo>
                    <a:pt x="308801" y="790749"/>
                  </a:lnTo>
                  <a:lnTo>
                    <a:pt x="353945" y="798636"/>
                  </a:lnTo>
                  <a:lnTo>
                    <a:pt x="400672" y="801331"/>
                  </a:lnTo>
                  <a:lnTo>
                    <a:pt x="447399" y="798636"/>
                  </a:lnTo>
                  <a:lnTo>
                    <a:pt x="492542" y="790749"/>
                  </a:lnTo>
                  <a:lnTo>
                    <a:pt x="535802" y="777973"/>
                  </a:lnTo>
                  <a:lnTo>
                    <a:pt x="576877" y="760607"/>
                  </a:lnTo>
                  <a:lnTo>
                    <a:pt x="615467" y="738951"/>
                  </a:lnTo>
                  <a:lnTo>
                    <a:pt x="651272" y="713308"/>
                  </a:lnTo>
                  <a:lnTo>
                    <a:pt x="683990" y="683977"/>
                  </a:lnTo>
                  <a:lnTo>
                    <a:pt x="713321" y="651259"/>
                  </a:lnTo>
                  <a:lnTo>
                    <a:pt x="738964" y="615455"/>
                  </a:lnTo>
                  <a:lnTo>
                    <a:pt x="760619" y="576864"/>
                  </a:lnTo>
                  <a:lnTo>
                    <a:pt x="777985" y="535789"/>
                  </a:lnTo>
                  <a:lnTo>
                    <a:pt x="790762" y="492529"/>
                  </a:lnTo>
                  <a:lnTo>
                    <a:pt x="798648" y="447386"/>
                  </a:lnTo>
                  <a:lnTo>
                    <a:pt x="801344" y="400659"/>
                  </a:lnTo>
                  <a:lnTo>
                    <a:pt x="798648" y="353935"/>
                  </a:lnTo>
                  <a:lnTo>
                    <a:pt x="790762" y="308793"/>
                  </a:lnTo>
                  <a:lnTo>
                    <a:pt x="777985" y="265536"/>
                  </a:lnTo>
                  <a:lnTo>
                    <a:pt x="760619" y="224462"/>
                  </a:lnTo>
                  <a:lnTo>
                    <a:pt x="738964" y="185873"/>
                  </a:lnTo>
                  <a:lnTo>
                    <a:pt x="713321" y="150070"/>
                  </a:lnTo>
                  <a:lnTo>
                    <a:pt x="683990" y="117352"/>
                  </a:lnTo>
                  <a:lnTo>
                    <a:pt x="651272" y="88022"/>
                  </a:lnTo>
                  <a:lnTo>
                    <a:pt x="615467" y="62379"/>
                  </a:lnTo>
                  <a:lnTo>
                    <a:pt x="576877" y="40724"/>
                  </a:lnTo>
                  <a:lnTo>
                    <a:pt x="535802" y="23358"/>
                  </a:lnTo>
                  <a:lnTo>
                    <a:pt x="492542" y="10582"/>
                  </a:lnTo>
                  <a:lnTo>
                    <a:pt x="447399" y="2695"/>
                  </a:lnTo>
                  <a:lnTo>
                    <a:pt x="400672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735724" y="6114954"/>
            <a:ext cx="4929352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0C06F99-8172-DCE1-7EFE-FF4F105EC10F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937730" y="-624301"/>
            <a:ext cx="8682510" cy="8565938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32467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Ne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 userDrawn="1"/>
        </p:nvSpPr>
        <p:spPr>
          <a:xfrm>
            <a:off x="0" y="-4957"/>
            <a:ext cx="1219784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33" name="object 13">
            <a:extLst>
              <a:ext uri="{FF2B5EF4-FFF2-40B4-BE49-F238E27FC236}">
                <a16:creationId xmlns:a16="http://schemas.microsoft.com/office/drawing/2014/main" id="{A0C82D7B-43A0-E7DA-A947-D2D94D26026C}"/>
              </a:ext>
            </a:extLst>
          </p:cNvPr>
          <p:cNvSpPr/>
          <p:nvPr/>
        </p:nvSpPr>
        <p:spPr>
          <a:xfrm rot="10800000">
            <a:off x="11287374" y="7555196"/>
            <a:ext cx="371988" cy="386441"/>
          </a:xfrm>
          <a:custGeom>
            <a:avLst/>
            <a:gdLst/>
            <a:ahLst/>
            <a:cxnLst/>
            <a:rect l="l" t="t" r="r" b="b"/>
            <a:pathLst>
              <a:path w="382905" h="388619">
                <a:moveTo>
                  <a:pt x="191198" y="0"/>
                </a:moveTo>
                <a:lnTo>
                  <a:pt x="147361" y="5131"/>
                </a:lnTo>
                <a:lnTo>
                  <a:pt x="107117" y="19747"/>
                </a:lnTo>
                <a:lnTo>
                  <a:pt x="71617" y="42682"/>
                </a:lnTo>
                <a:lnTo>
                  <a:pt x="42006" y="72771"/>
                </a:lnTo>
                <a:lnTo>
                  <a:pt x="19435" y="108846"/>
                </a:lnTo>
                <a:lnTo>
                  <a:pt x="5050" y="149744"/>
                </a:lnTo>
                <a:lnTo>
                  <a:pt x="0" y="194297"/>
                </a:lnTo>
                <a:lnTo>
                  <a:pt x="5050" y="238850"/>
                </a:lnTo>
                <a:lnTo>
                  <a:pt x="19435" y="279750"/>
                </a:lnTo>
                <a:lnTo>
                  <a:pt x="42006" y="315828"/>
                </a:lnTo>
                <a:lnTo>
                  <a:pt x="71617" y="345919"/>
                </a:lnTo>
                <a:lnTo>
                  <a:pt x="107117" y="368857"/>
                </a:lnTo>
                <a:lnTo>
                  <a:pt x="147361" y="383475"/>
                </a:lnTo>
                <a:lnTo>
                  <a:pt x="191198" y="388607"/>
                </a:lnTo>
                <a:lnTo>
                  <a:pt x="235039" y="383475"/>
                </a:lnTo>
                <a:lnTo>
                  <a:pt x="275284" y="368857"/>
                </a:lnTo>
                <a:lnTo>
                  <a:pt x="310785" y="345919"/>
                </a:lnTo>
                <a:lnTo>
                  <a:pt x="340394" y="315828"/>
                </a:lnTo>
                <a:lnTo>
                  <a:pt x="362964" y="279750"/>
                </a:lnTo>
                <a:lnTo>
                  <a:pt x="377347" y="238850"/>
                </a:lnTo>
                <a:lnTo>
                  <a:pt x="382397" y="194297"/>
                </a:lnTo>
                <a:lnTo>
                  <a:pt x="377347" y="149744"/>
                </a:lnTo>
                <a:lnTo>
                  <a:pt x="362964" y="108846"/>
                </a:lnTo>
                <a:lnTo>
                  <a:pt x="340394" y="72771"/>
                </a:lnTo>
                <a:lnTo>
                  <a:pt x="310785" y="42682"/>
                </a:lnTo>
                <a:lnTo>
                  <a:pt x="275284" y="19747"/>
                </a:lnTo>
                <a:lnTo>
                  <a:pt x="235039" y="5131"/>
                </a:lnTo>
                <a:lnTo>
                  <a:pt x="191198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4">
            <a:extLst>
              <a:ext uri="{FF2B5EF4-FFF2-40B4-BE49-F238E27FC236}">
                <a16:creationId xmlns:a16="http://schemas.microsoft.com/office/drawing/2014/main" id="{BA238379-38B4-1ED0-2EBC-33F28CE277AE}"/>
              </a:ext>
            </a:extLst>
          </p:cNvPr>
          <p:cNvSpPr/>
          <p:nvPr/>
        </p:nvSpPr>
        <p:spPr>
          <a:xfrm rot="10800000">
            <a:off x="11127502" y="7012374"/>
            <a:ext cx="313382" cy="325822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41">
            <a:extLst>
              <a:ext uri="{FF2B5EF4-FFF2-40B4-BE49-F238E27FC236}">
                <a16:creationId xmlns:a16="http://schemas.microsoft.com/office/drawing/2014/main" id="{957BDDD7-B931-B769-D505-43BF2BAE0273}"/>
              </a:ext>
            </a:extLst>
          </p:cNvPr>
          <p:cNvGrpSpPr/>
          <p:nvPr userDrawn="1"/>
        </p:nvGrpSpPr>
        <p:grpSpPr>
          <a:xfrm>
            <a:off x="10681097" y="5820975"/>
            <a:ext cx="651156" cy="708550"/>
            <a:chOff x="5598848" y="1620229"/>
            <a:chExt cx="2190115" cy="2383155"/>
          </a:xfrm>
        </p:grpSpPr>
        <p:pic>
          <p:nvPicPr>
            <p:cNvPr id="6" name="object 42">
              <a:extLst>
                <a:ext uri="{FF2B5EF4-FFF2-40B4-BE49-F238E27FC236}">
                  <a16:creationId xmlns:a16="http://schemas.microsoft.com/office/drawing/2014/main" id="{B0316D10-AB7F-7247-2309-FF6E189194B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1630" y="1899091"/>
              <a:ext cx="113817" cy="115671"/>
            </a:xfrm>
            <a:prstGeom prst="rect">
              <a:avLst/>
            </a:prstGeom>
          </p:spPr>
        </p:pic>
        <p:pic>
          <p:nvPicPr>
            <p:cNvPr id="7" name="object 43">
              <a:extLst>
                <a:ext uri="{FF2B5EF4-FFF2-40B4-BE49-F238E27FC236}">
                  <a16:creationId xmlns:a16="http://schemas.microsoft.com/office/drawing/2014/main" id="{74F3DB94-6083-9227-318F-D47A76A048F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8848" y="1620229"/>
              <a:ext cx="2189904" cy="2382902"/>
            </a:xfrm>
            <a:prstGeom prst="rect">
              <a:avLst/>
            </a:prstGeom>
          </p:spPr>
        </p:pic>
        <p:pic>
          <p:nvPicPr>
            <p:cNvPr id="13" name="object 44">
              <a:extLst>
                <a:ext uri="{FF2B5EF4-FFF2-40B4-BE49-F238E27FC236}">
                  <a16:creationId xmlns:a16="http://schemas.microsoft.com/office/drawing/2014/main" id="{58167220-AAA0-C719-AE15-32888A8561F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1611" y="1669224"/>
              <a:ext cx="175945" cy="178803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A38F56F-30C0-B8AE-9A2D-75D458292098}"/>
              </a:ext>
            </a:extLst>
          </p:cNvPr>
          <p:cNvGrpSpPr/>
          <p:nvPr userDrawn="1"/>
        </p:nvGrpSpPr>
        <p:grpSpPr>
          <a:xfrm>
            <a:off x="6109850" y="-1"/>
            <a:ext cx="6097260" cy="1857721"/>
            <a:chOff x="6613002" y="0"/>
            <a:chExt cx="5573326" cy="1698088"/>
          </a:xfrm>
        </p:grpSpPr>
        <p:sp>
          <p:nvSpPr>
            <p:cNvPr id="21" name="object 3">
              <a:extLst>
                <a:ext uri="{FF2B5EF4-FFF2-40B4-BE49-F238E27FC236}">
                  <a16:creationId xmlns:a16="http://schemas.microsoft.com/office/drawing/2014/main" id="{17BFCD84-F3D5-2D67-1EF1-6EA656954F92}"/>
                </a:ext>
              </a:extLst>
            </p:cNvPr>
            <p:cNvSpPr/>
            <p:nvPr/>
          </p:nvSpPr>
          <p:spPr>
            <a:xfrm>
              <a:off x="7850787" y="1099048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251434" y="0"/>
                  </a:moveTo>
                  <a:lnTo>
                    <a:pt x="206239" y="4050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3"/>
                  </a:lnTo>
                  <a:lnTo>
                    <a:pt x="59134" y="89437"/>
                  </a:lnTo>
                  <a:lnTo>
                    <a:pt x="34328" y="124527"/>
                  </a:lnTo>
                  <a:lnTo>
                    <a:pt x="15730" y="163695"/>
                  </a:lnTo>
                  <a:lnTo>
                    <a:pt x="4051" y="206230"/>
                  </a:lnTo>
                  <a:lnTo>
                    <a:pt x="0" y="251421"/>
                  </a:lnTo>
                  <a:lnTo>
                    <a:pt x="4051" y="296617"/>
                  </a:lnTo>
                  <a:lnTo>
                    <a:pt x="15730" y="339154"/>
                  </a:lnTo>
                  <a:lnTo>
                    <a:pt x="34328" y="378325"/>
                  </a:lnTo>
                  <a:lnTo>
                    <a:pt x="59134" y="413417"/>
                  </a:lnTo>
                  <a:lnTo>
                    <a:pt x="89439" y="443721"/>
                  </a:lnTo>
                  <a:lnTo>
                    <a:pt x="124531" y="468527"/>
                  </a:lnTo>
                  <a:lnTo>
                    <a:pt x="163701" y="487125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5" y="487125"/>
                  </a:lnTo>
                  <a:lnTo>
                    <a:pt x="378334" y="468527"/>
                  </a:lnTo>
                  <a:lnTo>
                    <a:pt x="413424" y="443721"/>
                  </a:lnTo>
                  <a:lnTo>
                    <a:pt x="443726" y="413417"/>
                  </a:lnTo>
                  <a:lnTo>
                    <a:pt x="468531" y="378325"/>
                  </a:lnTo>
                  <a:lnTo>
                    <a:pt x="487127" y="339154"/>
                  </a:lnTo>
                  <a:lnTo>
                    <a:pt x="498805" y="296617"/>
                  </a:lnTo>
                  <a:lnTo>
                    <a:pt x="502856" y="251421"/>
                  </a:lnTo>
                  <a:lnTo>
                    <a:pt x="498805" y="206230"/>
                  </a:lnTo>
                  <a:lnTo>
                    <a:pt x="487127" y="163695"/>
                  </a:lnTo>
                  <a:lnTo>
                    <a:pt x="468531" y="124527"/>
                  </a:lnTo>
                  <a:lnTo>
                    <a:pt x="443726" y="89437"/>
                  </a:lnTo>
                  <a:lnTo>
                    <a:pt x="413424" y="59133"/>
                  </a:lnTo>
                  <a:lnTo>
                    <a:pt x="378334" y="34328"/>
                  </a:lnTo>
                  <a:lnTo>
                    <a:pt x="339165" y="15730"/>
                  </a:lnTo>
                  <a:lnTo>
                    <a:pt x="296629" y="4050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4">
              <a:extLst>
                <a:ext uri="{FF2B5EF4-FFF2-40B4-BE49-F238E27FC236}">
                  <a16:creationId xmlns:a16="http://schemas.microsoft.com/office/drawing/2014/main" id="{DC5B7BD2-C012-045B-C0AE-20165117D00C}"/>
                </a:ext>
              </a:extLst>
            </p:cNvPr>
            <p:cNvSpPr/>
            <p:nvPr/>
          </p:nvSpPr>
          <p:spPr>
            <a:xfrm>
              <a:off x="8748519" y="377061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251434" y="0"/>
                  </a:moveTo>
                  <a:lnTo>
                    <a:pt x="206239" y="4050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3"/>
                  </a:lnTo>
                  <a:lnTo>
                    <a:pt x="59134" y="89437"/>
                  </a:lnTo>
                  <a:lnTo>
                    <a:pt x="34328" y="124527"/>
                  </a:lnTo>
                  <a:lnTo>
                    <a:pt x="15730" y="163695"/>
                  </a:lnTo>
                  <a:lnTo>
                    <a:pt x="4051" y="206230"/>
                  </a:lnTo>
                  <a:lnTo>
                    <a:pt x="0" y="251421"/>
                  </a:lnTo>
                  <a:lnTo>
                    <a:pt x="4051" y="296617"/>
                  </a:lnTo>
                  <a:lnTo>
                    <a:pt x="15730" y="339154"/>
                  </a:lnTo>
                  <a:lnTo>
                    <a:pt x="34328" y="378325"/>
                  </a:lnTo>
                  <a:lnTo>
                    <a:pt x="59134" y="413417"/>
                  </a:lnTo>
                  <a:lnTo>
                    <a:pt x="89439" y="443721"/>
                  </a:lnTo>
                  <a:lnTo>
                    <a:pt x="124531" y="468527"/>
                  </a:lnTo>
                  <a:lnTo>
                    <a:pt x="163701" y="487125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5" y="487125"/>
                  </a:lnTo>
                  <a:lnTo>
                    <a:pt x="378334" y="468527"/>
                  </a:lnTo>
                  <a:lnTo>
                    <a:pt x="413424" y="443721"/>
                  </a:lnTo>
                  <a:lnTo>
                    <a:pt x="443726" y="413417"/>
                  </a:lnTo>
                  <a:lnTo>
                    <a:pt x="468531" y="378325"/>
                  </a:lnTo>
                  <a:lnTo>
                    <a:pt x="487127" y="339154"/>
                  </a:lnTo>
                  <a:lnTo>
                    <a:pt x="498805" y="296617"/>
                  </a:lnTo>
                  <a:lnTo>
                    <a:pt x="502856" y="251421"/>
                  </a:lnTo>
                  <a:lnTo>
                    <a:pt x="498805" y="206230"/>
                  </a:lnTo>
                  <a:lnTo>
                    <a:pt x="487127" y="163695"/>
                  </a:lnTo>
                  <a:lnTo>
                    <a:pt x="468531" y="124527"/>
                  </a:lnTo>
                  <a:lnTo>
                    <a:pt x="443726" y="89437"/>
                  </a:lnTo>
                  <a:lnTo>
                    <a:pt x="413424" y="59133"/>
                  </a:lnTo>
                  <a:lnTo>
                    <a:pt x="378334" y="34328"/>
                  </a:lnTo>
                  <a:lnTo>
                    <a:pt x="339165" y="15730"/>
                  </a:lnTo>
                  <a:lnTo>
                    <a:pt x="296629" y="4050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5">
              <a:extLst>
                <a:ext uri="{FF2B5EF4-FFF2-40B4-BE49-F238E27FC236}">
                  <a16:creationId xmlns:a16="http://schemas.microsoft.com/office/drawing/2014/main" id="{46C39FBD-DAAB-94DF-35DC-C352F1542076}"/>
                </a:ext>
              </a:extLst>
            </p:cNvPr>
            <p:cNvSpPr/>
            <p:nvPr/>
          </p:nvSpPr>
          <p:spPr>
            <a:xfrm>
              <a:off x="10402442" y="0"/>
              <a:ext cx="1783886" cy="1698088"/>
            </a:xfrm>
            <a:custGeom>
              <a:avLst/>
              <a:gdLst/>
              <a:ahLst/>
              <a:cxnLst/>
              <a:rect l="l" t="t" r="r" b="b"/>
              <a:pathLst>
                <a:path w="1967230" h="1872614">
                  <a:moveTo>
                    <a:pt x="1966964" y="0"/>
                  </a:moveTo>
                  <a:lnTo>
                    <a:pt x="258627" y="0"/>
                  </a:lnTo>
                  <a:lnTo>
                    <a:pt x="232042" y="33701"/>
                  </a:lnTo>
                  <a:lnTo>
                    <a:pt x="205436" y="70300"/>
                  </a:lnTo>
                  <a:lnTo>
                    <a:pt x="180257" y="107969"/>
                  </a:lnTo>
                  <a:lnTo>
                    <a:pt x="156547" y="146667"/>
                  </a:lnTo>
                  <a:lnTo>
                    <a:pt x="134344" y="186357"/>
                  </a:lnTo>
                  <a:lnTo>
                    <a:pt x="113689" y="226996"/>
                  </a:lnTo>
                  <a:lnTo>
                    <a:pt x="94621" y="268547"/>
                  </a:lnTo>
                  <a:lnTo>
                    <a:pt x="77180" y="310968"/>
                  </a:lnTo>
                  <a:lnTo>
                    <a:pt x="61406" y="354221"/>
                  </a:lnTo>
                  <a:lnTo>
                    <a:pt x="47339" y="398265"/>
                  </a:lnTo>
                  <a:lnTo>
                    <a:pt x="35018" y="443061"/>
                  </a:lnTo>
                  <a:lnTo>
                    <a:pt x="24484" y="488568"/>
                  </a:lnTo>
                  <a:lnTo>
                    <a:pt x="15776" y="534747"/>
                  </a:lnTo>
                  <a:lnTo>
                    <a:pt x="8933" y="581559"/>
                  </a:lnTo>
                  <a:lnTo>
                    <a:pt x="3997" y="628963"/>
                  </a:lnTo>
                  <a:lnTo>
                    <a:pt x="1005" y="676919"/>
                  </a:lnTo>
                  <a:lnTo>
                    <a:pt x="0" y="725388"/>
                  </a:lnTo>
                  <a:lnTo>
                    <a:pt x="1005" y="773857"/>
                  </a:lnTo>
                  <a:lnTo>
                    <a:pt x="3997" y="821814"/>
                  </a:lnTo>
                  <a:lnTo>
                    <a:pt x="8933" y="869218"/>
                  </a:lnTo>
                  <a:lnTo>
                    <a:pt x="15776" y="916029"/>
                  </a:lnTo>
                  <a:lnTo>
                    <a:pt x="24484" y="962208"/>
                  </a:lnTo>
                  <a:lnTo>
                    <a:pt x="35018" y="1007716"/>
                  </a:lnTo>
                  <a:lnTo>
                    <a:pt x="47339" y="1052511"/>
                  </a:lnTo>
                  <a:lnTo>
                    <a:pt x="61406" y="1096555"/>
                  </a:lnTo>
                  <a:lnTo>
                    <a:pt x="77180" y="1139808"/>
                  </a:lnTo>
                  <a:lnTo>
                    <a:pt x="94621" y="1182229"/>
                  </a:lnTo>
                  <a:lnTo>
                    <a:pt x="113689" y="1223780"/>
                  </a:lnTo>
                  <a:lnTo>
                    <a:pt x="134344" y="1264420"/>
                  </a:lnTo>
                  <a:lnTo>
                    <a:pt x="156547" y="1304109"/>
                  </a:lnTo>
                  <a:lnTo>
                    <a:pt x="180257" y="1342808"/>
                  </a:lnTo>
                  <a:lnTo>
                    <a:pt x="205436" y="1380476"/>
                  </a:lnTo>
                  <a:lnTo>
                    <a:pt x="232042" y="1417075"/>
                  </a:lnTo>
                  <a:lnTo>
                    <a:pt x="260037" y="1452564"/>
                  </a:lnTo>
                  <a:lnTo>
                    <a:pt x="289380" y="1486904"/>
                  </a:lnTo>
                  <a:lnTo>
                    <a:pt x="320032" y="1520054"/>
                  </a:lnTo>
                  <a:lnTo>
                    <a:pt x="351953" y="1551975"/>
                  </a:lnTo>
                  <a:lnTo>
                    <a:pt x="385103" y="1582627"/>
                  </a:lnTo>
                  <a:lnTo>
                    <a:pt x="419443" y="1611970"/>
                  </a:lnTo>
                  <a:lnTo>
                    <a:pt x="454932" y="1639965"/>
                  </a:lnTo>
                  <a:lnTo>
                    <a:pt x="491531" y="1666572"/>
                  </a:lnTo>
                  <a:lnTo>
                    <a:pt x="529199" y="1691750"/>
                  </a:lnTo>
                  <a:lnTo>
                    <a:pt x="567898" y="1715460"/>
                  </a:lnTo>
                  <a:lnTo>
                    <a:pt x="607588" y="1737663"/>
                  </a:lnTo>
                  <a:lnTo>
                    <a:pt x="648227" y="1758318"/>
                  </a:lnTo>
                  <a:lnTo>
                    <a:pt x="689778" y="1777386"/>
                  </a:lnTo>
                  <a:lnTo>
                    <a:pt x="732199" y="1794827"/>
                  </a:lnTo>
                  <a:lnTo>
                    <a:pt x="775452" y="1810601"/>
                  </a:lnTo>
                  <a:lnTo>
                    <a:pt x="819496" y="1824668"/>
                  </a:lnTo>
                  <a:lnTo>
                    <a:pt x="864291" y="1836989"/>
                  </a:lnTo>
                  <a:lnTo>
                    <a:pt x="909799" y="1847523"/>
                  </a:lnTo>
                  <a:lnTo>
                    <a:pt x="955978" y="1856231"/>
                  </a:lnTo>
                  <a:lnTo>
                    <a:pt x="1002790" y="1863074"/>
                  </a:lnTo>
                  <a:lnTo>
                    <a:pt x="1050193" y="1868011"/>
                  </a:lnTo>
                  <a:lnTo>
                    <a:pt x="1098150" y="1871002"/>
                  </a:lnTo>
                  <a:lnTo>
                    <a:pt x="1146619" y="1872008"/>
                  </a:lnTo>
                  <a:lnTo>
                    <a:pt x="1195088" y="1871002"/>
                  </a:lnTo>
                  <a:lnTo>
                    <a:pt x="1243045" y="1868011"/>
                  </a:lnTo>
                  <a:lnTo>
                    <a:pt x="1290448" y="1863074"/>
                  </a:lnTo>
                  <a:lnTo>
                    <a:pt x="1337260" y="1856231"/>
                  </a:lnTo>
                  <a:lnTo>
                    <a:pt x="1383439" y="1847523"/>
                  </a:lnTo>
                  <a:lnTo>
                    <a:pt x="1428947" y="1836989"/>
                  </a:lnTo>
                  <a:lnTo>
                    <a:pt x="1473742" y="1824668"/>
                  </a:lnTo>
                  <a:lnTo>
                    <a:pt x="1517786" y="1810601"/>
                  </a:lnTo>
                  <a:lnTo>
                    <a:pt x="1561039" y="1794827"/>
                  </a:lnTo>
                  <a:lnTo>
                    <a:pt x="1603460" y="1777386"/>
                  </a:lnTo>
                  <a:lnTo>
                    <a:pt x="1645011" y="1758318"/>
                  </a:lnTo>
                  <a:lnTo>
                    <a:pt x="1685650" y="1737663"/>
                  </a:lnTo>
                  <a:lnTo>
                    <a:pt x="1725340" y="1715460"/>
                  </a:lnTo>
                  <a:lnTo>
                    <a:pt x="1764039" y="1691750"/>
                  </a:lnTo>
                  <a:lnTo>
                    <a:pt x="1801707" y="1666572"/>
                  </a:lnTo>
                  <a:lnTo>
                    <a:pt x="1838306" y="1639965"/>
                  </a:lnTo>
                  <a:lnTo>
                    <a:pt x="1873795" y="1611970"/>
                  </a:lnTo>
                  <a:lnTo>
                    <a:pt x="1908135" y="1582627"/>
                  </a:lnTo>
                  <a:lnTo>
                    <a:pt x="1941285" y="1551975"/>
                  </a:lnTo>
                  <a:lnTo>
                    <a:pt x="1966964" y="1526295"/>
                  </a:lnTo>
                  <a:lnTo>
                    <a:pt x="196696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6">
              <a:extLst>
                <a:ext uri="{FF2B5EF4-FFF2-40B4-BE49-F238E27FC236}">
                  <a16:creationId xmlns:a16="http://schemas.microsoft.com/office/drawing/2014/main" id="{5658E3DE-4D80-E3F3-9EBE-7C75B09AA30F}"/>
                </a:ext>
              </a:extLst>
            </p:cNvPr>
            <p:cNvSpPr/>
            <p:nvPr/>
          </p:nvSpPr>
          <p:spPr>
            <a:xfrm>
              <a:off x="6613002" y="0"/>
              <a:ext cx="2077554" cy="995015"/>
            </a:xfrm>
            <a:custGeom>
              <a:avLst/>
              <a:gdLst/>
              <a:ahLst/>
              <a:cxnLst/>
              <a:rect l="l" t="t" r="r" b="b"/>
              <a:pathLst>
                <a:path w="2291079" h="1097280">
                  <a:moveTo>
                    <a:pt x="2291054" y="0"/>
                  </a:moveTo>
                  <a:lnTo>
                    <a:pt x="0" y="0"/>
                  </a:lnTo>
                  <a:lnTo>
                    <a:pt x="2904" y="46573"/>
                  </a:lnTo>
                  <a:lnTo>
                    <a:pt x="7841" y="93977"/>
                  </a:lnTo>
                  <a:lnTo>
                    <a:pt x="14684" y="140789"/>
                  </a:lnTo>
                  <a:lnTo>
                    <a:pt x="23392" y="186968"/>
                  </a:lnTo>
                  <a:lnTo>
                    <a:pt x="33926" y="232475"/>
                  </a:lnTo>
                  <a:lnTo>
                    <a:pt x="46247" y="277271"/>
                  </a:lnTo>
                  <a:lnTo>
                    <a:pt x="60314" y="321315"/>
                  </a:lnTo>
                  <a:lnTo>
                    <a:pt x="76088" y="364568"/>
                  </a:lnTo>
                  <a:lnTo>
                    <a:pt x="93529" y="406989"/>
                  </a:lnTo>
                  <a:lnTo>
                    <a:pt x="112597" y="448540"/>
                  </a:lnTo>
                  <a:lnTo>
                    <a:pt x="133252" y="489179"/>
                  </a:lnTo>
                  <a:lnTo>
                    <a:pt x="155455" y="528868"/>
                  </a:lnTo>
                  <a:lnTo>
                    <a:pt x="179165" y="567567"/>
                  </a:lnTo>
                  <a:lnTo>
                    <a:pt x="204343" y="605236"/>
                  </a:lnTo>
                  <a:lnTo>
                    <a:pt x="230950" y="641835"/>
                  </a:lnTo>
                  <a:lnTo>
                    <a:pt x="258945" y="677324"/>
                  </a:lnTo>
                  <a:lnTo>
                    <a:pt x="288288" y="711663"/>
                  </a:lnTo>
                  <a:lnTo>
                    <a:pt x="318940" y="744813"/>
                  </a:lnTo>
                  <a:lnTo>
                    <a:pt x="350861" y="776734"/>
                  </a:lnTo>
                  <a:lnTo>
                    <a:pt x="384011" y="807387"/>
                  </a:lnTo>
                  <a:lnTo>
                    <a:pt x="418351" y="836730"/>
                  </a:lnTo>
                  <a:lnTo>
                    <a:pt x="453840" y="864725"/>
                  </a:lnTo>
                  <a:lnTo>
                    <a:pt x="490439" y="891331"/>
                  </a:lnTo>
                  <a:lnTo>
                    <a:pt x="528107" y="916510"/>
                  </a:lnTo>
                  <a:lnTo>
                    <a:pt x="566806" y="940220"/>
                  </a:lnTo>
                  <a:lnTo>
                    <a:pt x="606495" y="962423"/>
                  </a:lnTo>
                  <a:lnTo>
                    <a:pt x="647135" y="983078"/>
                  </a:lnTo>
                  <a:lnTo>
                    <a:pt x="688686" y="1002146"/>
                  </a:lnTo>
                  <a:lnTo>
                    <a:pt x="731107" y="1019587"/>
                  </a:lnTo>
                  <a:lnTo>
                    <a:pt x="774360" y="1035361"/>
                  </a:lnTo>
                  <a:lnTo>
                    <a:pt x="818404" y="1049428"/>
                  </a:lnTo>
                  <a:lnTo>
                    <a:pt x="863199" y="1061748"/>
                  </a:lnTo>
                  <a:lnTo>
                    <a:pt x="908707" y="1072283"/>
                  </a:lnTo>
                  <a:lnTo>
                    <a:pt x="954886" y="1080991"/>
                  </a:lnTo>
                  <a:lnTo>
                    <a:pt x="1001697" y="1087834"/>
                  </a:lnTo>
                  <a:lnTo>
                    <a:pt x="1049101" y="1092770"/>
                  </a:lnTo>
                  <a:lnTo>
                    <a:pt x="1097058" y="1095761"/>
                  </a:lnTo>
                  <a:lnTo>
                    <a:pt x="1145527" y="1096767"/>
                  </a:lnTo>
                  <a:lnTo>
                    <a:pt x="1193996" y="1095761"/>
                  </a:lnTo>
                  <a:lnTo>
                    <a:pt x="1241952" y="1092770"/>
                  </a:lnTo>
                  <a:lnTo>
                    <a:pt x="1289356" y="1087834"/>
                  </a:lnTo>
                  <a:lnTo>
                    <a:pt x="1336168" y="1080991"/>
                  </a:lnTo>
                  <a:lnTo>
                    <a:pt x="1382347" y="1072283"/>
                  </a:lnTo>
                  <a:lnTo>
                    <a:pt x="1427854" y="1061748"/>
                  </a:lnTo>
                  <a:lnTo>
                    <a:pt x="1472650" y="1049428"/>
                  </a:lnTo>
                  <a:lnTo>
                    <a:pt x="1516694" y="1035361"/>
                  </a:lnTo>
                  <a:lnTo>
                    <a:pt x="1559947" y="1019587"/>
                  </a:lnTo>
                  <a:lnTo>
                    <a:pt x="1602368" y="1002146"/>
                  </a:lnTo>
                  <a:lnTo>
                    <a:pt x="1643919" y="983078"/>
                  </a:lnTo>
                  <a:lnTo>
                    <a:pt x="1684558" y="962423"/>
                  </a:lnTo>
                  <a:lnTo>
                    <a:pt x="1724248" y="940220"/>
                  </a:lnTo>
                  <a:lnTo>
                    <a:pt x="1762946" y="916510"/>
                  </a:lnTo>
                  <a:lnTo>
                    <a:pt x="1800615" y="891331"/>
                  </a:lnTo>
                  <a:lnTo>
                    <a:pt x="1837214" y="864725"/>
                  </a:lnTo>
                  <a:lnTo>
                    <a:pt x="1872703" y="836730"/>
                  </a:lnTo>
                  <a:lnTo>
                    <a:pt x="1907042" y="807387"/>
                  </a:lnTo>
                  <a:lnTo>
                    <a:pt x="1940193" y="776734"/>
                  </a:lnTo>
                  <a:lnTo>
                    <a:pt x="1972114" y="744813"/>
                  </a:lnTo>
                  <a:lnTo>
                    <a:pt x="2002766" y="711663"/>
                  </a:lnTo>
                  <a:lnTo>
                    <a:pt x="2032109" y="677324"/>
                  </a:lnTo>
                  <a:lnTo>
                    <a:pt x="2060104" y="641835"/>
                  </a:lnTo>
                  <a:lnTo>
                    <a:pt x="2086710" y="605236"/>
                  </a:lnTo>
                  <a:lnTo>
                    <a:pt x="2111889" y="567567"/>
                  </a:lnTo>
                  <a:lnTo>
                    <a:pt x="2135599" y="528868"/>
                  </a:lnTo>
                  <a:lnTo>
                    <a:pt x="2157802" y="489179"/>
                  </a:lnTo>
                  <a:lnTo>
                    <a:pt x="2178457" y="448540"/>
                  </a:lnTo>
                  <a:lnTo>
                    <a:pt x="2197525" y="406989"/>
                  </a:lnTo>
                  <a:lnTo>
                    <a:pt x="2214966" y="364568"/>
                  </a:lnTo>
                  <a:lnTo>
                    <a:pt x="2230740" y="321315"/>
                  </a:lnTo>
                  <a:lnTo>
                    <a:pt x="2244807" y="277271"/>
                  </a:lnTo>
                  <a:lnTo>
                    <a:pt x="2257128" y="232475"/>
                  </a:lnTo>
                  <a:lnTo>
                    <a:pt x="2267662" y="186968"/>
                  </a:lnTo>
                  <a:lnTo>
                    <a:pt x="2276370" y="140789"/>
                  </a:lnTo>
                  <a:lnTo>
                    <a:pt x="2283213" y="93977"/>
                  </a:lnTo>
                  <a:lnTo>
                    <a:pt x="2288149" y="46573"/>
                  </a:lnTo>
                  <a:lnTo>
                    <a:pt x="229105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7">
              <a:extLst>
                <a:ext uri="{FF2B5EF4-FFF2-40B4-BE49-F238E27FC236}">
                  <a16:creationId xmlns:a16="http://schemas.microsoft.com/office/drawing/2014/main" id="{591B4FBF-72FE-5A76-77F5-9B370934F24C}"/>
                </a:ext>
              </a:extLst>
            </p:cNvPr>
            <p:cNvSpPr/>
            <p:nvPr/>
          </p:nvSpPr>
          <p:spPr>
            <a:xfrm>
              <a:off x="9031060" y="1"/>
              <a:ext cx="1214402" cy="285030"/>
            </a:xfrm>
            <a:custGeom>
              <a:avLst/>
              <a:gdLst/>
              <a:ahLst/>
              <a:cxnLst/>
              <a:rect l="l" t="t" r="r" b="b"/>
              <a:pathLst>
                <a:path w="1339215" h="314325">
                  <a:moveTo>
                    <a:pt x="1338888" y="0"/>
                  </a:moveTo>
                  <a:lnTo>
                    <a:pt x="0" y="0"/>
                  </a:lnTo>
                  <a:lnTo>
                    <a:pt x="22830" y="26611"/>
                  </a:lnTo>
                  <a:lnTo>
                    <a:pt x="53542" y="58927"/>
                  </a:lnTo>
                  <a:lnTo>
                    <a:pt x="85857" y="89639"/>
                  </a:lnTo>
                  <a:lnTo>
                    <a:pt x="119709" y="118680"/>
                  </a:lnTo>
                  <a:lnTo>
                    <a:pt x="155032" y="145986"/>
                  </a:lnTo>
                  <a:lnTo>
                    <a:pt x="191759" y="171489"/>
                  </a:lnTo>
                  <a:lnTo>
                    <a:pt x="229825" y="195122"/>
                  </a:lnTo>
                  <a:lnTo>
                    <a:pt x="269161" y="216820"/>
                  </a:lnTo>
                  <a:lnTo>
                    <a:pt x="309703" y="236516"/>
                  </a:lnTo>
                  <a:lnTo>
                    <a:pt x="351383" y="254144"/>
                  </a:lnTo>
                  <a:lnTo>
                    <a:pt x="394135" y="269636"/>
                  </a:lnTo>
                  <a:lnTo>
                    <a:pt x="437893" y="282928"/>
                  </a:lnTo>
                  <a:lnTo>
                    <a:pt x="482590" y="293951"/>
                  </a:lnTo>
                  <a:lnTo>
                    <a:pt x="528160" y="302641"/>
                  </a:lnTo>
                  <a:lnTo>
                    <a:pt x="574537" y="308930"/>
                  </a:lnTo>
                  <a:lnTo>
                    <a:pt x="621654" y="312752"/>
                  </a:lnTo>
                  <a:lnTo>
                    <a:pt x="669444" y="314041"/>
                  </a:lnTo>
                  <a:lnTo>
                    <a:pt x="717234" y="312752"/>
                  </a:lnTo>
                  <a:lnTo>
                    <a:pt x="764351" y="308930"/>
                  </a:lnTo>
                  <a:lnTo>
                    <a:pt x="810728" y="302641"/>
                  </a:lnTo>
                  <a:lnTo>
                    <a:pt x="856298" y="293951"/>
                  </a:lnTo>
                  <a:lnTo>
                    <a:pt x="900995" y="282928"/>
                  </a:lnTo>
                  <a:lnTo>
                    <a:pt x="944753" y="269636"/>
                  </a:lnTo>
                  <a:lnTo>
                    <a:pt x="987505" y="254144"/>
                  </a:lnTo>
                  <a:lnTo>
                    <a:pt x="1029185" y="236516"/>
                  </a:lnTo>
                  <a:lnTo>
                    <a:pt x="1069727" y="216820"/>
                  </a:lnTo>
                  <a:lnTo>
                    <a:pt x="1109063" y="195122"/>
                  </a:lnTo>
                  <a:lnTo>
                    <a:pt x="1147129" y="171489"/>
                  </a:lnTo>
                  <a:lnTo>
                    <a:pt x="1183856" y="145986"/>
                  </a:lnTo>
                  <a:lnTo>
                    <a:pt x="1219179" y="118680"/>
                  </a:lnTo>
                  <a:lnTo>
                    <a:pt x="1253031" y="89639"/>
                  </a:lnTo>
                  <a:lnTo>
                    <a:pt x="1285346" y="58927"/>
                  </a:lnTo>
                  <a:lnTo>
                    <a:pt x="1316058" y="26611"/>
                  </a:lnTo>
                  <a:lnTo>
                    <a:pt x="1338888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A151A684-DA1D-804F-5426-4B4A7A6B4C86}"/>
                </a:ext>
              </a:extLst>
            </p:cNvPr>
            <p:cNvSpPr/>
            <p:nvPr/>
          </p:nvSpPr>
          <p:spPr>
            <a:xfrm>
              <a:off x="9389760" y="472058"/>
              <a:ext cx="726683" cy="726683"/>
            </a:xfrm>
            <a:custGeom>
              <a:avLst/>
              <a:gdLst/>
              <a:ahLst/>
              <a:cxnLst/>
              <a:rect l="l" t="t" r="r" b="b"/>
              <a:pathLst>
                <a:path w="801370" h="801369">
                  <a:moveTo>
                    <a:pt x="400672" y="0"/>
                  </a:moveTo>
                  <a:lnTo>
                    <a:pt x="353945" y="2695"/>
                  </a:lnTo>
                  <a:lnTo>
                    <a:pt x="308801" y="10582"/>
                  </a:lnTo>
                  <a:lnTo>
                    <a:pt x="265542" y="23358"/>
                  </a:lnTo>
                  <a:lnTo>
                    <a:pt x="224466" y="40724"/>
                  </a:lnTo>
                  <a:lnTo>
                    <a:pt x="185876" y="62379"/>
                  </a:lnTo>
                  <a:lnTo>
                    <a:pt x="150072" y="88023"/>
                  </a:lnTo>
                  <a:lnTo>
                    <a:pt x="117354" y="117354"/>
                  </a:lnTo>
                  <a:lnTo>
                    <a:pt x="88023" y="150072"/>
                  </a:lnTo>
                  <a:lnTo>
                    <a:pt x="62379" y="185876"/>
                  </a:lnTo>
                  <a:lnTo>
                    <a:pt x="40724" y="224466"/>
                  </a:lnTo>
                  <a:lnTo>
                    <a:pt x="23358" y="265542"/>
                  </a:lnTo>
                  <a:lnTo>
                    <a:pt x="10582" y="308801"/>
                  </a:lnTo>
                  <a:lnTo>
                    <a:pt x="2695" y="353945"/>
                  </a:lnTo>
                  <a:lnTo>
                    <a:pt x="0" y="400672"/>
                  </a:lnTo>
                  <a:lnTo>
                    <a:pt x="2695" y="447396"/>
                  </a:lnTo>
                  <a:lnTo>
                    <a:pt x="10582" y="492537"/>
                  </a:lnTo>
                  <a:lnTo>
                    <a:pt x="23358" y="535795"/>
                  </a:lnTo>
                  <a:lnTo>
                    <a:pt x="40724" y="576869"/>
                  </a:lnTo>
                  <a:lnTo>
                    <a:pt x="62379" y="615458"/>
                  </a:lnTo>
                  <a:lnTo>
                    <a:pt x="88023" y="651261"/>
                  </a:lnTo>
                  <a:lnTo>
                    <a:pt x="117354" y="683979"/>
                  </a:lnTo>
                  <a:lnTo>
                    <a:pt x="150072" y="713309"/>
                  </a:lnTo>
                  <a:lnTo>
                    <a:pt x="185876" y="738952"/>
                  </a:lnTo>
                  <a:lnTo>
                    <a:pt x="224466" y="760607"/>
                  </a:lnTo>
                  <a:lnTo>
                    <a:pt x="265542" y="777973"/>
                  </a:lnTo>
                  <a:lnTo>
                    <a:pt x="308801" y="790749"/>
                  </a:lnTo>
                  <a:lnTo>
                    <a:pt x="353945" y="798636"/>
                  </a:lnTo>
                  <a:lnTo>
                    <a:pt x="400672" y="801331"/>
                  </a:lnTo>
                  <a:lnTo>
                    <a:pt x="447399" y="798636"/>
                  </a:lnTo>
                  <a:lnTo>
                    <a:pt x="492542" y="790749"/>
                  </a:lnTo>
                  <a:lnTo>
                    <a:pt x="535802" y="777973"/>
                  </a:lnTo>
                  <a:lnTo>
                    <a:pt x="576877" y="760607"/>
                  </a:lnTo>
                  <a:lnTo>
                    <a:pt x="615467" y="738952"/>
                  </a:lnTo>
                  <a:lnTo>
                    <a:pt x="651272" y="713309"/>
                  </a:lnTo>
                  <a:lnTo>
                    <a:pt x="683990" y="683979"/>
                  </a:lnTo>
                  <a:lnTo>
                    <a:pt x="713321" y="651261"/>
                  </a:lnTo>
                  <a:lnTo>
                    <a:pt x="738964" y="615458"/>
                  </a:lnTo>
                  <a:lnTo>
                    <a:pt x="760619" y="576869"/>
                  </a:lnTo>
                  <a:lnTo>
                    <a:pt x="777985" y="535795"/>
                  </a:lnTo>
                  <a:lnTo>
                    <a:pt x="790762" y="492537"/>
                  </a:lnTo>
                  <a:lnTo>
                    <a:pt x="798648" y="447396"/>
                  </a:lnTo>
                  <a:lnTo>
                    <a:pt x="801344" y="400672"/>
                  </a:lnTo>
                  <a:lnTo>
                    <a:pt x="798648" y="353945"/>
                  </a:lnTo>
                  <a:lnTo>
                    <a:pt x="790762" y="308801"/>
                  </a:lnTo>
                  <a:lnTo>
                    <a:pt x="777985" y="265542"/>
                  </a:lnTo>
                  <a:lnTo>
                    <a:pt x="760619" y="224466"/>
                  </a:lnTo>
                  <a:lnTo>
                    <a:pt x="738964" y="185876"/>
                  </a:lnTo>
                  <a:lnTo>
                    <a:pt x="713321" y="150072"/>
                  </a:lnTo>
                  <a:lnTo>
                    <a:pt x="683990" y="117354"/>
                  </a:lnTo>
                  <a:lnTo>
                    <a:pt x="651272" y="88023"/>
                  </a:lnTo>
                  <a:lnTo>
                    <a:pt x="615467" y="62379"/>
                  </a:lnTo>
                  <a:lnTo>
                    <a:pt x="576877" y="40724"/>
                  </a:lnTo>
                  <a:lnTo>
                    <a:pt x="535802" y="23358"/>
                  </a:lnTo>
                  <a:lnTo>
                    <a:pt x="492542" y="10582"/>
                  </a:lnTo>
                  <a:lnTo>
                    <a:pt x="447399" y="2695"/>
                  </a:lnTo>
                  <a:lnTo>
                    <a:pt x="400672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C4885-E653-9F9B-1C72-2AA34FCB44D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474373" y="2074718"/>
            <a:ext cx="4857818" cy="3466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accent3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6A941DA-EEFE-1DF4-35CF-14C8B0F4F25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-1635760" y="-683147"/>
            <a:ext cx="7573873" cy="7212597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4511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Whi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 userDrawn="1"/>
        </p:nvSpPr>
        <p:spPr>
          <a:xfrm>
            <a:off x="0" y="-4957"/>
            <a:ext cx="1219784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735724" y="6114954"/>
            <a:ext cx="4929352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D4B2F3-8059-DBA5-4D44-29894B41DAB0}"/>
              </a:ext>
            </a:extLst>
          </p:cNvPr>
          <p:cNvGrpSpPr/>
          <p:nvPr userDrawn="1"/>
        </p:nvGrpSpPr>
        <p:grpSpPr>
          <a:xfrm>
            <a:off x="9598" y="0"/>
            <a:ext cx="5429576" cy="1714213"/>
            <a:chOff x="9598" y="0"/>
            <a:chExt cx="5429576" cy="1714213"/>
          </a:xfrm>
        </p:grpSpPr>
        <p:sp>
          <p:nvSpPr>
            <p:cNvPr id="4" name="object 3">
              <a:extLst>
                <a:ext uri="{FF2B5EF4-FFF2-40B4-BE49-F238E27FC236}">
                  <a16:creationId xmlns:a16="http://schemas.microsoft.com/office/drawing/2014/main" id="{E252FAA9-4B96-7A6B-6755-5360E5145F52}"/>
                </a:ext>
              </a:extLst>
            </p:cNvPr>
            <p:cNvSpPr/>
            <p:nvPr/>
          </p:nvSpPr>
          <p:spPr>
            <a:xfrm>
              <a:off x="807663" y="1115370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19" h="502919">
                  <a:moveTo>
                    <a:pt x="251434" y="0"/>
                  </a:moveTo>
                  <a:lnTo>
                    <a:pt x="206239" y="4050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3"/>
                  </a:lnTo>
                  <a:lnTo>
                    <a:pt x="59134" y="89437"/>
                  </a:lnTo>
                  <a:lnTo>
                    <a:pt x="34328" y="124527"/>
                  </a:lnTo>
                  <a:lnTo>
                    <a:pt x="15730" y="163695"/>
                  </a:lnTo>
                  <a:lnTo>
                    <a:pt x="4051" y="206230"/>
                  </a:lnTo>
                  <a:lnTo>
                    <a:pt x="0" y="251421"/>
                  </a:lnTo>
                  <a:lnTo>
                    <a:pt x="4051" y="296617"/>
                  </a:lnTo>
                  <a:lnTo>
                    <a:pt x="15730" y="339154"/>
                  </a:lnTo>
                  <a:lnTo>
                    <a:pt x="34328" y="378325"/>
                  </a:lnTo>
                  <a:lnTo>
                    <a:pt x="59134" y="413417"/>
                  </a:lnTo>
                  <a:lnTo>
                    <a:pt x="89439" y="443721"/>
                  </a:lnTo>
                  <a:lnTo>
                    <a:pt x="124531" y="468527"/>
                  </a:lnTo>
                  <a:lnTo>
                    <a:pt x="163701" y="487125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7" y="487125"/>
                  </a:lnTo>
                  <a:lnTo>
                    <a:pt x="378337" y="468527"/>
                  </a:lnTo>
                  <a:lnTo>
                    <a:pt x="413430" y="443721"/>
                  </a:lnTo>
                  <a:lnTo>
                    <a:pt x="443734" y="413417"/>
                  </a:lnTo>
                  <a:lnTo>
                    <a:pt x="468540" y="378325"/>
                  </a:lnTo>
                  <a:lnTo>
                    <a:pt x="487138" y="339154"/>
                  </a:lnTo>
                  <a:lnTo>
                    <a:pt x="498818" y="296617"/>
                  </a:lnTo>
                  <a:lnTo>
                    <a:pt x="502869" y="251421"/>
                  </a:lnTo>
                  <a:lnTo>
                    <a:pt x="498818" y="206230"/>
                  </a:lnTo>
                  <a:lnTo>
                    <a:pt x="487138" y="163695"/>
                  </a:lnTo>
                  <a:lnTo>
                    <a:pt x="468540" y="124527"/>
                  </a:lnTo>
                  <a:lnTo>
                    <a:pt x="443734" y="89437"/>
                  </a:lnTo>
                  <a:lnTo>
                    <a:pt x="413430" y="59133"/>
                  </a:lnTo>
                  <a:lnTo>
                    <a:pt x="378337" y="34328"/>
                  </a:lnTo>
                  <a:lnTo>
                    <a:pt x="339167" y="15730"/>
                  </a:lnTo>
                  <a:lnTo>
                    <a:pt x="296629" y="4050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56DD7027-7ED1-92CB-BE49-E54EC1CD9B2F}"/>
                </a:ext>
              </a:extLst>
            </p:cNvPr>
            <p:cNvSpPr/>
            <p:nvPr/>
          </p:nvSpPr>
          <p:spPr>
            <a:xfrm>
              <a:off x="1705395" y="393384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19" h="502919">
                  <a:moveTo>
                    <a:pt x="251434" y="0"/>
                  </a:moveTo>
                  <a:lnTo>
                    <a:pt x="206239" y="4050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3"/>
                  </a:lnTo>
                  <a:lnTo>
                    <a:pt x="59134" y="89437"/>
                  </a:lnTo>
                  <a:lnTo>
                    <a:pt x="34328" y="124527"/>
                  </a:lnTo>
                  <a:lnTo>
                    <a:pt x="15730" y="163695"/>
                  </a:lnTo>
                  <a:lnTo>
                    <a:pt x="4051" y="206230"/>
                  </a:lnTo>
                  <a:lnTo>
                    <a:pt x="0" y="251421"/>
                  </a:lnTo>
                  <a:lnTo>
                    <a:pt x="4051" y="296617"/>
                  </a:lnTo>
                  <a:lnTo>
                    <a:pt x="15730" y="339154"/>
                  </a:lnTo>
                  <a:lnTo>
                    <a:pt x="34328" y="378325"/>
                  </a:lnTo>
                  <a:lnTo>
                    <a:pt x="59134" y="413417"/>
                  </a:lnTo>
                  <a:lnTo>
                    <a:pt x="89439" y="443721"/>
                  </a:lnTo>
                  <a:lnTo>
                    <a:pt x="124531" y="468527"/>
                  </a:lnTo>
                  <a:lnTo>
                    <a:pt x="163701" y="487125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7" y="487125"/>
                  </a:lnTo>
                  <a:lnTo>
                    <a:pt x="378337" y="468527"/>
                  </a:lnTo>
                  <a:lnTo>
                    <a:pt x="413430" y="443721"/>
                  </a:lnTo>
                  <a:lnTo>
                    <a:pt x="443734" y="413417"/>
                  </a:lnTo>
                  <a:lnTo>
                    <a:pt x="468540" y="378325"/>
                  </a:lnTo>
                  <a:lnTo>
                    <a:pt x="487138" y="339154"/>
                  </a:lnTo>
                  <a:lnTo>
                    <a:pt x="498818" y="296617"/>
                  </a:lnTo>
                  <a:lnTo>
                    <a:pt x="502869" y="251421"/>
                  </a:lnTo>
                  <a:lnTo>
                    <a:pt x="498818" y="206230"/>
                  </a:lnTo>
                  <a:lnTo>
                    <a:pt x="487138" y="163695"/>
                  </a:lnTo>
                  <a:lnTo>
                    <a:pt x="468540" y="124527"/>
                  </a:lnTo>
                  <a:lnTo>
                    <a:pt x="443734" y="89437"/>
                  </a:lnTo>
                  <a:lnTo>
                    <a:pt x="413430" y="59133"/>
                  </a:lnTo>
                  <a:lnTo>
                    <a:pt x="378337" y="34328"/>
                  </a:lnTo>
                  <a:lnTo>
                    <a:pt x="339167" y="15730"/>
                  </a:lnTo>
                  <a:lnTo>
                    <a:pt x="296629" y="4050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574E6B3C-9B13-98CF-F82C-2B284F58AF9D}"/>
                </a:ext>
              </a:extLst>
            </p:cNvPr>
            <p:cNvSpPr/>
            <p:nvPr/>
          </p:nvSpPr>
          <p:spPr>
            <a:xfrm>
              <a:off x="3359317" y="1"/>
              <a:ext cx="2079857" cy="1714212"/>
            </a:xfrm>
            <a:custGeom>
              <a:avLst/>
              <a:gdLst/>
              <a:ahLst/>
              <a:cxnLst/>
              <a:rect l="l" t="t" r="r" b="b"/>
              <a:pathLst>
                <a:path w="2293620" h="1890395">
                  <a:moveTo>
                    <a:pt x="2019352" y="0"/>
                  </a:moveTo>
                  <a:lnTo>
                    <a:pt x="273886" y="0"/>
                  </a:lnTo>
                  <a:lnTo>
                    <a:pt x="260037" y="16206"/>
                  </a:lnTo>
                  <a:lnTo>
                    <a:pt x="232042" y="51695"/>
                  </a:lnTo>
                  <a:lnTo>
                    <a:pt x="205436" y="88294"/>
                  </a:lnTo>
                  <a:lnTo>
                    <a:pt x="180257" y="125963"/>
                  </a:lnTo>
                  <a:lnTo>
                    <a:pt x="156547" y="164662"/>
                  </a:lnTo>
                  <a:lnTo>
                    <a:pt x="134344" y="204351"/>
                  </a:lnTo>
                  <a:lnTo>
                    <a:pt x="113689" y="244991"/>
                  </a:lnTo>
                  <a:lnTo>
                    <a:pt x="94621" y="286541"/>
                  </a:lnTo>
                  <a:lnTo>
                    <a:pt x="77180" y="328963"/>
                  </a:lnTo>
                  <a:lnTo>
                    <a:pt x="61406" y="372215"/>
                  </a:lnTo>
                  <a:lnTo>
                    <a:pt x="47339" y="416259"/>
                  </a:lnTo>
                  <a:lnTo>
                    <a:pt x="35018" y="461055"/>
                  </a:lnTo>
                  <a:lnTo>
                    <a:pt x="24484" y="506562"/>
                  </a:lnTo>
                  <a:lnTo>
                    <a:pt x="15776" y="552741"/>
                  </a:lnTo>
                  <a:lnTo>
                    <a:pt x="8933" y="599553"/>
                  </a:lnTo>
                  <a:lnTo>
                    <a:pt x="3997" y="646957"/>
                  </a:lnTo>
                  <a:lnTo>
                    <a:pt x="1005" y="694913"/>
                  </a:lnTo>
                  <a:lnTo>
                    <a:pt x="0" y="743382"/>
                  </a:lnTo>
                  <a:lnTo>
                    <a:pt x="1005" y="791852"/>
                  </a:lnTo>
                  <a:lnTo>
                    <a:pt x="3997" y="839808"/>
                  </a:lnTo>
                  <a:lnTo>
                    <a:pt x="8933" y="887212"/>
                  </a:lnTo>
                  <a:lnTo>
                    <a:pt x="15776" y="934023"/>
                  </a:lnTo>
                  <a:lnTo>
                    <a:pt x="24484" y="980203"/>
                  </a:lnTo>
                  <a:lnTo>
                    <a:pt x="35018" y="1025710"/>
                  </a:lnTo>
                  <a:lnTo>
                    <a:pt x="47339" y="1070505"/>
                  </a:lnTo>
                  <a:lnTo>
                    <a:pt x="61406" y="1114549"/>
                  </a:lnTo>
                  <a:lnTo>
                    <a:pt x="77180" y="1157802"/>
                  </a:lnTo>
                  <a:lnTo>
                    <a:pt x="94621" y="1200224"/>
                  </a:lnTo>
                  <a:lnTo>
                    <a:pt x="113689" y="1241774"/>
                  </a:lnTo>
                  <a:lnTo>
                    <a:pt x="134344" y="1282414"/>
                  </a:lnTo>
                  <a:lnTo>
                    <a:pt x="156547" y="1322103"/>
                  </a:lnTo>
                  <a:lnTo>
                    <a:pt x="180257" y="1360802"/>
                  </a:lnTo>
                  <a:lnTo>
                    <a:pt x="205436" y="1398471"/>
                  </a:lnTo>
                  <a:lnTo>
                    <a:pt x="232042" y="1435069"/>
                  </a:lnTo>
                  <a:lnTo>
                    <a:pt x="260037" y="1470558"/>
                  </a:lnTo>
                  <a:lnTo>
                    <a:pt x="289380" y="1504898"/>
                  </a:lnTo>
                  <a:lnTo>
                    <a:pt x="320032" y="1538048"/>
                  </a:lnTo>
                  <a:lnTo>
                    <a:pt x="351953" y="1569969"/>
                  </a:lnTo>
                  <a:lnTo>
                    <a:pt x="385103" y="1600621"/>
                  </a:lnTo>
                  <a:lnTo>
                    <a:pt x="419443" y="1629964"/>
                  </a:lnTo>
                  <a:lnTo>
                    <a:pt x="454932" y="1657959"/>
                  </a:lnTo>
                  <a:lnTo>
                    <a:pt x="491531" y="1684566"/>
                  </a:lnTo>
                  <a:lnTo>
                    <a:pt x="529199" y="1709744"/>
                  </a:lnTo>
                  <a:lnTo>
                    <a:pt x="567898" y="1733455"/>
                  </a:lnTo>
                  <a:lnTo>
                    <a:pt x="607588" y="1755657"/>
                  </a:lnTo>
                  <a:lnTo>
                    <a:pt x="648227" y="1776313"/>
                  </a:lnTo>
                  <a:lnTo>
                    <a:pt x="689778" y="1795380"/>
                  </a:lnTo>
                  <a:lnTo>
                    <a:pt x="732199" y="1812821"/>
                  </a:lnTo>
                  <a:lnTo>
                    <a:pt x="775452" y="1828595"/>
                  </a:lnTo>
                  <a:lnTo>
                    <a:pt x="819496" y="1842662"/>
                  </a:lnTo>
                  <a:lnTo>
                    <a:pt x="864291" y="1854983"/>
                  </a:lnTo>
                  <a:lnTo>
                    <a:pt x="909799" y="1865517"/>
                  </a:lnTo>
                  <a:lnTo>
                    <a:pt x="955978" y="1874226"/>
                  </a:lnTo>
                  <a:lnTo>
                    <a:pt x="1002790" y="1881068"/>
                  </a:lnTo>
                  <a:lnTo>
                    <a:pt x="1050193" y="1886005"/>
                  </a:lnTo>
                  <a:lnTo>
                    <a:pt x="1098150" y="1888996"/>
                  </a:lnTo>
                  <a:lnTo>
                    <a:pt x="1146619" y="1890002"/>
                  </a:lnTo>
                  <a:lnTo>
                    <a:pt x="1195088" y="1888996"/>
                  </a:lnTo>
                  <a:lnTo>
                    <a:pt x="1243045" y="1886005"/>
                  </a:lnTo>
                  <a:lnTo>
                    <a:pt x="1290448" y="1881068"/>
                  </a:lnTo>
                  <a:lnTo>
                    <a:pt x="1337260" y="1874226"/>
                  </a:lnTo>
                  <a:lnTo>
                    <a:pt x="1383439" y="1865517"/>
                  </a:lnTo>
                  <a:lnTo>
                    <a:pt x="1428947" y="1854983"/>
                  </a:lnTo>
                  <a:lnTo>
                    <a:pt x="1473742" y="1842662"/>
                  </a:lnTo>
                  <a:lnTo>
                    <a:pt x="1517786" y="1828595"/>
                  </a:lnTo>
                  <a:lnTo>
                    <a:pt x="1561039" y="1812821"/>
                  </a:lnTo>
                  <a:lnTo>
                    <a:pt x="1603460" y="1795380"/>
                  </a:lnTo>
                  <a:lnTo>
                    <a:pt x="1645011" y="1776313"/>
                  </a:lnTo>
                  <a:lnTo>
                    <a:pt x="1685650" y="1755657"/>
                  </a:lnTo>
                  <a:lnTo>
                    <a:pt x="1725340" y="1733455"/>
                  </a:lnTo>
                  <a:lnTo>
                    <a:pt x="1764039" y="1709744"/>
                  </a:lnTo>
                  <a:lnTo>
                    <a:pt x="1801707" y="1684566"/>
                  </a:lnTo>
                  <a:lnTo>
                    <a:pt x="1838306" y="1657959"/>
                  </a:lnTo>
                  <a:lnTo>
                    <a:pt x="1873795" y="1629964"/>
                  </a:lnTo>
                  <a:lnTo>
                    <a:pt x="1908135" y="1600621"/>
                  </a:lnTo>
                  <a:lnTo>
                    <a:pt x="1941285" y="1569969"/>
                  </a:lnTo>
                  <a:lnTo>
                    <a:pt x="1973206" y="1538048"/>
                  </a:lnTo>
                  <a:lnTo>
                    <a:pt x="2003858" y="1504898"/>
                  </a:lnTo>
                  <a:lnTo>
                    <a:pt x="2033201" y="1470558"/>
                  </a:lnTo>
                  <a:lnTo>
                    <a:pt x="2061196" y="1435069"/>
                  </a:lnTo>
                  <a:lnTo>
                    <a:pt x="2087802" y="1398471"/>
                  </a:lnTo>
                  <a:lnTo>
                    <a:pt x="2112981" y="1360802"/>
                  </a:lnTo>
                  <a:lnTo>
                    <a:pt x="2136691" y="1322103"/>
                  </a:lnTo>
                  <a:lnTo>
                    <a:pt x="2158894" y="1282414"/>
                  </a:lnTo>
                  <a:lnTo>
                    <a:pt x="2179549" y="1241774"/>
                  </a:lnTo>
                  <a:lnTo>
                    <a:pt x="2198617" y="1200224"/>
                  </a:lnTo>
                  <a:lnTo>
                    <a:pt x="2216058" y="1157802"/>
                  </a:lnTo>
                  <a:lnTo>
                    <a:pt x="2231832" y="1114549"/>
                  </a:lnTo>
                  <a:lnTo>
                    <a:pt x="2245899" y="1070505"/>
                  </a:lnTo>
                  <a:lnTo>
                    <a:pt x="2258220" y="1025710"/>
                  </a:lnTo>
                  <a:lnTo>
                    <a:pt x="2268754" y="980203"/>
                  </a:lnTo>
                  <a:lnTo>
                    <a:pt x="2277462" y="934023"/>
                  </a:lnTo>
                  <a:lnTo>
                    <a:pt x="2284305" y="887212"/>
                  </a:lnTo>
                  <a:lnTo>
                    <a:pt x="2289241" y="839808"/>
                  </a:lnTo>
                  <a:lnTo>
                    <a:pt x="2292233" y="791852"/>
                  </a:lnTo>
                  <a:lnTo>
                    <a:pt x="2293238" y="743382"/>
                  </a:lnTo>
                  <a:lnTo>
                    <a:pt x="2292233" y="694913"/>
                  </a:lnTo>
                  <a:lnTo>
                    <a:pt x="2289241" y="646957"/>
                  </a:lnTo>
                  <a:lnTo>
                    <a:pt x="2284305" y="599553"/>
                  </a:lnTo>
                  <a:lnTo>
                    <a:pt x="2277462" y="552741"/>
                  </a:lnTo>
                  <a:lnTo>
                    <a:pt x="2268754" y="506562"/>
                  </a:lnTo>
                  <a:lnTo>
                    <a:pt x="2258220" y="461055"/>
                  </a:lnTo>
                  <a:lnTo>
                    <a:pt x="2245899" y="416259"/>
                  </a:lnTo>
                  <a:lnTo>
                    <a:pt x="2231832" y="372215"/>
                  </a:lnTo>
                  <a:lnTo>
                    <a:pt x="2216058" y="328963"/>
                  </a:lnTo>
                  <a:lnTo>
                    <a:pt x="2198617" y="286541"/>
                  </a:lnTo>
                  <a:lnTo>
                    <a:pt x="2179549" y="244991"/>
                  </a:lnTo>
                  <a:lnTo>
                    <a:pt x="2158894" y="204351"/>
                  </a:lnTo>
                  <a:lnTo>
                    <a:pt x="2136691" y="164662"/>
                  </a:lnTo>
                  <a:lnTo>
                    <a:pt x="2112981" y="125963"/>
                  </a:lnTo>
                  <a:lnTo>
                    <a:pt x="2087802" y="88294"/>
                  </a:lnTo>
                  <a:lnTo>
                    <a:pt x="2061196" y="51695"/>
                  </a:lnTo>
                  <a:lnTo>
                    <a:pt x="2033201" y="16206"/>
                  </a:lnTo>
                  <a:lnTo>
                    <a:pt x="2019352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9FF9299-C740-B26B-8D45-170AAA2348AC}"/>
                </a:ext>
              </a:extLst>
            </p:cNvPr>
            <p:cNvSpPr/>
            <p:nvPr/>
          </p:nvSpPr>
          <p:spPr>
            <a:xfrm>
              <a:off x="9598" y="0"/>
              <a:ext cx="1638204" cy="1011138"/>
            </a:xfrm>
            <a:custGeom>
              <a:avLst/>
              <a:gdLst/>
              <a:ahLst/>
              <a:cxnLst/>
              <a:rect l="l" t="t" r="r" b="b"/>
              <a:pathLst>
                <a:path w="1806575" h="1115060">
                  <a:moveTo>
                    <a:pt x="1806575" y="0"/>
                  </a:moveTo>
                  <a:lnTo>
                    <a:pt x="0" y="0"/>
                  </a:lnTo>
                  <a:lnTo>
                    <a:pt x="0" y="905315"/>
                  </a:lnTo>
                  <a:lnTo>
                    <a:pt x="43197" y="934512"/>
                  </a:lnTo>
                  <a:lnTo>
                    <a:pt x="81896" y="958223"/>
                  </a:lnTo>
                  <a:lnTo>
                    <a:pt x="121585" y="980426"/>
                  </a:lnTo>
                  <a:lnTo>
                    <a:pt x="162225" y="1001081"/>
                  </a:lnTo>
                  <a:lnTo>
                    <a:pt x="203776" y="1020149"/>
                  </a:lnTo>
                  <a:lnTo>
                    <a:pt x="246197" y="1037590"/>
                  </a:lnTo>
                  <a:lnTo>
                    <a:pt x="289450" y="1053363"/>
                  </a:lnTo>
                  <a:lnTo>
                    <a:pt x="333494" y="1067431"/>
                  </a:lnTo>
                  <a:lnTo>
                    <a:pt x="378289" y="1079751"/>
                  </a:lnTo>
                  <a:lnTo>
                    <a:pt x="423796" y="1090286"/>
                  </a:lnTo>
                  <a:lnTo>
                    <a:pt x="469976" y="1098994"/>
                  </a:lnTo>
                  <a:lnTo>
                    <a:pt x="516787" y="1105836"/>
                  </a:lnTo>
                  <a:lnTo>
                    <a:pt x="564191" y="1110773"/>
                  </a:lnTo>
                  <a:lnTo>
                    <a:pt x="612147" y="1113764"/>
                  </a:lnTo>
                  <a:lnTo>
                    <a:pt x="660617" y="1114770"/>
                  </a:lnTo>
                  <a:lnTo>
                    <a:pt x="709086" y="1113764"/>
                  </a:lnTo>
                  <a:lnTo>
                    <a:pt x="757042" y="1110773"/>
                  </a:lnTo>
                  <a:lnTo>
                    <a:pt x="804446" y="1105836"/>
                  </a:lnTo>
                  <a:lnTo>
                    <a:pt x="851258" y="1098994"/>
                  </a:lnTo>
                  <a:lnTo>
                    <a:pt x="897437" y="1090286"/>
                  </a:lnTo>
                  <a:lnTo>
                    <a:pt x="942944" y="1079751"/>
                  </a:lnTo>
                  <a:lnTo>
                    <a:pt x="987740" y="1067431"/>
                  </a:lnTo>
                  <a:lnTo>
                    <a:pt x="1031784" y="1053363"/>
                  </a:lnTo>
                  <a:lnTo>
                    <a:pt x="1075036" y="1037590"/>
                  </a:lnTo>
                  <a:lnTo>
                    <a:pt x="1117458" y="1020149"/>
                  </a:lnTo>
                  <a:lnTo>
                    <a:pt x="1159008" y="1001081"/>
                  </a:lnTo>
                  <a:lnTo>
                    <a:pt x="1199648" y="980426"/>
                  </a:lnTo>
                  <a:lnTo>
                    <a:pt x="1239337" y="958223"/>
                  </a:lnTo>
                  <a:lnTo>
                    <a:pt x="1278036" y="934512"/>
                  </a:lnTo>
                  <a:lnTo>
                    <a:pt x="1315705" y="909334"/>
                  </a:lnTo>
                  <a:lnTo>
                    <a:pt x="1352304" y="882728"/>
                  </a:lnTo>
                  <a:lnTo>
                    <a:pt x="1387793" y="854733"/>
                  </a:lnTo>
                  <a:lnTo>
                    <a:pt x="1422132" y="825389"/>
                  </a:lnTo>
                  <a:lnTo>
                    <a:pt x="1455282" y="794737"/>
                  </a:lnTo>
                  <a:lnTo>
                    <a:pt x="1487203" y="762816"/>
                  </a:lnTo>
                  <a:lnTo>
                    <a:pt x="1517855" y="729666"/>
                  </a:lnTo>
                  <a:lnTo>
                    <a:pt x="1547199" y="695327"/>
                  </a:lnTo>
                  <a:lnTo>
                    <a:pt x="1575194" y="659838"/>
                  </a:lnTo>
                  <a:lnTo>
                    <a:pt x="1601800" y="623239"/>
                  </a:lnTo>
                  <a:lnTo>
                    <a:pt x="1626978" y="585570"/>
                  </a:lnTo>
                  <a:lnTo>
                    <a:pt x="1650689" y="546871"/>
                  </a:lnTo>
                  <a:lnTo>
                    <a:pt x="1672892" y="507182"/>
                  </a:lnTo>
                  <a:lnTo>
                    <a:pt x="1693547" y="466542"/>
                  </a:lnTo>
                  <a:lnTo>
                    <a:pt x="1712615" y="424992"/>
                  </a:lnTo>
                  <a:lnTo>
                    <a:pt x="1730056" y="382570"/>
                  </a:lnTo>
                  <a:lnTo>
                    <a:pt x="1745829" y="339318"/>
                  </a:lnTo>
                  <a:lnTo>
                    <a:pt x="1759897" y="295274"/>
                  </a:lnTo>
                  <a:lnTo>
                    <a:pt x="1772217" y="250478"/>
                  </a:lnTo>
                  <a:lnTo>
                    <a:pt x="1782752" y="204971"/>
                  </a:lnTo>
                  <a:lnTo>
                    <a:pt x="1791460" y="158792"/>
                  </a:lnTo>
                  <a:lnTo>
                    <a:pt x="1798302" y="111980"/>
                  </a:lnTo>
                  <a:lnTo>
                    <a:pt x="1803239" y="64576"/>
                  </a:lnTo>
                  <a:lnTo>
                    <a:pt x="1806230" y="16620"/>
                  </a:lnTo>
                  <a:lnTo>
                    <a:pt x="1806575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2B962E37-FE51-2FC3-86B1-3D569395D98C}"/>
                </a:ext>
              </a:extLst>
            </p:cNvPr>
            <p:cNvSpPr/>
            <p:nvPr/>
          </p:nvSpPr>
          <p:spPr>
            <a:xfrm>
              <a:off x="1974763" y="1"/>
              <a:ext cx="1240889" cy="301153"/>
            </a:xfrm>
            <a:custGeom>
              <a:avLst/>
              <a:gdLst/>
              <a:ahLst/>
              <a:cxnLst/>
              <a:rect l="l" t="t" r="r" b="b"/>
              <a:pathLst>
                <a:path w="1368425" h="332105">
                  <a:moveTo>
                    <a:pt x="1367940" y="0"/>
                  </a:moveTo>
                  <a:lnTo>
                    <a:pt x="0" y="0"/>
                  </a:lnTo>
                  <a:lnTo>
                    <a:pt x="8314" y="10755"/>
                  </a:lnTo>
                  <a:lnTo>
                    <a:pt x="37356" y="44607"/>
                  </a:lnTo>
                  <a:lnTo>
                    <a:pt x="68067" y="76923"/>
                  </a:lnTo>
                  <a:lnTo>
                    <a:pt x="100383" y="107634"/>
                  </a:lnTo>
                  <a:lnTo>
                    <a:pt x="134235" y="136676"/>
                  </a:lnTo>
                  <a:lnTo>
                    <a:pt x="169558" y="163982"/>
                  </a:lnTo>
                  <a:lnTo>
                    <a:pt x="206285" y="189484"/>
                  </a:lnTo>
                  <a:lnTo>
                    <a:pt x="244350" y="213118"/>
                  </a:lnTo>
                  <a:lnTo>
                    <a:pt x="283687" y="234816"/>
                  </a:lnTo>
                  <a:lnTo>
                    <a:pt x="324228" y="254512"/>
                  </a:lnTo>
                  <a:lnTo>
                    <a:pt x="365908" y="272139"/>
                  </a:lnTo>
                  <a:lnTo>
                    <a:pt x="408661" y="287632"/>
                  </a:lnTo>
                  <a:lnTo>
                    <a:pt x="452418" y="300924"/>
                  </a:lnTo>
                  <a:lnTo>
                    <a:pt x="497116" y="311947"/>
                  </a:lnTo>
                  <a:lnTo>
                    <a:pt x="542686" y="320637"/>
                  </a:lnTo>
                  <a:lnTo>
                    <a:pt x="589063" y="326926"/>
                  </a:lnTo>
                  <a:lnTo>
                    <a:pt x="636179" y="330748"/>
                  </a:lnTo>
                  <a:lnTo>
                    <a:pt x="683970" y="332037"/>
                  </a:lnTo>
                  <a:lnTo>
                    <a:pt x="731760" y="330748"/>
                  </a:lnTo>
                  <a:lnTo>
                    <a:pt x="778877" y="326926"/>
                  </a:lnTo>
                  <a:lnTo>
                    <a:pt x="825253" y="320637"/>
                  </a:lnTo>
                  <a:lnTo>
                    <a:pt x="870824" y="311947"/>
                  </a:lnTo>
                  <a:lnTo>
                    <a:pt x="915521" y="300924"/>
                  </a:lnTo>
                  <a:lnTo>
                    <a:pt x="959279" y="287632"/>
                  </a:lnTo>
                  <a:lnTo>
                    <a:pt x="1002031" y="272139"/>
                  </a:lnTo>
                  <a:lnTo>
                    <a:pt x="1043711" y="254512"/>
                  </a:lnTo>
                  <a:lnTo>
                    <a:pt x="1084253" y="234816"/>
                  </a:lnTo>
                  <a:lnTo>
                    <a:pt x="1123589" y="213118"/>
                  </a:lnTo>
                  <a:lnTo>
                    <a:pt x="1161654" y="189484"/>
                  </a:lnTo>
                  <a:lnTo>
                    <a:pt x="1198381" y="163982"/>
                  </a:lnTo>
                  <a:lnTo>
                    <a:pt x="1233704" y="136676"/>
                  </a:lnTo>
                  <a:lnTo>
                    <a:pt x="1267557" y="107634"/>
                  </a:lnTo>
                  <a:lnTo>
                    <a:pt x="1299872" y="76923"/>
                  </a:lnTo>
                  <a:lnTo>
                    <a:pt x="1330584" y="44607"/>
                  </a:lnTo>
                  <a:lnTo>
                    <a:pt x="1359626" y="10755"/>
                  </a:lnTo>
                  <a:lnTo>
                    <a:pt x="1367940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9B2A4857-919E-A8C5-E6FC-67973FDB4AF1}"/>
                </a:ext>
              </a:extLst>
            </p:cNvPr>
            <p:cNvSpPr/>
            <p:nvPr/>
          </p:nvSpPr>
          <p:spPr>
            <a:xfrm>
              <a:off x="2346635" y="488381"/>
              <a:ext cx="726683" cy="726683"/>
            </a:xfrm>
            <a:custGeom>
              <a:avLst/>
              <a:gdLst/>
              <a:ahLst/>
              <a:cxnLst/>
              <a:rect l="l" t="t" r="r" b="b"/>
              <a:pathLst>
                <a:path w="801370" h="801369">
                  <a:moveTo>
                    <a:pt x="400672" y="0"/>
                  </a:moveTo>
                  <a:lnTo>
                    <a:pt x="353945" y="2695"/>
                  </a:lnTo>
                  <a:lnTo>
                    <a:pt x="308801" y="10582"/>
                  </a:lnTo>
                  <a:lnTo>
                    <a:pt x="265542" y="23358"/>
                  </a:lnTo>
                  <a:lnTo>
                    <a:pt x="224466" y="40724"/>
                  </a:lnTo>
                  <a:lnTo>
                    <a:pt x="185876" y="62379"/>
                  </a:lnTo>
                  <a:lnTo>
                    <a:pt x="150072" y="88023"/>
                  </a:lnTo>
                  <a:lnTo>
                    <a:pt x="117354" y="117354"/>
                  </a:lnTo>
                  <a:lnTo>
                    <a:pt x="88023" y="150072"/>
                  </a:lnTo>
                  <a:lnTo>
                    <a:pt x="62379" y="185876"/>
                  </a:lnTo>
                  <a:lnTo>
                    <a:pt x="40724" y="224466"/>
                  </a:lnTo>
                  <a:lnTo>
                    <a:pt x="23358" y="265542"/>
                  </a:lnTo>
                  <a:lnTo>
                    <a:pt x="10582" y="308801"/>
                  </a:lnTo>
                  <a:lnTo>
                    <a:pt x="2695" y="353945"/>
                  </a:lnTo>
                  <a:lnTo>
                    <a:pt x="0" y="400672"/>
                  </a:lnTo>
                  <a:lnTo>
                    <a:pt x="2695" y="447396"/>
                  </a:lnTo>
                  <a:lnTo>
                    <a:pt x="10582" y="492537"/>
                  </a:lnTo>
                  <a:lnTo>
                    <a:pt x="23358" y="535795"/>
                  </a:lnTo>
                  <a:lnTo>
                    <a:pt x="40724" y="576869"/>
                  </a:lnTo>
                  <a:lnTo>
                    <a:pt x="62379" y="615458"/>
                  </a:lnTo>
                  <a:lnTo>
                    <a:pt x="88023" y="651261"/>
                  </a:lnTo>
                  <a:lnTo>
                    <a:pt x="117354" y="683979"/>
                  </a:lnTo>
                  <a:lnTo>
                    <a:pt x="150072" y="713309"/>
                  </a:lnTo>
                  <a:lnTo>
                    <a:pt x="185876" y="738952"/>
                  </a:lnTo>
                  <a:lnTo>
                    <a:pt x="224466" y="760607"/>
                  </a:lnTo>
                  <a:lnTo>
                    <a:pt x="265542" y="777973"/>
                  </a:lnTo>
                  <a:lnTo>
                    <a:pt x="308801" y="790749"/>
                  </a:lnTo>
                  <a:lnTo>
                    <a:pt x="353945" y="798636"/>
                  </a:lnTo>
                  <a:lnTo>
                    <a:pt x="400672" y="801331"/>
                  </a:lnTo>
                  <a:lnTo>
                    <a:pt x="447399" y="798636"/>
                  </a:lnTo>
                  <a:lnTo>
                    <a:pt x="492542" y="790749"/>
                  </a:lnTo>
                  <a:lnTo>
                    <a:pt x="535802" y="777973"/>
                  </a:lnTo>
                  <a:lnTo>
                    <a:pt x="576877" y="760607"/>
                  </a:lnTo>
                  <a:lnTo>
                    <a:pt x="615467" y="738952"/>
                  </a:lnTo>
                  <a:lnTo>
                    <a:pt x="651272" y="713309"/>
                  </a:lnTo>
                  <a:lnTo>
                    <a:pt x="683990" y="683979"/>
                  </a:lnTo>
                  <a:lnTo>
                    <a:pt x="713321" y="651261"/>
                  </a:lnTo>
                  <a:lnTo>
                    <a:pt x="738964" y="615458"/>
                  </a:lnTo>
                  <a:lnTo>
                    <a:pt x="760619" y="576869"/>
                  </a:lnTo>
                  <a:lnTo>
                    <a:pt x="777985" y="535795"/>
                  </a:lnTo>
                  <a:lnTo>
                    <a:pt x="790762" y="492537"/>
                  </a:lnTo>
                  <a:lnTo>
                    <a:pt x="798648" y="447396"/>
                  </a:lnTo>
                  <a:lnTo>
                    <a:pt x="801344" y="400672"/>
                  </a:lnTo>
                  <a:lnTo>
                    <a:pt x="798648" y="353945"/>
                  </a:lnTo>
                  <a:lnTo>
                    <a:pt x="790762" y="308801"/>
                  </a:lnTo>
                  <a:lnTo>
                    <a:pt x="777985" y="265542"/>
                  </a:lnTo>
                  <a:lnTo>
                    <a:pt x="760619" y="224466"/>
                  </a:lnTo>
                  <a:lnTo>
                    <a:pt x="738964" y="185876"/>
                  </a:lnTo>
                  <a:lnTo>
                    <a:pt x="713321" y="150072"/>
                  </a:lnTo>
                  <a:lnTo>
                    <a:pt x="683990" y="117354"/>
                  </a:lnTo>
                  <a:lnTo>
                    <a:pt x="651272" y="88023"/>
                  </a:lnTo>
                  <a:lnTo>
                    <a:pt x="615467" y="62379"/>
                  </a:lnTo>
                  <a:lnTo>
                    <a:pt x="576877" y="40724"/>
                  </a:lnTo>
                  <a:lnTo>
                    <a:pt x="535802" y="23358"/>
                  </a:lnTo>
                  <a:lnTo>
                    <a:pt x="492542" y="10582"/>
                  </a:lnTo>
                  <a:lnTo>
                    <a:pt x="447399" y="2695"/>
                  </a:lnTo>
                  <a:lnTo>
                    <a:pt x="400672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C4885-E653-9F9B-1C72-2AA34FCB44D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735724" y="1849816"/>
            <a:ext cx="4351283" cy="33643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E02B544-A40A-C2C8-B48C-6F244BD0DFB6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284881" y="-715900"/>
            <a:ext cx="7293907" cy="7195979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636480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Whi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 userDrawn="1"/>
        </p:nvSpPr>
        <p:spPr>
          <a:xfrm>
            <a:off x="0" y="-4957"/>
            <a:ext cx="1219784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33" name="object 13">
            <a:extLst>
              <a:ext uri="{FF2B5EF4-FFF2-40B4-BE49-F238E27FC236}">
                <a16:creationId xmlns:a16="http://schemas.microsoft.com/office/drawing/2014/main" id="{A0C82D7B-43A0-E7DA-A947-D2D94D26026C}"/>
              </a:ext>
            </a:extLst>
          </p:cNvPr>
          <p:cNvSpPr/>
          <p:nvPr/>
        </p:nvSpPr>
        <p:spPr>
          <a:xfrm rot="10800000">
            <a:off x="11287374" y="7555196"/>
            <a:ext cx="371988" cy="386441"/>
          </a:xfrm>
          <a:custGeom>
            <a:avLst/>
            <a:gdLst/>
            <a:ahLst/>
            <a:cxnLst/>
            <a:rect l="l" t="t" r="r" b="b"/>
            <a:pathLst>
              <a:path w="382905" h="388619">
                <a:moveTo>
                  <a:pt x="191198" y="0"/>
                </a:moveTo>
                <a:lnTo>
                  <a:pt x="147361" y="5131"/>
                </a:lnTo>
                <a:lnTo>
                  <a:pt x="107117" y="19747"/>
                </a:lnTo>
                <a:lnTo>
                  <a:pt x="71617" y="42682"/>
                </a:lnTo>
                <a:lnTo>
                  <a:pt x="42006" y="72771"/>
                </a:lnTo>
                <a:lnTo>
                  <a:pt x="19435" y="108846"/>
                </a:lnTo>
                <a:lnTo>
                  <a:pt x="5050" y="149744"/>
                </a:lnTo>
                <a:lnTo>
                  <a:pt x="0" y="194297"/>
                </a:lnTo>
                <a:lnTo>
                  <a:pt x="5050" y="238850"/>
                </a:lnTo>
                <a:lnTo>
                  <a:pt x="19435" y="279750"/>
                </a:lnTo>
                <a:lnTo>
                  <a:pt x="42006" y="315828"/>
                </a:lnTo>
                <a:lnTo>
                  <a:pt x="71617" y="345919"/>
                </a:lnTo>
                <a:lnTo>
                  <a:pt x="107117" y="368857"/>
                </a:lnTo>
                <a:lnTo>
                  <a:pt x="147361" y="383475"/>
                </a:lnTo>
                <a:lnTo>
                  <a:pt x="191198" y="388607"/>
                </a:lnTo>
                <a:lnTo>
                  <a:pt x="235039" y="383475"/>
                </a:lnTo>
                <a:lnTo>
                  <a:pt x="275284" y="368857"/>
                </a:lnTo>
                <a:lnTo>
                  <a:pt x="310785" y="345919"/>
                </a:lnTo>
                <a:lnTo>
                  <a:pt x="340394" y="315828"/>
                </a:lnTo>
                <a:lnTo>
                  <a:pt x="362964" y="279750"/>
                </a:lnTo>
                <a:lnTo>
                  <a:pt x="377347" y="238850"/>
                </a:lnTo>
                <a:lnTo>
                  <a:pt x="382397" y="194297"/>
                </a:lnTo>
                <a:lnTo>
                  <a:pt x="377347" y="149744"/>
                </a:lnTo>
                <a:lnTo>
                  <a:pt x="362964" y="108846"/>
                </a:lnTo>
                <a:lnTo>
                  <a:pt x="340394" y="72771"/>
                </a:lnTo>
                <a:lnTo>
                  <a:pt x="310785" y="42682"/>
                </a:lnTo>
                <a:lnTo>
                  <a:pt x="275284" y="19747"/>
                </a:lnTo>
                <a:lnTo>
                  <a:pt x="235039" y="5131"/>
                </a:lnTo>
                <a:lnTo>
                  <a:pt x="191198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4">
            <a:extLst>
              <a:ext uri="{FF2B5EF4-FFF2-40B4-BE49-F238E27FC236}">
                <a16:creationId xmlns:a16="http://schemas.microsoft.com/office/drawing/2014/main" id="{BA238379-38B4-1ED0-2EBC-33F28CE277AE}"/>
              </a:ext>
            </a:extLst>
          </p:cNvPr>
          <p:cNvSpPr/>
          <p:nvPr/>
        </p:nvSpPr>
        <p:spPr>
          <a:xfrm rot="10800000">
            <a:off x="11127502" y="7012374"/>
            <a:ext cx="313382" cy="325822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C4885-E653-9F9B-1C72-2AA34FCB44D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484883" y="2275184"/>
            <a:ext cx="4847307" cy="32660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5" name="object 41">
            <a:extLst>
              <a:ext uri="{FF2B5EF4-FFF2-40B4-BE49-F238E27FC236}">
                <a16:creationId xmlns:a16="http://schemas.microsoft.com/office/drawing/2014/main" id="{957BDDD7-B931-B769-D505-43BF2BAE0273}"/>
              </a:ext>
            </a:extLst>
          </p:cNvPr>
          <p:cNvGrpSpPr/>
          <p:nvPr userDrawn="1"/>
        </p:nvGrpSpPr>
        <p:grpSpPr>
          <a:xfrm>
            <a:off x="10681097" y="5820975"/>
            <a:ext cx="651156" cy="708550"/>
            <a:chOff x="5598848" y="1620229"/>
            <a:chExt cx="2190115" cy="2383155"/>
          </a:xfrm>
        </p:grpSpPr>
        <p:pic>
          <p:nvPicPr>
            <p:cNvPr id="6" name="object 42">
              <a:extLst>
                <a:ext uri="{FF2B5EF4-FFF2-40B4-BE49-F238E27FC236}">
                  <a16:creationId xmlns:a16="http://schemas.microsoft.com/office/drawing/2014/main" id="{B0316D10-AB7F-7247-2309-FF6E189194B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1630" y="1899091"/>
              <a:ext cx="113817" cy="115671"/>
            </a:xfrm>
            <a:prstGeom prst="rect">
              <a:avLst/>
            </a:prstGeom>
          </p:spPr>
        </p:pic>
        <p:pic>
          <p:nvPicPr>
            <p:cNvPr id="7" name="object 43">
              <a:extLst>
                <a:ext uri="{FF2B5EF4-FFF2-40B4-BE49-F238E27FC236}">
                  <a16:creationId xmlns:a16="http://schemas.microsoft.com/office/drawing/2014/main" id="{74F3DB94-6083-9227-318F-D47A76A048F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8848" y="1620229"/>
              <a:ext cx="2189904" cy="2382902"/>
            </a:xfrm>
            <a:prstGeom prst="rect">
              <a:avLst/>
            </a:prstGeom>
          </p:spPr>
        </p:pic>
        <p:pic>
          <p:nvPicPr>
            <p:cNvPr id="13" name="object 44">
              <a:extLst>
                <a:ext uri="{FF2B5EF4-FFF2-40B4-BE49-F238E27FC236}">
                  <a16:creationId xmlns:a16="http://schemas.microsoft.com/office/drawing/2014/main" id="{58167220-AAA0-C719-AE15-32888A8561F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1611" y="1669224"/>
              <a:ext cx="175945" cy="178803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A38F56F-30C0-B8AE-9A2D-75D458292098}"/>
              </a:ext>
            </a:extLst>
          </p:cNvPr>
          <p:cNvGrpSpPr/>
          <p:nvPr userDrawn="1"/>
        </p:nvGrpSpPr>
        <p:grpSpPr>
          <a:xfrm>
            <a:off x="6109850" y="-1"/>
            <a:ext cx="6097260" cy="1857721"/>
            <a:chOff x="6613002" y="0"/>
            <a:chExt cx="5573326" cy="1698088"/>
          </a:xfrm>
        </p:grpSpPr>
        <p:sp>
          <p:nvSpPr>
            <p:cNvPr id="21" name="object 3">
              <a:extLst>
                <a:ext uri="{FF2B5EF4-FFF2-40B4-BE49-F238E27FC236}">
                  <a16:creationId xmlns:a16="http://schemas.microsoft.com/office/drawing/2014/main" id="{17BFCD84-F3D5-2D67-1EF1-6EA656954F92}"/>
                </a:ext>
              </a:extLst>
            </p:cNvPr>
            <p:cNvSpPr/>
            <p:nvPr/>
          </p:nvSpPr>
          <p:spPr>
            <a:xfrm>
              <a:off x="7850787" y="1099048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251434" y="0"/>
                  </a:moveTo>
                  <a:lnTo>
                    <a:pt x="206239" y="4050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3"/>
                  </a:lnTo>
                  <a:lnTo>
                    <a:pt x="59134" y="89437"/>
                  </a:lnTo>
                  <a:lnTo>
                    <a:pt x="34328" y="124527"/>
                  </a:lnTo>
                  <a:lnTo>
                    <a:pt x="15730" y="163695"/>
                  </a:lnTo>
                  <a:lnTo>
                    <a:pt x="4051" y="206230"/>
                  </a:lnTo>
                  <a:lnTo>
                    <a:pt x="0" y="251421"/>
                  </a:lnTo>
                  <a:lnTo>
                    <a:pt x="4051" y="296617"/>
                  </a:lnTo>
                  <a:lnTo>
                    <a:pt x="15730" y="339154"/>
                  </a:lnTo>
                  <a:lnTo>
                    <a:pt x="34328" y="378325"/>
                  </a:lnTo>
                  <a:lnTo>
                    <a:pt x="59134" y="413417"/>
                  </a:lnTo>
                  <a:lnTo>
                    <a:pt x="89439" y="443721"/>
                  </a:lnTo>
                  <a:lnTo>
                    <a:pt x="124531" y="468527"/>
                  </a:lnTo>
                  <a:lnTo>
                    <a:pt x="163701" y="487125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5" y="487125"/>
                  </a:lnTo>
                  <a:lnTo>
                    <a:pt x="378334" y="468527"/>
                  </a:lnTo>
                  <a:lnTo>
                    <a:pt x="413424" y="443721"/>
                  </a:lnTo>
                  <a:lnTo>
                    <a:pt x="443726" y="413417"/>
                  </a:lnTo>
                  <a:lnTo>
                    <a:pt x="468531" y="378325"/>
                  </a:lnTo>
                  <a:lnTo>
                    <a:pt x="487127" y="339154"/>
                  </a:lnTo>
                  <a:lnTo>
                    <a:pt x="498805" y="296617"/>
                  </a:lnTo>
                  <a:lnTo>
                    <a:pt x="502856" y="251421"/>
                  </a:lnTo>
                  <a:lnTo>
                    <a:pt x="498805" y="206230"/>
                  </a:lnTo>
                  <a:lnTo>
                    <a:pt x="487127" y="163695"/>
                  </a:lnTo>
                  <a:lnTo>
                    <a:pt x="468531" y="124527"/>
                  </a:lnTo>
                  <a:lnTo>
                    <a:pt x="443726" y="89437"/>
                  </a:lnTo>
                  <a:lnTo>
                    <a:pt x="413424" y="59133"/>
                  </a:lnTo>
                  <a:lnTo>
                    <a:pt x="378334" y="34328"/>
                  </a:lnTo>
                  <a:lnTo>
                    <a:pt x="339165" y="15730"/>
                  </a:lnTo>
                  <a:lnTo>
                    <a:pt x="296629" y="4050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4">
              <a:extLst>
                <a:ext uri="{FF2B5EF4-FFF2-40B4-BE49-F238E27FC236}">
                  <a16:creationId xmlns:a16="http://schemas.microsoft.com/office/drawing/2014/main" id="{DC5B7BD2-C012-045B-C0AE-20165117D00C}"/>
                </a:ext>
              </a:extLst>
            </p:cNvPr>
            <p:cNvSpPr/>
            <p:nvPr/>
          </p:nvSpPr>
          <p:spPr>
            <a:xfrm>
              <a:off x="8748519" y="377061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251434" y="0"/>
                  </a:moveTo>
                  <a:lnTo>
                    <a:pt x="206239" y="4050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3"/>
                  </a:lnTo>
                  <a:lnTo>
                    <a:pt x="59134" y="89437"/>
                  </a:lnTo>
                  <a:lnTo>
                    <a:pt x="34328" y="124527"/>
                  </a:lnTo>
                  <a:lnTo>
                    <a:pt x="15730" y="163695"/>
                  </a:lnTo>
                  <a:lnTo>
                    <a:pt x="4051" y="206230"/>
                  </a:lnTo>
                  <a:lnTo>
                    <a:pt x="0" y="251421"/>
                  </a:lnTo>
                  <a:lnTo>
                    <a:pt x="4051" y="296617"/>
                  </a:lnTo>
                  <a:lnTo>
                    <a:pt x="15730" y="339154"/>
                  </a:lnTo>
                  <a:lnTo>
                    <a:pt x="34328" y="378325"/>
                  </a:lnTo>
                  <a:lnTo>
                    <a:pt x="59134" y="413417"/>
                  </a:lnTo>
                  <a:lnTo>
                    <a:pt x="89439" y="443721"/>
                  </a:lnTo>
                  <a:lnTo>
                    <a:pt x="124531" y="468527"/>
                  </a:lnTo>
                  <a:lnTo>
                    <a:pt x="163701" y="487125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5" y="487125"/>
                  </a:lnTo>
                  <a:lnTo>
                    <a:pt x="378334" y="468527"/>
                  </a:lnTo>
                  <a:lnTo>
                    <a:pt x="413424" y="443721"/>
                  </a:lnTo>
                  <a:lnTo>
                    <a:pt x="443726" y="413417"/>
                  </a:lnTo>
                  <a:lnTo>
                    <a:pt x="468531" y="378325"/>
                  </a:lnTo>
                  <a:lnTo>
                    <a:pt x="487127" y="339154"/>
                  </a:lnTo>
                  <a:lnTo>
                    <a:pt x="498805" y="296617"/>
                  </a:lnTo>
                  <a:lnTo>
                    <a:pt x="502856" y="251421"/>
                  </a:lnTo>
                  <a:lnTo>
                    <a:pt x="498805" y="206230"/>
                  </a:lnTo>
                  <a:lnTo>
                    <a:pt x="487127" y="163695"/>
                  </a:lnTo>
                  <a:lnTo>
                    <a:pt x="468531" y="124527"/>
                  </a:lnTo>
                  <a:lnTo>
                    <a:pt x="443726" y="89437"/>
                  </a:lnTo>
                  <a:lnTo>
                    <a:pt x="413424" y="59133"/>
                  </a:lnTo>
                  <a:lnTo>
                    <a:pt x="378334" y="34328"/>
                  </a:lnTo>
                  <a:lnTo>
                    <a:pt x="339165" y="15730"/>
                  </a:lnTo>
                  <a:lnTo>
                    <a:pt x="296629" y="4050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5">
              <a:extLst>
                <a:ext uri="{FF2B5EF4-FFF2-40B4-BE49-F238E27FC236}">
                  <a16:creationId xmlns:a16="http://schemas.microsoft.com/office/drawing/2014/main" id="{46C39FBD-DAAB-94DF-35DC-C352F1542076}"/>
                </a:ext>
              </a:extLst>
            </p:cNvPr>
            <p:cNvSpPr/>
            <p:nvPr/>
          </p:nvSpPr>
          <p:spPr>
            <a:xfrm>
              <a:off x="10402442" y="0"/>
              <a:ext cx="1783886" cy="1698088"/>
            </a:xfrm>
            <a:custGeom>
              <a:avLst/>
              <a:gdLst/>
              <a:ahLst/>
              <a:cxnLst/>
              <a:rect l="l" t="t" r="r" b="b"/>
              <a:pathLst>
                <a:path w="1967230" h="1872614">
                  <a:moveTo>
                    <a:pt x="1966964" y="0"/>
                  </a:moveTo>
                  <a:lnTo>
                    <a:pt x="258627" y="0"/>
                  </a:lnTo>
                  <a:lnTo>
                    <a:pt x="232042" y="33701"/>
                  </a:lnTo>
                  <a:lnTo>
                    <a:pt x="205436" y="70300"/>
                  </a:lnTo>
                  <a:lnTo>
                    <a:pt x="180257" y="107969"/>
                  </a:lnTo>
                  <a:lnTo>
                    <a:pt x="156547" y="146667"/>
                  </a:lnTo>
                  <a:lnTo>
                    <a:pt x="134344" y="186357"/>
                  </a:lnTo>
                  <a:lnTo>
                    <a:pt x="113689" y="226996"/>
                  </a:lnTo>
                  <a:lnTo>
                    <a:pt x="94621" y="268547"/>
                  </a:lnTo>
                  <a:lnTo>
                    <a:pt x="77180" y="310968"/>
                  </a:lnTo>
                  <a:lnTo>
                    <a:pt x="61406" y="354221"/>
                  </a:lnTo>
                  <a:lnTo>
                    <a:pt x="47339" y="398265"/>
                  </a:lnTo>
                  <a:lnTo>
                    <a:pt x="35018" y="443061"/>
                  </a:lnTo>
                  <a:lnTo>
                    <a:pt x="24484" y="488568"/>
                  </a:lnTo>
                  <a:lnTo>
                    <a:pt x="15776" y="534747"/>
                  </a:lnTo>
                  <a:lnTo>
                    <a:pt x="8933" y="581559"/>
                  </a:lnTo>
                  <a:lnTo>
                    <a:pt x="3997" y="628963"/>
                  </a:lnTo>
                  <a:lnTo>
                    <a:pt x="1005" y="676919"/>
                  </a:lnTo>
                  <a:lnTo>
                    <a:pt x="0" y="725388"/>
                  </a:lnTo>
                  <a:lnTo>
                    <a:pt x="1005" y="773857"/>
                  </a:lnTo>
                  <a:lnTo>
                    <a:pt x="3997" y="821814"/>
                  </a:lnTo>
                  <a:lnTo>
                    <a:pt x="8933" y="869218"/>
                  </a:lnTo>
                  <a:lnTo>
                    <a:pt x="15776" y="916029"/>
                  </a:lnTo>
                  <a:lnTo>
                    <a:pt x="24484" y="962208"/>
                  </a:lnTo>
                  <a:lnTo>
                    <a:pt x="35018" y="1007716"/>
                  </a:lnTo>
                  <a:lnTo>
                    <a:pt x="47339" y="1052511"/>
                  </a:lnTo>
                  <a:lnTo>
                    <a:pt x="61406" y="1096555"/>
                  </a:lnTo>
                  <a:lnTo>
                    <a:pt x="77180" y="1139808"/>
                  </a:lnTo>
                  <a:lnTo>
                    <a:pt x="94621" y="1182229"/>
                  </a:lnTo>
                  <a:lnTo>
                    <a:pt x="113689" y="1223780"/>
                  </a:lnTo>
                  <a:lnTo>
                    <a:pt x="134344" y="1264420"/>
                  </a:lnTo>
                  <a:lnTo>
                    <a:pt x="156547" y="1304109"/>
                  </a:lnTo>
                  <a:lnTo>
                    <a:pt x="180257" y="1342808"/>
                  </a:lnTo>
                  <a:lnTo>
                    <a:pt x="205436" y="1380476"/>
                  </a:lnTo>
                  <a:lnTo>
                    <a:pt x="232042" y="1417075"/>
                  </a:lnTo>
                  <a:lnTo>
                    <a:pt x="260037" y="1452564"/>
                  </a:lnTo>
                  <a:lnTo>
                    <a:pt x="289380" y="1486904"/>
                  </a:lnTo>
                  <a:lnTo>
                    <a:pt x="320032" y="1520054"/>
                  </a:lnTo>
                  <a:lnTo>
                    <a:pt x="351953" y="1551975"/>
                  </a:lnTo>
                  <a:lnTo>
                    <a:pt x="385103" y="1582627"/>
                  </a:lnTo>
                  <a:lnTo>
                    <a:pt x="419443" y="1611970"/>
                  </a:lnTo>
                  <a:lnTo>
                    <a:pt x="454932" y="1639965"/>
                  </a:lnTo>
                  <a:lnTo>
                    <a:pt x="491531" y="1666572"/>
                  </a:lnTo>
                  <a:lnTo>
                    <a:pt x="529199" y="1691750"/>
                  </a:lnTo>
                  <a:lnTo>
                    <a:pt x="567898" y="1715460"/>
                  </a:lnTo>
                  <a:lnTo>
                    <a:pt x="607588" y="1737663"/>
                  </a:lnTo>
                  <a:lnTo>
                    <a:pt x="648227" y="1758318"/>
                  </a:lnTo>
                  <a:lnTo>
                    <a:pt x="689778" y="1777386"/>
                  </a:lnTo>
                  <a:lnTo>
                    <a:pt x="732199" y="1794827"/>
                  </a:lnTo>
                  <a:lnTo>
                    <a:pt x="775452" y="1810601"/>
                  </a:lnTo>
                  <a:lnTo>
                    <a:pt x="819496" y="1824668"/>
                  </a:lnTo>
                  <a:lnTo>
                    <a:pt x="864291" y="1836989"/>
                  </a:lnTo>
                  <a:lnTo>
                    <a:pt x="909799" y="1847523"/>
                  </a:lnTo>
                  <a:lnTo>
                    <a:pt x="955978" y="1856231"/>
                  </a:lnTo>
                  <a:lnTo>
                    <a:pt x="1002790" y="1863074"/>
                  </a:lnTo>
                  <a:lnTo>
                    <a:pt x="1050193" y="1868011"/>
                  </a:lnTo>
                  <a:lnTo>
                    <a:pt x="1098150" y="1871002"/>
                  </a:lnTo>
                  <a:lnTo>
                    <a:pt x="1146619" y="1872008"/>
                  </a:lnTo>
                  <a:lnTo>
                    <a:pt x="1195088" y="1871002"/>
                  </a:lnTo>
                  <a:lnTo>
                    <a:pt x="1243045" y="1868011"/>
                  </a:lnTo>
                  <a:lnTo>
                    <a:pt x="1290448" y="1863074"/>
                  </a:lnTo>
                  <a:lnTo>
                    <a:pt x="1337260" y="1856231"/>
                  </a:lnTo>
                  <a:lnTo>
                    <a:pt x="1383439" y="1847523"/>
                  </a:lnTo>
                  <a:lnTo>
                    <a:pt x="1428947" y="1836989"/>
                  </a:lnTo>
                  <a:lnTo>
                    <a:pt x="1473742" y="1824668"/>
                  </a:lnTo>
                  <a:lnTo>
                    <a:pt x="1517786" y="1810601"/>
                  </a:lnTo>
                  <a:lnTo>
                    <a:pt x="1561039" y="1794827"/>
                  </a:lnTo>
                  <a:lnTo>
                    <a:pt x="1603460" y="1777386"/>
                  </a:lnTo>
                  <a:lnTo>
                    <a:pt x="1645011" y="1758318"/>
                  </a:lnTo>
                  <a:lnTo>
                    <a:pt x="1685650" y="1737663"/>
                  </a:lnTo>
                  <a:lnTo>
                    <a:pt x="1725340" y="1715460"/>
                  </a:lnTo>
                  <a:lnTo>
                    <a:pt x="1764039" y="1691750"/>
                  </a:lnTo>
                  <a:lnTo>
                    <a:pt x="1801707" y="1666572"/>
                  </a:lnTo>
                  <a:lnTo>
                    <a:pt x="1838306" y="1639965"/>
                  </a:lnTo>
                  <a:lnTo>
                    <a:pt x="1873795" y="1611970"/>
                  </a:lnTo>
                  <a:lnTo>
                    <a:pt x="1908135" y="1582627"/>
                  </a:lnTo>
                  <a:lnTo>
                    <a:pt x="1941285" y="1551975"/>
                  </a:lnTo>
                  <a:lnTo>
                    <a:pt x="1966964" y="1526295"/>
                  </a:lnTo>
                  <a:lnTo>
                    <a:pt x="196696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6">
              <a:extLst>
                <a:ext uri="{FF2B5EF4-FFF2-40B4-BE49-F238E27FC236}">
                  <a16:creationId xmlns:a16="http://schemas.microsoft.com/office/drawing/2014/main" id="{5658E3DE-4D80-E3F3-9EBE-7C75B09AA30F}"/>
                </a:ext>
              </a:extLst>
            </p:cNvPr>
            <p:cNvSpPr/>
            <p:nvPr/>
          </p:nvSpPr>
          <p:spPr>
            <a:xfrm>
              <a:off x="6613002" y="0"/>
              <a:ext cx="2077554" cy="995015"/>
            </a:xfrm>
            <a:custGeom>
              <a:avLst/>
              <a:gdLst/>
              <a:ahLst/>
              <a:cxnLst/>
              <a:rect l="l" t="t" r="r" b="b"/>
              <a:pathLst>
                <a:path w="2291079" h="1097280">
                  <a:moveTo>
                    <a:pt x="2291054" y="0"/>
                  </a:moveTo>
                  <a:lnTo>
                    <a:pt x="0" y="0"/>
                  </a:lnTo>
                  <a:lnTo>
                    <a:pt x="2904" y="46573"/>
                  </a:lnTo>
                  <a:lnTo>
                    <a:pt x="7841" y="93977"/>
                  </a:lnTo>
                  <a:lnTo>
                    <a:pt x="14684" y="140789"/>
                  </a:lnTo>
                  <a:lnTo>
                    <a:pt x="23392" y="186968"/>
                  </a:lnTo>
                  <a:lnTo>
                    <a:pt x="33926" y="232475"/>
                  </a:lnTo>
                  <a:lnTo>
                    <a:pt x="46247" y="277271"/>
                  </a:lnTo>
                  <a:lnTo>
                    <a:pt x="60314" y="321315"/>
                  </a:lnTo>
                  <a:lnTo>
                    <a:pt x="76088" y="364568"/>
                  </a:lnTo>
                  <a:lnTo>
                    <a:pt x="93529" y="406989"/>
                  </a:lnTo>
                  <a:lnTo>
                    <a:pt x="112597" y="448540"/>
                  </a:lnTo>
                  <a:lnTo>
                    <a:pt x="133252" y="489179"/>
                  </a:lnTo>
                  <a:lnTo>
                    <a:pt x="155455" y="528868"/>
                  </a:lnTo>
                  <a:lnTo>
                    <a:pt x="179165" y="567567"/>
                  </a:lnTo>
                  <a:lnTo>
                    <a:pt x="204343" y="605236"/>
                  </a:lnTo>
                  <a:lnTo>
                    <a:pt x="230950" y="641835"/>
                  </a:lnTo>
                  <a:lnTo>
                    <a:pt x="258945" y="677324"/>
                  </a:lnTo>
                  <a:lnTo>
                    <a:pt x="288288" y="711663"/>
                  </a:lnTo>
                  <a:lnTo>
                    <a:pt x="318940" y="744813"/>
                  </a:lnTo>
                  <a:lnTo>
                    <a:pt x="350861" y="776734"/>
                  </a:lnTo>
                  <a:lnTo>
                    <a:pt x="384011" y="807387"/>
                  </a:lnTo>
                  <a:lnTo>
                    <a:pt x="418351" y="836730"/>
                  </a:lnTo>
                  <a:lnTo>
                    <a:pt x="453840" y="864725"/>
                  </a:lnTo>
                  <a:lnTo>
                    <a:pt x="490439" y="891331"/>
                  </a:lnTo>
                  <a:lnTo>
                    <a:pt x="528107" y="916510"/>
                  </a:lnTo>
                  <a:lnTo>
                    <a:pt x="566806" y="940220"/>
                  </a:lnTo>
                  <a:lnTo>
                    <a:pt x="606495" y="962423"/>
                  </a:lnTo>
                  <a:lnTo>
                    <a:pt x="647135" y="983078"/>
                  </a:lnTo>
                  <a:lnTo>
                    <a:pt x="688686" y="1002146"/>
                  </a:lnTo>
                  <a:lnTo>
                    <a:pt x="731107" y="1019587"/>
                  </a:lnTo>
                  <a:lnTo>
                    <a:pt x="774360" y="1035361"/>
                  </a:lnTo>
                  <a:lnTo>
                    <a:pt x="818404" y="1049428"/>
                  </a:lnTo>
                  <a:lnTo>
                    <a:pt x="863199" y="1061748"/>
                  </a:lnTo>
                  <a:lnTo>
                    <a:pt x="908707" y="1072283"/>
                  </a:lnTo>
                  <a:lnTo>
                    <a:pt x="954886" y="1080991"/>
                  </a:lnTo>
                  <a:lnTo>
                    <a:pt x="1001697" y="1087834"/>
                  </a:lnTo>
                  <a:lnTo>
                    <a:pt x="1049101" y="1092770"/>
                  </a:lnTo>
                  <a:lnTo>
                    <a:pt x="1097058" y="1095761"/>
                  </a:lnTo>
                  <a:lnTo>
                    <a:pt x="1145527" y="1096767"/>
                  </a:lnTo>
                  <a:lnTo>
                    <a:pt x="1193996" y="1095761"/>
                  </a:lnTo>
                  <a:lnTo>
                    <a:pt x="1241952" y="1092770"/>
                  </a:lnTo>
                  <a:lnTo>
                    <a:pt x="1289356" y="1087834"/>
                  </a:lnTo>
                  <a:lnTo>
                    <a:pt x="1336168" y="1080991"/>
                  </a:lnTo>
                  <a:lnTo>
                    <a:pt x="1382347" y="1072283"/>
                  </a:lnTo>
                  <a:lnTo>
                    <a:pt x="1427854" y="1061748"/>
                  </a:lnTo>
                  <a:lnTo>
                    <a:pt x="1472650" y="1049428"/>
                  </a:lnTo>
                  <a:lnTo>
                    <a:pt x="1516694" y="1035361"/>
                  </a:lnTo>
                  <a:lnTo>
                    <a:pt x="1559947" y="1019587"/>
                  </a:lnTo>
                  <a:lnTo>
                    <a:pt x="1602368" y="1002146"/>
                  </a:lnTo>
                  <a:lnTo>
                    <a:pt x="1643919" y="983078"/>
                  </a:lnTo>
                  <a:lnTo>
                    <a:pt x="1684558" y="962423"/>
                  </a:lnTo>
                  <a:lnTo>
                    <a:pt x="1724248" y="940220"/>
                  </a:lnTo>
                  <a:lnTo>
                    <a:pt x="1762946" y="916510"/>
                  </a:lnTo>
                  <a:lnTo>
                    <a:pt x="1800615" y="891331"/>
                  </a:lnTo>
                  <a:lnTo>
                    <a:pt x="1837214" y="864725"/>
                  </a:lnTo>
                  <a:lnTo>
                    <a:pt x="1872703" y="836730"/>
                  </a:lnTo>
                  <a:lnTo>
                    <a:pt x="1907042" y="807387"/>
                  </a:lnTo>
                  <a:lnTo>
                    <a:pt x="1940193" y="776734"/>
                  </a:lnTo>
                  <a:lnTo>
                    <a:pt x="1972114" y="744813"/>
                  </a:lnTo>
                  <a:lnTo>
                    <a:pt x="2002766" y="711663"/>
                  </a:lnTo>
                  <a:lnTo>
                    <a:pt x="2032109" y="677324"/>
                  </a:lnTo>
                  <a:lnTo>
                    <a:pt x="2060104" y="641835"/>
                  </a:lnTo>
                  <a:lnTo>
                    <a:pt x="2086710" y="605236"/>
                  </a:lnTo>
                  <a:lnTo>
                    <a:pt x="2111889" y="567567"/>
                  </a:lnTo>
                  <a:lnTo>
                    <a:pt x="2135599" y="528868"/>
                  </a:lnTo>
                  <a:lnTo>
                    <a:pt x="2157802" y="489179"/>
                  </a:lnTo>
                  <a:lnTo>
                    <a:pt x="2178457" y="448540"/>
                  </a:lnTo>
                  <a:lnTo>
                    <a:pt x="2197525" y="406989"/>
                  </a:lnTo>
                  <a:lnTo>
                    <a:pt x="2214966" y="364568"/>
                  </a:lnTo>
                  <a:lnTo>
                    <a:pt x="2230740" y="321315"/>
                  </a:lnTo>
                  <a:lnTo>
                    <a:pt x="2244807" y="277271"/>
                  </a:lnTo>
                  <a:lnTo>
                    <a:pt x="2257128" y="232475"/>
                  </a:lnTo>
                  <a:lnTo>
                    <a:pt x="2267662" y="186968"/>
                  </a:lnTo>
                  <a:lnTo>
                    <a:pt x="2276370" y="140789"/>
                  </a:lnTo>
                  <a:lnTo>
                    <a:pt x="2283213" y="93977"/>
                  </a:lnTo>
                  <a:lnTo>
                    <a:pt x="2288149" y="46573"/>
                  </a:lnTo>
                  <a:lnTo>
                    <a:pt x="229105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7">
              <a:extLst>
                <a:ext uri="{FF2B5EF4-FFF2-40B4-BE49-F238E27FC236}">
                  <a16:creationId xmlns:a16="http://schemas.microsoft.com/office/drawing/2014/main" id="{591B4FBF-72FE-5A76-77F5-9B370934F24C}"/>
                </a:ext>
              </a:extLst>
            </p:cNvPr>
            <p:cNvSpPr/>
            <p:nvPr/>
          </p:nvSpPr>
          <p:spPr>
            <a:xfrm>
              <a:off x="9031060" y="1"/>
              <a:ext cx="1214402" cy="285030"/>
            </a:xfrm>
            <a:custGeom>
              <a:avLst/>
              <a:gdLst/>
              <a:ahLst/>
              <a:cxnLst/>
              <a:rect l="l" t="t" r="r" b="b"/>
              <a:pathLst>
                <a:path w="1339215" h="314325">
                  <a:moveTo>
                    <a:pt x="1338888" y="0"/>
                  </a:moveTo>
                  <a:lnTo>
                    <a:pt x="0" y="0"/>
                  </a:lnTo>
                  <a:lnTo>
                    <a:pt x="22830" y="26611"/>
                  </a:lnTo>
                  <a:lnTo>
                    <a:pt x="53542" y="58927"/>
                  </a:lnTo>
                  <a:lnTo>
                    <a:pt x="85857" y="89639"/>
                  </a:lnTo>
                  <a:lnTo>
                    <a:pt x="119709" y="118680"/>
                  </a:lnTo>
                  <a:lnTo>
                    <a:pt x="155032" y="145986"/>
                  </a:lnTo>
                  <a:lnTo>
                    <a:pt x="191759" y="171489"/>
                  </a:lnTo>
                  <a:lnTo>
                    <a:pt x="229825" y="195122"/>
                  </a:lnTo>
                  <a:lnTo>
                    <a:pt x="269161" y="216820"/>
                  </a:lnTo>
                  <a:lnTo>
                    <a:pt x="309703" y="236516"/>
                  </a:lnTo>
                  <a:lnTo>
                    <a:pt x="351383" y="254144"/>
                  </a:lnTo>
                  <a:lnTo>
                    <a:pt x="394135" y="269636"/>
                  </a:lnTo>
                  <a:lnTo>
                    <a:pt x="437893" y="282928"/>
                  </a:lnTo>
                  <a:lnTo>
                    <a:pt x="482590" y="293951"/>
                  </a:lnTo>
                  <a:lnTo>
                    <a:pt x="528160" y="302641"/>
                  </a:lnTo>
                  <a:lnTo>
                    <a:pt x="574537" y="308930"/>
                  </a:lnTo>
                  <a:lnTo>
                    <a:pt x="621654" y="312752"/>
                  </a:lnTo>
                  <a:lnTo>
                    <a:pt x="669444" y="314041"/>
                  </a:lnTo>
                  <a:lnTo>
                    <a:pt x="717234" y="312752"/>
                  </a:lnTo>
                  <a:lnTo>
                    <a:pt x="764351" y="308930"/>
                  </a:lnTo>
                  <a:lnTo>
                    <a:pt x="810728" y="302641"/>
                  </a:lnTo>
                  <a:lnTo>
                    <a:pt x="856298" y="293951"/>
                  </a:lnTo>
                  <a:lnTo>
                    <a:pt x="900995" y="282928"/>
                  </a:lnTo>
                  <a:lnTo>
                    <a:pt x="944753" y="269636"/>
                  </a:lnTo>
                  <a:lnTo>
                    <a:pt x="987505" y="254144"/>
                  </a:lnTo>
                  <a:lnTo>
                    <a:pt x="1029185" y="236516"/>
                  </a:lnTo>
                  <a:lnTo>
                    <a:pt x="1069727" y="216820"/>
                  </a:lnTo>
                  <a:lnTo>
                    <a:pt x="1109063" y="195122"/>
                  </a:lnTo>
                  <a:lnTo>
                    <a:pt x="1147129" y="171489"/>
                  </a:lnTo>
                  <a:lnTo>
                    <a:pt x="1183856" y="145986"/>
                  </a:lnTo>
                  <a:lnTo>
                    <a:pt x="1219179" y="118680"/>
                  </a:lnTo>
                  <a:lnTo>
                    <a:pt x="1253031" y="89639"/>
                  </a:lnTo>
                  <a:lnTo>
                    <a:pt x="1285346" y="58927"/>
                  </a:lnTo>
                  <a:lnTo>
                    <a:pt x="1316058" y="26611"/>
                  </a:lnTo>
                  <a:lnTo>
                    <a:pt x="1338888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A151A684-DA1D-804F-5426-4B4A7A6B4C86}"/>
                </a:ext>
              </a:extLst>
            </p:cNvPr>
            <p:cNvSpPr/>
            <p:nvPr/>
          </p:nvSpPr>
          <p:spPr>
            <a:xfrm>
              <a:off x="9389760" y="472058"/>
              <a:ext cx="726683" cy="726683"/>
            </a:xfrm>
            <a:custGeom>
              <a:avLst/>
              <a:gdLst/>
              <a:ahLst/>
              <a:cxnLst/>
              <a:rect l="l" t="t" r="r" b="b"/>
              <a:pathLst>
                <a:path w="801370" h="801369">
                  <a:moveTo>
                    <a:pt x="400672" y="0"/>
                  </a:moveTo>
                  <a:lnTo>
                    <a:pt x="353945" y="2695"/>
                  </a:lnTo>
                  <a:lnTo>
                    <a:pt x="308801" y="10582"/>
                  </a:lnTo>
                  <a:lnTo>
                    <a:pt x="265542" y="23358"/>
                  </a:lnTo>
                  <a:lnTo>
                    <a:pt x="224466" y="40724"/>
                  </a:lnTo>
                  <a:lnTo>
                    <a:pt x="185876" y="62379"/>
                  </a:lnTo>
                  <a:lnTo>
                    <a:pt x="150072" y="88023"/>
                  </a:lnTo>
                  <a:lnTo>
                    <a:pt x="117354" y="117354"/>
                  </a:lnTo>
                  <a:lnTo>
                    <a:pt x="88023" y="150072"/>
                  </a:lnTo>
                  <a:lnTo>
                    <a:pt x="62379" y="185876"/>
                  </a:lnTo>
                  <a:lnTo>
                    <a:pt x="40724" y="224466"/>
                  </a:lnTo>
                  <a:lnTo>
                    <a:pt x="23358" y="265542"/>
                  </a:lnTo>
                  <a:lnTo>
                    <a:pt x="10582" y="308801"/>
                  </a:lnTo>
                  <a:lnTo>
                    <a:pt x="2695" y="353945"/>
                  </a:lnTo>
                  <a:lnTo>
                    <a:pt x="0" y="400672"/>
                  </a:lnTo>
                  <a:lnTo>
                    <a:pt x="2695" y="447396"/>
                  </a:lnTo>
                  <a:lnTo>
                    <a:pt x="10582" y="492537"/>
                  </a:lnTo>
                  <a:lnTo>
                    <a:pt x="23358" y="535795"/>
                  </a:lnTo>
                  <a:lnTo>
                    <a:pt x="40724" y="576869"/>
                  </a:lnTo>
                  <a:lnTo>
                    <a:pt x="62379" y="615458"/>
                  </a:lnTo>
                  <a:lnTo>
                    <a:pt x="88023" y="651261"/>
                  </a:lnTo>
                  <a:lnTo>
                    <a:pt x="117354" y="683979"/>
                  </a:lnTo>
                  <a:lnTo>
                    <a:pt x="150072" y="713309"/>
                  </a:lnTo>
                  <a:lnTo>
                    <a:pt x="185876" y="738952"/>
                  </a:lnTo>
                  <a:lnTo>
                    <a:pt x="224466" y="760607"/>
                  </a:lnTo>
                  <a:lnTo>
                    <a:pt x="265542" y="777973"/>
                  </a:lnTo>
                  <a:lnTo>
                    <a:pt x="308801" y="790749"/>
                  </a:lnTo>
                  <a:lnTo>
                    <a:pt x="353945" y="798636"/>
                  </a:lnTo>
                  <a:lnTo>
                    <a:pt x="400672" y="801331"/>
                  </a:lnTo>
                  <a:lnTo>
                    <a:pt x="447399" y="798636"/>
                  </a:lnTo>
                  <a:lnTo>
                    <a:pt x="492542" y="790749"/>
                  </a:lnTo>
                  <a:lnTo>
                    <a:pt x="535802" y="777973"/>
                  </a:lnTo>
                  <a:lnTo>
                    <a:pt x="576877" y="760607"/>
                  </a:lnTo>
                  <a:lnTo>
                    <a:pt x="615467" y="738952"/>
                  </a:lnTo>
                  <a:lnTo>
                    <a:pt x="651272" y="713309"/>
                  </a:lnTo>
                  <a:lnTo>
                    <a:pt x="683990" y="683979"/>
                  </a:lnTo>
                  <a:lnTo>
                    <a:pt x="713321" y="651261"/>
                  </a:lnTo>
                  <a:lnTo>
                    <a:pt x="738964" y="615458"/>
                  </a:lnTo>
                  <a:lnTo>
                    <a:pt x="760619" y="576869"/>
                  </a:lnTo>
                  <a:lnTo>
                    <a:pt x="777985" y="535795"/>
                  </a:lnTo>
                  <a:lnTo>
                    <a:pt x="790762" y="492537"/>
                  </a:lnTo>
                  <a:lnTo>
                    <a:pt x="798648" y="447396"/>
                  </a:lnTo>
                  <a:lnTo>
                    <a:pt x="801344" y="400672"/>
                  </a:lnTo>
                  <a:lnTo>
                    <a:pt x="798648" y="353945"/>
                  </a:lnTo>
                  <a:lnTo>
                    <a:pt x="790762" y="308801"/>
                  </a:lnTo>
                  <a:lnTo>
                    <a:pt x="777985" y="265542"/>
                  </a:lnTo>
                  <a:lnTo>
                    <a:pt x="760619" y="224466"/>
                  </a:lnTo>
                  <a:lnTo>
                    <a:pt x="738964" y="185876"/>
                  </a:lnTo>
                  <a:lnTo>
                    <a:pt x="713321" y="150072"/>
                  </a:lnTo>
                  <a:lnTo>
                    <a:pt x="683990" y="117354"/>
                  </a:lnTo>
                  <a:lnTo>
                    <a:pt x="651272" y="88023"/>
                  </a:lnTo>
                  <a:lnTo>
                    <a:pt x="615467" y="62379"/>
                  </a:lnTo>
                  <a:lnTo>
                    <a:pt x="576877" y="40724"/>
                  </a:lnTo>
                  <a:lnTo>
                    <a:pt x="535802" y="23358"/>
                  </a:lnTo>
                  <a:lnTo>
                    <a:pt x="492542" y="10582"/>
                  </a:lnTo>
                  <a:lnTo>
                    <a:pt x="447399" y="2695"/>
                  </a:lnTo>
                  <a:lnTo>
                    <a:pt x="400672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7467FD7-B03A-A783-6DAD-BFE1F429ED7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-1249137" y="-881221"/>
            <a:ext cx="7293907" cy="7195979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553204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7">
            <a:extLst>
              <a:ext uri="{FF2B5EF4-FFF2-40B4-BE49-F238E27FC236}">
                <a16:creationId xmlns:a16="http://schemas.microsoft.com/office/drawing/2014/main" id="{C5CC3C5B-20F5-EDF1-6350-FE204957F054}"/>
              </a:ext>
            </a:extLst>
          </p:cNvPr>
          <p:cNvSpPr/>
          <p:nvPr/>
        </p:nvSpPr>
        <p:spPr>
          <a:xfrm>
            <a:off x="15163" y="2303"/>
            <a:ext cx="12271379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226669" y="6831254"/>
                </a:moveTo>
                <a:lnTo>
                  <a:pt x="223977" y="6784530"/>
                </a:lnTo>
                <a:lnTo>
                  <a:pt x="216090" y="6739382"/>
                </a:lnTo>
                <a:lnTo>
                  <a:pt x="203314" y="6696126"/>
                </a:lnTo>
                <a:lnTo>
                  <a:pt x="185940" y="6655054"/>
                </a:lnTo>
                <a:lnTo>
                  <a:pt x="164287" y="6616459"/>
                </a:lnTo>
                <a:lnTo>
                  <a:pt x="138645" y="6580657"/>
                </a:lnTo>
                <a:lnTo>
                  <a:pt x="109308" y="6547929"/>
                </a:lnTo>
                <a:lnTo>
                  <a:pt x="76593" y="6518605"/>
                </a:lnTo>
                <a:lnTo>
                  <a:pt x="40792" y="6492964"/>
                </a:lnTo>
                <a:lnTo>
                  <a:pt x="2197" y="6471310"/>
                </a:lnTo>
                <a:lnTo>
                  <a:pt x="0" y="6470370"/>
                </a:lnTo>
                <a:lnTo>
                  <a:pt x="0" y="7192124"/>
                </a:lnTo>
                <a:lnTo>
                  <a:pt x="40792" y="7169531"/>
                </a:lnTo>
                <a:lnTo>
                  <a:pt x="76593" y="7143890"/>
                </a:lnTo>
                <a:lnTo>
                  <a:pt x="109308" y="7114565"/>
                </a:lnTo>
                <a:lnTo>
                  <a:pt x="138645" y="7081837"/>
                </a:lnTo>
                <a:lnTo>
                  <a:pt x="164287" y="7046036"/>
                </a:lnTo>
                <a:lnTo>
                  <a:pt x="185940" y="7007453"/>
                </a:lnTo>
                <a:lnTo>
                  <a:pt x="203314" y="6966382"/>
                </a:lnTo>
                <a:lnTo>
                  <a:pt x="216090" y="6923125"/>
                </a:lnTo>
                <a:lnTo>
                  <a:pt x="223977" y="6877977"/>
                </a:lnTo>
                <a:lnTo>
                  <a:pt x="226669" y="6831254"/>
                </a:lnTo>
                <a:close/>
              </a:path>
              <a:path w="13428344" h="7560309">
                <a:moveTo>
                  <a:pt x="570217" y="5353024"/>
                </a:moveTo>
                <a:lnTo>
                  <a:pt x="568934" y="5305234"/>
                </a:lnTo>
                <a:lnTo>
                  <a:pt x="565111" y="5258117"/>
                </a:lnTo>
                <a:lnTo>
                  <a:pt x="558812" y="5211737"/>
                </a:lnTo>
                <a:lnTo>
                  <a:pt x="550125" y="5166169"/>
                </a:lnTo>
                <a:lnTo>
                  <a:pt x="539102" y="5121478"/>
                </a:lnTo>
                <a:lnTo>
                  <a:pt x="525818" y="5077714"/>
                </a:lnTo>
                <a:lnTo>
                  <a:pt x="510324" y="5034966"/>
                </a:lnTo>
                <a:lnTo>
                  <a:pt x="492696" y="4993284"/>
                </a:lnTo>
                <a:lnTo>
                  <a:pt x="472998" y="4952746"/>
                </a:lnTo>
                <a:lnTo>
                  <a:pt x="451294" y="4913401"/>
                </a:lnTo>
                <a:lnTo>
                  <a:pt x="427659" y="4875339"/>
                </a:lnTo>
                <a:lnTo>
                  <a:pt x="402158" y="4838611"/>
                </a:lnTo>
                <a:lnTo>
                  <a:pt x="374853" y="4803292"/>
                </a:lnTo>
                <a:lnTo>
                  <a:pt x="345821" y="4769434"/>
                </a:lnTo>
                <a:lnTo>
                  <a:pt x="315099" y="4737125"/>
                </a:lnTo>
                <a:lnTo>
                  <a:pt x="282790" y="4706417"/>
                </a:lnTo>
                <a:lnTo>
                  <a:pt x="248932" y="4677372"/>
                </a:lnTo>
                <a:lnTo>
                  <a:pt x="213614" y="4650067"/>
                </a:lnTo>
                <a:lnTo>
                  <a:pt x="176885" y="4624565"/>
                </a:lnTo>
                <a:lnTo>
                  <a:pt x="138823" y="4600930"/>
                </a:lnTo>
                <a:lnTo>
                  <a:pt x="99479" y="4579226"/>
                </a:lnTo>
                <a:lnTo>
                  <a:pt x="58940" y="4559541"/>
                </a:lnTo>
                <a:lnTo>
                  <a:pt x="17259" y="4541913"/>
                </a:lnTo>
                <a:lnTo>
                  <a:pt x="0" y="4535652"/>
                </a:lnTo>
                <a:lnTo>
                  <a:pt x="0" y="6170409"/>
                </a:lnTo>
                <a:lnTo>
                  <a:pt x="58940" y="6146520"/>
                </a:lnTo>
                <a:lnTo>
                  <a:pt x="99479" y="6126823"/>
                </a:lnTo>
                <a:lnTo>
                  <a:pt x="138823" y="6105118"/>
                </a:lnTo>
                <a:lnTo>
                  <a:pt x="176885" y="6081496"/>
                </a:lnTo>
                <a:lnTo>
                  <a:pt x="213614" y="6055982"/>
                </a:lnTo>
                <a:lnTo>
                  <a:pt x="248932" y="6028677"/>
                </a:lnTo>
                <a:lnTo>
                  <a:pt x="282790" y="5999645"/>
                </a:lnTo>
                <a:lnTo>
                  <a:pt x="315099" y="5968924"/>
                </a:lnTo>
                <a:lnTo>
                  <a:pt x="345821" y="5936615"/>
                </a:lnTo>
                <a:lnTo>
                  <a:pt x="374853" y="5902757"/>
                </a:lnTo>
                <a:lnTo>
                  <a:pt x="402158" y="5867438"/>
                </a:lnTo>
                <a:lnTo>
                  <a:pt x="427659" y="5830709"/>
                </a:lnTo>
                <a:lnTo>
                  <a:pt x="451294" y="5792648"/>
                </a:lnTo>
                <a:lnTo>
                  <a:pt x="472998" y="5753316"/>
                </a:lnTo>
                <a:lnTo>
                  <a:pt x="492696" y="5712765"/>
                </a:lnTo>
                <a:lnTo>
                  <a:pt x="510324" y="5671083"/>
                </a:lnTo>
                <a:lnTo>
                  <a:pt x="525818" y="5628335"/>
                </a:lnTo>
                <a:lnTo>
                  <a:pt x="539102" y="5584583"/>
                </a:lnTo>
                <a:lnTo>
                  <a:pt x="550125" y="5539879"/>
                </a:lnTo>
                <a:lnTo>
                  <a:pt x="558812" y="5494312"/>
                </a:lnTo>
                <a:lnTo>
                  <a:pt x="565111" y="5447931"/>
                </a:lnTo>
                <a:lnTo>
                  <a:pt x="568934" y="5400814"/>
                </a:lnTo>
                <a:lnTo>
                  <a:pt x="570217" y="5353024"/>
                </a:lnTo>
                <a:close/>
              </a:path>
              <a:path w="13428344" h="7560309">
                <a:moveTo>
                  <a:pt x="2835325" y="6635394"/>
                </a:moveTo>
                <a:lnTo>
                  <a:pt x="2834322" y="6586918"/>
                </a:lnTo>
                <a:lnTo>
                  <a:pt x="2831325" y="6538963"/>
                </a:lnTo>
                <a:lnTo>
                  <a:pt x="2826397" y="6491567"/>
                </a:lnTo>
                <a:lnTo>
                  <a:pt x="2819552" y="6444755"/>
                </a:lnTo>
                <a:lnTo>
                  <a:pt x="2810840" y="6398565"/>
                </a:lnTo>
                <a:lnTo>
                  <a:pt x="2800312" y="6353061"/>
                </a:lnTo>
                <a:lnTo>
                  <a:pt x="2787980" y="6308268"/>
                </a:lnTo>
                <a:lnTo>
                  <a:pt x="2773921" y="6264224"/>
                </a:lnTo>
                <a:lnTo>
                  <a:pt x="2758148" y="6220968"/>
                </a:lnTo>
                <a:lnTo>
                  <a:pt x="2740698" y="6178550"/>
                </a:lnTo>
                <a:lnTo>
                  <a:pt x="2721635" y="6136995"/>
                </a:lnTo>
                <a:lnTo>
                  <a:pt x="2700985" y="6096355"/>
                </a:lnTo>
                <a:lnTo>
                  <a:pt x="2678773" y="6056668"/>
                </a:lnTo>
                <a:lnTo>
                  <a:pt x="2655062" y="6017971"/>
                </a:lnTo>
                <a:lnTo>
                  <a:pt x="2629890" y="5980303"/>
                </a:lnTo>
                <a:lnTo>
                  <a:pt x="2603284" y="5943701"/>
                </a:lnTo>
                <a:lnTo>
                  <a:pt x="2575293" y="5908218"/>
                </a:lnTo>
                <a:lnTo>
                  <a:pt x="2545943" y="5873877"/>
                </a:lnTo>
                <a:lnTo>
                  <a:pt x="2515298" y="5840730"/>
                </a:lnTo>
                <a:lnTo>
                  <a:pt x="2483370" y="5808802"/>
                </a:lnTo>
                <a:lnTo>
                  <a:pt x="2450223" y="5778157"/>
                </a:lnTo>
                <a:lnTo>
                  <a:pt x="2415883" y="5748807"/>
                </a:lnTo>
                <a:lnTo>
                  <a:pt x="2380399" y="5720816"/>
                </a:lnTo>
                <a:lnTo>
                  <a:pt x="2343797" y="5694210"/>
                </a:lnTo>
                <a:lnTo>
                  <a:pt x="2306129" y="5669026"/>
                </a:lnTo>
                <a:lnTo>
                  <a:pt x="2267432" y="5645315"/>
                </a:lnTo>
                <a:lnTo>
                  <a:pt x="2227732" y="5623115"/>
                </a:lnTo>
                <a:lnTo>
                  <a:pt x="2187092" y="5602465"/>
                </a:lnTo>
                <a:lnTo>
                  <a:pt x="2145550" y="5583390"/>
                </a:lnTo>
                <a:lnTo>
                  <a:pt x="2103120" y="5565953"/>
                </a:lnTo>
                <a:lnTo>
                  <a:pt x="2059876" y="5550179"/>
                </a:lnTo>
                <a:lnTo>
                  <a:pt x="2015832" y="5536108"/>
                </a:lnTo>
                <a:lnTo>
                  <a:pt x="1971040" y="5523789"/>
                </a:lnTo>
                <a:lnTo>
                  <a:pt x="1925523" y="5513260"/>
                </a:lnTo>
                <a:lnTo>
                  <a:pt x="1879346" y="5504548"/>
                </a:lnTo>
                <a:lnTo>
                  <a:pt x="1832533" y="5497703"/>
                </a:lnTo>
                <a:lnTo>
                  <a:pt x="1785137" y="5492762"/>
                </a:lnTo>
                <a:lnTo>
                  <a:pt x="1737169" y="5489778"/>
                </a:lnTo>
                <a:lnTo>
                  <a:pt x="1688706" y="5488775"/>
                </a:lnTo>
                <a:lnTo>
                  <a:pt x="1640243" y="5489778"/>
                </a:lnTo>
                <a:lnTo>
                  <a:pt x="1592275" y="5492762"/>
                </a:lnTo>
                <a:lnTo>
                  <a:pt x="1544878" y="5497703"/>
                </a:lnTo>
                <a:lnTo>
                  <a:pt x="1498066" y="5504548"/>
                </a:lnTo>
                <a:lnTo>
                  <a:pt x="1451889" y="5513260"/>
                </a:lnTo>
                <a:lnTo>
                  <a:pt x="1406372" y="5523789"/>
                </a:lnTo>
                <a:lnTo>
                  <a:pt x="1361579" y="5536108"/>
                </a:lnTo>
                <a:lnTo>
                  <a:pt x="1317536" y="5550179"/>
                </a:lnTo>
                <a:lnTo>
                  <a:pt x="1274292" y="5565953"/>
                </a:lnTo>
                <a:lnTo>
                  <a:pt x="1231861" y="5583390"/>
                </a:lnTo>
                <a:lnTo>
                  <a:pt x="1190320" y="5602465"/>
                </a:lnTo>
                <a:lnTo>
                  <a:pt x="1149680" y="5623115"/>
                </a:lnTo>
                <a:lnTo>
                  <a:pt x="1109980" y="5645315"/>
                </a:lnTo>
                <a:lnTo>
                  <a:pt x="1071283" y="5669026"/>
                </a:lnTo>
                <a:lnTo>
                  <a:pt x="1033614" y="5694210"/>
                </a:lnTo>
                <a:lnTo>
                  <a:pt x="997013" y="5720816"/>
                </a:lnTo>
                <a:lnTo>
                  <a:pt x="961529" y="5748807"/>
                </a:lnTo>
                <a:lnTo>
                  <a:pt x="927188" y="5778157"/>
                </a:lnTo>
                <a:lnTo>
                  <a:pt x="894041" y="5808802"/>
                </a:lnTo>
                <a:lnTo>
                  <a:pt x="862114" y="5840730"/>
                </a:lnTo>
                <a:lnTo>
                  <a:pt x="831469" y="5873877"/>
                </a:lnTo>
                <a:lnTo>
                  <a:pt x="802119" y="5908218"/>
                </a:lnTo>
                <a:lnTo>
                  <a:pt x="774128" y="5943701"/>
                </a:lnTo>
                <a:lnTo>
                  <a:pt x="747522" y="5980303"/>
                </a:lnTo>
                <a:lnTo>
                  <a:pt x="722350" y="6017971"/>
                </a:lnTo>
                <a:lnTo>
                  <a:pt x="698639" y="6056668"/>
                </a:lnTo>
                <a:lnTo>
                  <a:pt x="676427" y="6096355"/>
                </a:lnTo>
                <a:lnTo>
                  <a:pt x="655777" y="6136995"/>
                </a:lnTo>
                <a:lnTo>
                  <a:pt x="636714" y="6178550"/>
                </a:lnTo>
                <a:lnTo>
                  <a:pt x="619264" y="6220968"/>
                </a:lnTo>
                <a:lnTo>
                  <a:pt x="603491" y="6264224"/>
                </a:lnTo>
                <a:lnTo>
                  <a:pt x="589432" y="6308268"/>
                </a:lnTo>
                <a:lnTo>
                  <a:pt x="577100" y="6353061"/>
                </a:lnTo>
                <a:lnTo>
                  <a:pt x="566572" y="6398565"/>
                </a:lnTo>
                <a:lnTo>
                  <a:pt x="557860" y="6444755"/>
                </a:lnTo>
                <a:lnTo>
                  <a:pt x="551014" y="6491567"/>
                </a:lnTo>
                <a:lnTo>
                  <a:pt x="546087" y="6538963"/>
                </a:lnTo>
                <a:lnTo>
                  <a:pt x="543090" y="6586918"/>
                </a:lnTo>
                <a:lnTo>
                  <a:pt x="542086" y="6635394"/>
                </a:lnTo>
                <a:lnTo>
                  <a:pt x="543090" y="6683857"/>
                </a:lnTo>
                <a:lnTo>
                  <a:pt x="546087" y="6731813"/>
                </a:lnTo>
                <a:lnTo>
                  <a:pt x="551014" y="6779222"/>
                </a:lnTo>
                <a:lnTo>
                  <a:pt x="557860" y="6826034"/>
                </a:lnTo>
                <a:lnTo>
                  <a:pt x="566572" y="6872211"/>
                </a:lnTo>
                <a:lnTo>
                  <a:pt x="577100" y="6917715"/>
                </a:lnTo>
                <a:lnTo>
                  <a:pt x="589432" y="6962508"/>
                </a:lnTo>
                <a:lnTo>
                  <a:pt x="603491" y="7006552"/>
                </a:lnTo>
                <a:lnTo>
                  <a:pt x="619264" y="7049808"/>
                </a:lnTo>
                <a:lnTo>
                  <a:pt x="636714" y="7092226"/>
                </a:lnTo>
                <a:lnTo>
                  <a:pt x="655777" y="7133780"/>
                </a:lnTo>
                <a:lnTo>
                  <a:pt x="676427" y="7174420"/>
                </a:lnTo>
                <a:lnTo>
                  <a:pt x="698639" y="7214108"/>
                </a:lnTo>
                <a:lnTo>
                  <a:pt x="722350" y="7252805"/>
                </a:lnTo>
                <a:lnTo>
                  <a:pt x="747522" y="7290473"/>
                </a:lnTo>
                <a:lnTo>
                  <a:pt x="774128" y="7327074"/>
                </a:lnTo>
                <a:lnTo>
                  <a:pt x="802119" y="7362571"/>
                </a:lnTo>
                <a:lnTo>
                  <a:pt x="831469" y="7396912"/>
                </a:lnTo>
                <a:lnTo>
                  <a:pt x="862114" y="7430059"/>
                </a:lnTo>
                <a:lnTo>
                  <a:pt x="894041" y="7461974"/>
                </a:lnTo>
                <a:lnTo>
                  <a:pt x="927188" y="7492632"/>
                </a:lnTo>
                <a:lnTo>
                  <a:pt x="961529" y="7521969"/>
                </a:lnTo>
                <a:lnTo>
                  <a:pt x="997013" y="7549972"/>
                </a:lnTo>
                <a:lnTo>
                  <a:pt x="1010831" y="7560005"/>
                </a:lnTo>
                <a:lnTo>
                  <a:pt x="2366581" y="7560005"/>
                </a:lnTo>
                <a:lnTo>
                  <a:pt x="2415883" y="7521969"/>
                </a:lnTo>
                <a:lnTo>
                  <a:pt x="2450223" y="7492632"/>
                </a:lnTo>
                <a:lnTo>
                  <a:pt x="2483370" y="7461974"/>
                </a:lnTo>
                <a:lnTo>
                  <a:pt x="2515298" y="7430059"/>
                </a:lnTo>
                <a:lnTo>
                  <a:pt x="2545943" y="7396912"/>
                </a:lnTo>
                <a:lnTo>
                  <a:pt x="2575293" y="7362571"/>
                </a:lnTo>
                <a:lnTo>
                  <a:pt x="2603284" y="7327074"/>
                </a:lnTo>
                <a:lnTo>
                  <a:pt x="2629890" y="7290473"/>
                </a:lnTo>
                <a:lnTo>
                  <a:pt x="2655062" y="7252805"/>
                </a:lnTo>
                <a:lnTo>
                  <a:pt x="2678773" y="7214108"/>
                </a:lnTo>
                <a:lnTo>
                  <a:pt x="2700985" y="7174420"/>
                </a:lnTo>
                <a:lnTo>
                  <a:pt x="2721635" y="7133780"/>
                </a:lnTo>
                <a:lnTo>
                  <a:pt x="2740698" y="7092226"/>
                </a:lnTo>
                <a:lnTo>
                  <a:pt x="2758148" y="7049808"/>
                </a:lnTo>
                <a:lnTo>
                  <a:pt x="2773921" y="7006552"/>
                </a:lnTo>
                <a:lnTo>
                  <a:pt x="2787980" y="6962508"/>
                </a:lnTo>
                <a:lnTo>
                  <a:pt x="2800312" y="6917715"/>
                </a:lnTo>
                <a:lnTo>
                  <a:pt x="2810840" y="6872211"/>
                </a:lnTo>
                <a:lnTo>
                  <a:pt x="2819552" y="6826034"/>
                </a:lnTo>
                <a:lnTo>
                  <a:pt x="2826397" y="6779222"/>
                </a:lnTo>
                <a:lnTo>
                  <a:pt x="2831325" y="6731813"/>
                </a:lnTo>
                <a:lnTo>
                  <a:pt x="2834322" y="6683857"/>
                </a:lnTo>
                <a:lnTo>
                  <a:pt x="2835325" y="6635394"/>
                </a:lnTo>
                <a:close/>
              </a:path>
              <a:path w="13428344" h="7560309">
                <a:moveTo>
                  <a:pt x="2872587" y="5132197"/>
                </a:moveTo>
                <a:lnTo>
                  <a:pt x="2869895" y="5085473"/>
                </a:lnTo>
                <a:lnTo>
                  <a:pt x="2862008" y="5040338"/>
                </a:lnTo>
                <a:lnTo>
                  <a:pt x="2849232" y="4997069"/>
                </a:lnTo>
                <a:lnTo>
                  <a:pt x="2831858" y="4955997"/>
                </a:lnTo>
                <a:lnTo>
                  <a:pt x="2810205" y="4917402"/>
                </a:lnTo>
                <a:lnTo>
                  <a:pt x="2784564" y="4881600"/>
                </a:lnTo>
                <a:lnTo>
                  <a:pt x="2755239" y="4848885"/>
                </a:lnTo>
                <a:lnTo>
                  <a:pt x="2722511" y="4819548"/>
                </a:lnTo>
                <a:lnTo>
                  <a:pt x="2686710" y="4793907"/>
                </a:lnTo>
                <a:lnTo>
                  <a:pt x="2648115" y="4772253"/>
                </a:lnTo>
                <a:lnTo>
                  <a:pt x="2607043" y="4754892"/>
                </a:lnTo>
                <a:lnTo>
                  <a:pt x="2563787" y="4742116"/>
                </a:lnTo>
                <a:lnTo>
                  <a:pt x="2518638" y="4734230"/>
                </a:lnTo>
                <a:lnTo>
                  <a:pt x="2471915" y="4731524"/>
                </a:lnTo>
                <a:lnTo>
                  <a:pt x="2425192" y="4734230"/>
                </a:lnTo>
                <a:lnTo>
                  <a:pt x="2380043" y="4742116"/>
                </a:lnTo>
                <a:lnTo>
                  <a:pt x="2336787" y="4754892"/>
                </a:lnTo>
                <a:lnTo>
                  <a:pt x="2295715" y="4772253"/>
                </a:lnTo>
                <a:lnTo>
                  <a:pt x="2257120" y="4793907"/>
                </a:lnTo>
                <a:lnTo>
                  <a:pt x="2221319" y="4819548"/>
                </a:lnTo>
                <a:lnTo>
                  <a:pt x="2188603" y="4848885"/>
                </a:lnTo>
                <a:lnTo>
                  <a:pt x="2159266" y="4881600"/>
                </a:lnTo>
                <a:lnTo>
                  <a:pt x="2133625" y="4917402"/>
                </a:lnTo>
                <a:lnTo>
                  <a:pt x="2111972" y="4955997"/>
                </a:lnTo>
                <a:lnTo>
                  <a:pt x="2094598" y="4997069"/>
                </a:lnTo>
                <a:lnTo>
                  <a:pt x="2081822" y="5040338"/>
                </a:lnTo>
                <a:lnTo>
                  <a:pt x="2073935" y="5085473"/>
                </a:lnTo>
                <a:lnTo>
                  <a:pt x="2071243" y="5132197"/>
                </a:lnTo>
                <a:lnTo>
                  <a:pt x="2073935" y="5178933"/>
                </a:lnTo>
                <a:lnTo>
                  <a:pt x="2081822" y="5224069"/>
                </a:lnTo>
                <a:lnTo>
                  <a:pt x="2094598" y="5267337"/>
                </a:lnTo>
                <a:lnTo>
                  <a:pt x="2111972" y="5308409"/>
                </a:lnTo>
                <a:lnTo>
                  <a:pt x="2133625" y="5346992"/>
                </a:lnTo>
                <a:lnTo>
                  <a:pt x="2159266" y="5382793"/>
                </a:lnTo>
                <a:lnTo>
                  <a:pt x="2188603" y="5415508"/>
                </a:lnTo>
                <a:lnTo>
                  <a:pt x="2221319" y="5444845"/>
                </a:lnTo>
                <a:lnTo>
                  <a:pt x="2257120" y="5470487"/>
                </a:lnTo>
                <a:lnTo>
                  <a:pt x="2295715" y="5492140"/>
                </a:lnTo>
                <a:lnTo>
                  <a:pt x="2336787" y="5509501"/>
                </a:lnTo>
                <a:lnTo>
                  <a:pt x="2380043" y="5522277"/>
                </a:lnTo>
                <a:lnTo>
                  <a:pt x="2425192" y="5530164"/>
                </a:lnTo>
                <a:lnTo>
                  <a:pt x="2471915" y="5532856"/>
                </a:lnTo>
                <a:lnTo>
                  <a:pt x="2518638" y="5530164"/>
                </a:lnTo>
                <a:lnTo>
                  <a:pt x="2563787" y="5522277"/>
                </a:lnTo>
                <a:lnTo>
                  <a:pt x="2607043" y="5509501"/>
                </a:lnTo>
                <a:lnTo>
                  <a:pt x="2648115" y="5492140"/>
                </a:lnTo>
                <a:lnTo>
                  <a:pt x="2686710" y="5470487"/>
                </a:lnTo>
                <a:lnTo>
                  <a:pt x="2722511" y="5444845"/>
                </a:lnTo>
                <a:lnTo>
                  <a:pt x="2755239" y="5415508"/>
                </a:lnTo>
                <a:lnTo>
                  <a:pt x="2784564" y="5382793"/>
                </a:lnTo>
                <a:lnTo>
                  <a:pt x="2810205" y="5346992"/>
                </a:lnTo>
                <a:lnTo>
                  <a:pt x="2831858" y="5308409"/>
                </a:lnTo>
                <a:lnTo>
                  <a:pt x="2849232" y="5267337"/>
                </a:lnTo>
                <a:lnTo>
                  <a:pt x="2862008" y="5224069"/>
                </a:lnTo>
                <a:lnTo>
                  <a:pt x="2869895" y="5178933"/>
                </a:lnTo>
                <a:lnTo>
                  <a:pt x="2872587" y="5132197"/>
                </a:lnTo>
                <a:close/>
              </a:path>
              <a:path w="13428344" h="7560309">
                <a:moveTo>
                  <a:pt x="3311982" y="5582005"/>
                </a:moveTo>
                <a:lnTo>
                  <a:pt x="3307931" y="5536819"/>
                </a:lnTo>
                <a:lnTo>
                  <a:pt x="3296259" y="5494274"/>
                </a:lnTo>
                <a:lnTo>
                  <a:pt x="3277666" y="5455107"/>
                </a:lnTo>
                <a:lnTo>
                  <a:pt x="3252863" y="5420017"/>
                </a:lnTo>
                <a:lnTo>
                  <a:pt x="3222561" y="5389715"/>
                </a:lnTo>
                <a:lnTo>
                  <a:pt x="3187471" y="5364912"/>
                </a:lnTo>
                <a:lnTo>
                  <a:pt x="3148292" y="5346319"/>
                </a:lnTo>
                <a:lnTo>
                  <a:pt x="3105759" y="5334635"/>
                </a:lnTo>
                <a:lnTo>
                  <a:pt x="3060560" y="5330583"/>
                </a:lnTo>
                <a:lnTo>
                  <a:pt x="3015373" y="5334635"/>
                </a:lnTo>
                <a:lnTo>
                  <a:pt x="2972828" y="5346319"/>
                </a:lnTo>
                <a:lnTo>
                  <a:pt x="2933662" y="5364912"/>
                </a:lnTo>
                <a:lnTo>
                  <a:pt x="2898571" y="5389715"/>
                </a:lnTo>
                <a:lnTo>
                  <a:pt x="2868269" y="5420017"/>
                </a:lnTo>
                <a:lnTo>
                  <a:pt x="2843453" y="5455107"/>
                </a:lnTo>
                <a:lnTo>
                  <a:pt x="2824861" y="5494274"/>
                </a:lnTo>
                <a:lnTo>
                  <a:pt x="2813177" y="5536819"/>
                </a:lnTo>
                <a:lnTo>
                  <a:pt x="2809125" y="5582005"/>
                </a:lnTo>
                <a:lnTo>
                  <a:pt x="2813177" y="5627205"/>
                </a:lnTo>
                <a:lnTo>
                  <a:pt x="2824861" y="5669737"/>
                </a:lnTo>
                <a:lnTo>
                  <a:pt x="2843453" y="5708904"/>
                </a:lnTo>
                <a:lnTo>
                  <a:pt x="2868269" y="5744007"/>
                </a:lnTo>
                <a:lnTo>
                  <a:pt x="2898571" y="5774309"/>
                </a:lnTo>
                <a:lnTo>
                  <a:pt x="2933662" y="5799112"/>
                </a:lnTo>
                <a:lnTo>
                  <a:pt x="2972828" y="5817705"/>
                </a:lnTo>
                <a:lnTo>
                  <a:pt x="3015373" y="5829389"/>
                </a:lnTo>
                <a:lnTo>
                  <a:pt x="3060560" y="5833440"/>
                </a:lnTo>
                <a:lnTo>
                  <a:pt x="3105759" y="5829389"/>
                </a:lnTo>
                <a:lnTo>
                  <a:pt x="3148292" y="5817705"/>
                </a:lnTo>
                <a:lnTo>
                  <a:pt x="3187471" y="5799112"/>
                </a:lnTo>
                <a:lnTo>
                  <a:pt x="3222561" y="5774309"/>
                </a:lnTo>
                <a:lnTo>
                  <a:pt x="3252863" y="5744007"/>
                </a:lnTo>
                <a:lnTo>
                  <a:pt x="3277666" y="5708904"/>
                </a:lnTo>
                <a:lnTo>
                  <a:pt x="3296259" y="5669737"/>
                </a:lnTo>
                <a:lnTo>
                  <a:pt x="3307931" y="5627205"/>
                </a:lnTo>
                <a:lnTo>
                  <a:pt x="3311982" y="5582005"/>
                </a:lnTo>
                <a:close/>
              </a:path>
              <a:path w="13428344" h="7560309">
                <a:moveTo>
                  <a:pt x="6244856" y="2232571"/>
                </a:moveTo>
                <a:lnTo>
                  <a:pt x="6240805" y="2187384"/>
                </a:lnTo>
                <a:lnTo>
                  <a:pt x="6229121" y="2144852"/>
                </a:lnTo>
                <a:lnTo>
                  <a:pt x="6210528" y="2105685"/>
                </a:lnTo>
                <a:lnTo>
                  <a:pt x="6185725" y="2070595"/>
                </a:lnTo>
                <a:lnTo>
                  <a:pt x="6155423" y="2040280"/>
                </a:lnTo>
                <a:lnTo>
                  <a:pt x="6120320" y="2015477"/>
                </a:lnTo>
                <a:lnTo>
                  <a:pt x="6081153" y="1996884"/>
                </a:lnTo>
                <a:lnTo>
                  <a:pt x="6038621" y="1985200"/>
                </a:lnTo>
                <a:lnTo>
                  <a:pt x="5993422" y="1981149"/>
                </a:lnTo>
                <a:lnTo>
                  <a:pt x="5948223" y="1985200"/>
                </a:lnTo>
                <a:lnTo>
                  <a:pt x="5905690" y="1996884"/>
                </a:lnTo>
                <a:lnTo>
                  <a:pt x="5866523" y="2015477"/>
                </a:lnTo>
                <a:lnTo>
                  <a:pt x="5831433" y="2040280"/>
                </a:lnTo>
                <a:lnTo>
                  <a:pt x="5801118" y="2070595"/>
                </a:lnTo>
                <a:lnTo>
                  <a:pt x="5776315" y="2105685"/>
                </a:lnTo>
                <a:lnTo>
                  <a:pt x="5757723" y="2144852"/>
                </a:lnTo>
                <a:lnTo>
                  <a:pt x="5746039" y="2187384"/>
                </a:lnTo>
                <a:lnTo>
                  <a:pt x="5741987" y="2232571"/>
                </a:lnTo>
                <a:lnTo>
                  <a:pt x="5746039" y="2277770"/>
                </a:lnTo>
                <a:lnTo>
                  <a:pt x="5757723" y="2320302"/>
                </a:lnTo>
                <a:lnTo>
                  <a:pt x="5776315" y="2359482"/>
                </a:lnTo>
                <a:lnTo>
                  <a:pt x="5801118" y="2394572"/>
                </a:lnTo>
                <a:lnTo>
                  <a:pt x="5831433" y="2424874"/>
                </a:lnTo>
                <a:lnTo>
                  <a:pt x="5866523" y="2449677"/>
                </a:lnTo>
                <a:lnTo>
                  <a:pt x="5905690" y="2468283"/>
                </a:lnTo>
                <a:lnTo>
                  <a:pt x="5948223" y="2479954"/>
                </a:lnTo>
                <a:lnTo>
                  <a:pt x="5993422" y="2484005"/>
                </a:lnTo>
                <a:lnTo>
                  <a:pt x="6038621" y="2479954"/>
                </a:lnTo>
                <a:lnTo>
                  <a:pt x="6081153" y="2468283"/>
                </a:lnTo>
                <a:lnTo>
                  <a:pt x="6120320" y="2449677"/>
                </a:lnTo>
                <a:lnTo>
                  <a:pt x="6155423" y="2424874"/>
                </a:lnTo>
                <a:lnTo>
                  <a:pt x="6185725" y="2394572"/>
                </a:lnTo>
                <a:lnTo>
                  <a:pt x="6210528" y="2359482"/>
                </a:lnTo>
                <a:lnTo>
                  <a:pt x="6229121" y="2320302"/>
                </a:lnTo>
                <a:lnTo>
                  <a:pt x="6240805" y="2277770"/>
                </a:lnTo>
                <a:lnTo>
                  <a:pt x="6244856" y="2232571"/>
                </a:lnTo>
                <a:close/>
              </a:path>
              <a:path w="13428344" h="7560309">
                <a:moveTo>
                  <a:pt x="6511226" y="750633"/>
                </a:moveTo>
                <a:lnTo>
                  <a:pt x="6510223" y="702170"/>
                </a:lnTo>
                <a:lnTo>
                  <a:pt x="6507239" y="654202"/>
                </a:lnTo>
                <a:lnTo>
                  <a:pt x="6502298" y="606806"/>
                </a:lnTo>
                <a:lnTo>
                  <a:pt x="6495453" y="559993"/>
                </a:lnTo>
                <a:lnTo>
                  <a:pt x="6486741" y="513816"/>
                </a:lnTo>
                <a:lnTo>
                  <a:pt x="6476212" y="468299"/>
                </a:lnTo>
                <a:lnTo>
                  <a:pt x="6463893" y="423506"/>
                </a:lnTo>
                <a:lnTo>
                  <a:pt x="6449822" y="379463"/>
                </a:lnTo>
                <a:lnTo>
                  <a:pt x="6434048" y="336219"/>
                </a:lnTo>
                <a:lnTo>
                  <a:pt x="6416611" y="293789"/>
                </a:lnTo>
                <a:lnTo>
                  <a:pt x="6397536" y="252247"/>
                </a:lnTo>
                <a:lnTo>
                  <a:pt x="6376886" y="211607"/>
                </a:lnTo>
                <a:lnTo>
                  <a:pt x="6354686" y="171907"/>
                </a:lnTo>
                <a:lnTo>
                  <a:pt x="6330975" y="133210"/>
                </a:lnTo>
                <a:lnTo>
                  <a:pt x="6305791" y="95542"/>
                </a:lnTo>
                <a:lnTo>
                  <a:pt x="6279185" y="58940"/>
                </a:lnTo>
                <a:lnTo>
                  <a:pt x="6251194" y="23456"/>
                </a:lnTo>
                <a:lnTo>
                  <a:pt x="6231153" y="0"/>
                </a:lnTo>
                <a:lnTo>
                  <a:pt x="4498073" y="0"/>
                </a:lnTo>
                <a:lnTo>
                  <a:pt x="4450029" y="58940"/>
                </a:lnTo>
                <a:lnTo>
                  <a:pt x="4423422" y="95542"/>
                </a:lnTo>
                <a:lnTo>
                  <a:pt x="4398251" y="133210"/>
                </a:lnTo>
                <a:lnTo>
                  <a:pt x="4374540" y="171907"/>
                </a:lnTo>
                <a:lnTo>
                  <a:pt x="4352341" y="211607"/>
                </a:lnTo>
                <a:lnTo>
                  <a:pt x="4331678" y="252247"/>
                </a:lnTo>
                <a:lnTo>
                  <a:pt x="4312615" y="293789"/>
                </a:lnTo>
                <a:lnTo>
                  <a:pt x="4295178" y="336219"/>
                </a:lnTo>
                <a:lnTo>
                  <a:pt x="4279404" y="379463"/>
                </a:lnTo>
                <a:lnTo>
                  <a:pt x="4265333" y="423506"/>
                </a:lnTo>
                <a:lnTo>
                  <a:pt x="4253014" y="468299"/>
                </a:lnTo>
                <a:lnTo>
                  <a:pt x="4242473" y="513816"/>
                </a:lnTo>
                <a:lnTo>
                  <a:pt x="4233773" y="559993"/>
                </a:lnTo>
                <a:lnTo>
                  <a:pt x="4226928" y="606806"/>
                </a:lnTo>
                <a:lnTo>
                  <a:pt x="4221988" y="654202"/>
                </a:lnTo>
                <a:lnTo>
                  <a:pt x="4219003" y="702170"/>
                </a:lnTo>
                <a:lnTo>
                  <a:pt x="4217987" y="750633"/>
                </a:lnTo>
                <a:lnTo>
                  <a:pt x="4219003" y="799096"/>
                </a:lnTo>
                <a:lnTo>
                  <a:pt x="4221988" y="847064"/>
                </a:lnTo>
                <a:lnTo>
                  <a:pt x="4226928" y="894461"/>
                </a:lnTo>
                <a:lnTo>
                  <a:pt x="4233773" y="941273"/>
                </a:lnTo>
                <a:lnTo>
                  <a:pt x="4242473" y="987450"/>
                </a:lnTo>
                <a:lnTo>
                  <a:pt x="4253014" y="1032967"/>
                </a:lnTo>
                <a:lnTo>
                  <a:pt x="4265333" y="1077760"/>
                </a:lnTo>
                <a:lnTo>
                  <a:pt x="4279404" y="1121803"/>
                </a:lnTo>
                <a:lnTo>
                  <a:pt x="4295178" y="1165047"/>
                </a:lnTo>
                <a:lnTo>
                  <a:pt x="4312615" y="1207477"/>
                </a:lnTo>
                <a:lnTo>
                  <a:pt x="4331678" y="1249019"/>
                </a:lnTo>
                <a:lnTo>
                  <a:pt x="4352341" y="1289659"/>
                </a:lnTo>
                <a:lnTo>
                  <a:pt x="4374540" y="1329359"/>
                </a:lnTo>
                <a:lnTo>
                  <a:pt x="4398251" y="1368056"/>
                </a:lnTo>
                <a:lnTo>
                  <a:pt x="4423422" y="1405724"/>
                </a:lnTo>
                <a:lnTo>
                  <a:pt x="4450029" y="1442326"/>
                </a:lnTo>
                <a:lnTo>
                  <a:pt x="4478032" y="1477810"/>
                </a:lnTo>
                <a:lnTo>
                  <a:pt x="4507369" y="1512150"/>
                </a:lnTo>
                <a:lnTo>
                  <a:pt x="4538027" y="1545297"/>
                </a:lnTo>
                <a:lnTo>
                  <a:pt x="4569942" y="1577225"/>
                </a:lnTo>
                <a:lnTo>
                  <a:pt x="4603102" y="1607870"/>
                </a:lnTo>
                <a:lnTo>
                  <a:pt x="4637430" y="1637220"/>
                </a:lnTo>
                <a:lnTo>
                  <a:pt x="4672927" y="1665211"/>
                </a:lnTo>
                <a:lnTo>
                  <a:pt x="4709528" y="1691817"/>
                </a:lnTo>
                <a:lnTo>
                  <a:pt x="4747196" y="1716989"/>
                </a:lnTo>
                <a:lnTo>
                  <a:pt x="4785893" y="1740700"/>
                </a:lnTo>
                <a:lnTo>
                  <a:pt x="4825581" y="1762912"/>
                </a:lnTo>
                <a:lnTo>
                  <a:pt x="4866221" y="1783562"/>
                </a:lnTo>
                <a:lnTo>
                  <a:pt x="4907775" y="1802625"/>
                </a:lnTo>
                <a:lnTo>
                  <a:pt x="4950193" y="1820075"/>
                </a:lnTo>
                <a:lnTo>
                  <a:pt x="4993449" y="1835848"/>
                </a:lnTo>
                <a:lnTo>
                  <a:pt x="5037493" y="1849907"/>
                </a:lnTo>
                <a:lnTo>
                  <a:pt x="5082286" y="1862239"/>
                </a:lnTo>
                <a:lnTo>
                  <a:pt x="5127790" y="1872767"/>
                </a:lnTo>
                <a:lnTo>
                  <a:pt x="5173967" y="1881479"/>
                </a:lnTo>
                <a:lnTo>
                  <a:pt x="5220779" y="1888324"/>
                </a:lnTo>
                <a:lnTo>
                  <a:pt x="5268188" y="1893252"/>
                </a:lnTo>
                <a:lnTo>
                  <a:pt x="5316144" y="1896249"/>
                </a:lnTo>
                <a:lnTo>
                  <a:pt x="5364607" y="1897253"/>
                </a:lnTo>
                <a:lnTo>
                  <a:pt x="5413083" y="1896249"/>
                </a:lnTo>
                <a:lnTo>
                  <a:pt x="5461038" y="1893252"/>
                </a:lnTo>
                <a:lnTo>
                  <a:pt x="5508447" y="1888324"/>
                </a:lnTo>
                <a:lnTo>
                  <a:pt x="5555246" y="1881479"/>
                </a:lnTo>
                <a:lnTo>
                  <a:pt x="5601436" y="1872767"/>
                </a:lnTo>
                <a:lnTo>
                  <a:pt x="5646940" y="1862239"/>
                </a:lnTo>
                <a:lnTo>
                  <a:pt x="5691733" y="1849907"/>
                </a:lnTo>
                <a:lnTo>
                  <a:pt x="5735777" y="1835848"/>
                </a:lnTo>
                <a:lnTo>
                  <a:pt x="5779033" y="1820075"/>
                </a:lnTo>
                <a:lnTo>
                  <a:pt x="5821451" y="1802625"/>
                </a:lnTo>
                <a:lnTo>
                  <a:pt x="5863006" y="1783562"/>
                </a:lnTo>
                <a:lnTo>
                  <a:pt x="5903646" y="1762912"/>
                </a:lnTo>
                <a:lnTo>
                  <a:pt x="5943333" y="1740700"/>
                </a:lnTo>
                <a:lnTo>
                  <a:pt x="5982030" y="1716989"/>
                </a:lnTo>
                <a:lnTo>
                  <a:pt x="6019698" y="1691817"/>
                </a:lnTo>
                <a:lnTo>
                  <a:pt x="6056300" y="1665211"/>
                </a:lnTo>
                <a:lnTo>
                  <a:pt x="6091783" y="1637220"/>
                </a:lnTo>
                <a:lnTo>
                  <a:pt x="6126124" y="1607870"/>
                </a:lnTo>
                <a:lnTo>
                  <a:pt x="6159271" y="1577225"/>
                </a:lnTo>
                <a:lnTo>
                  <a:pt x="6191199" y="1545297"/>
                </a:lnTo>
                <a:lnTo>
                  <a:pt x="6221857" y="1512150"/>
                </a:lnTo>
                <a:lnTo>
                  <a:pt x="6251194" y="1477810"/>
                </a:lnTo>
                <a:lnTo>
                  <a:pt x="6279185" y="1442326"/>
                </a:lnTo>
                <a:lnTo>
                  <a:pt x="6305791" y="1405724"/>
                </a:lnTo>
                <a:lnTo>
                  <a:pt x="6330975" y="1368056"/>
                </a:lnTo>
                <a:lnTo>
                  <a:pt x="6354686" y="1329359"/>
                </a:lnTo>
                <a:lnTo>
                  <a:pt x="6376886" y="1289659"/>
                </a:lnTo>
                <a:lnTo>
                  <a:pt x="6397536" y="1249019"/>
                </a:lnTo>
                <a:lnTo>
                  <a:pt x="6416611" y="1207477"/>
                </a:lnTo>
                <a:lnTo>
                  <a:pt x="6434048" y="1165047"/>
                </a:lnTo>
                <a:lnTo>
                  <a:pt x="6449822" y="1121803"/>
                </a:lnTo>
                <a:lnTo>
                  <a:pt x="6463893" y="1077760"/>
                </a:lnTo>
                <a:lnTo>
                  <a:pt x="6476212" y="1032967"/>
                </a:lnTo>
                <a:lnTo>
                  <a:pt x="6486741" y="987450"/>
                </a:lnTo>
                <a:lnTo>
                  <a:pt x="6495453" y="941273"/>
                </a:lnTo>
                <a:lnTo>
                  <a:pt x="6502298" y="894461"/>
                </a:lnTo>
                <a:lnTo>
                  <a:pt x="6507239" y="847064"/>
                </a:lnTo>
                <a:lnTo>
                  <a:pt x="6510223" y="799096"/>
                </a:lnTo>
                <a:lnTo>
                  <a:pt x="6511226" y="750633"/>
                </a:lnTo>
                <a:close/>
              </a:path>
              <a:path w="13428344" h="7560309">
                <a:moveTo>
                  <a:pt x="7263955" y="2331961"/>
                </a:moveTo>
                <a:lnTo>
                  <a:pt x="7261212" y="2284628"/>
                </a:lnTo>
                <a:lnTo>
                  <a:pt x="7253224" y="2238883"/>
                </a:lnTo>
                <a:lnTo>
                  <a:pt x="7240283" y="2195055"/>
                </a:lnTo>
                <a:lnTo>
                  <a:pt x="7222693" y="2153437"/>
                </a:lnTo>
                <a:lnTo>
                  <a:pt x="7200747" y="2114334"/>
                </a:lnTo>
                <a:lnTo>
                  <a:pt x="7174763" y="2078062"/>
                </a:lnTo>
                <a:lnTo>
                  <a:pt x="7145045" y="2044915"/>
                </a:lnTo>
                <a:lnTo>
                  <a:pt x="7111898" y="2015197"/>
                </a:lnTo>
                <a:lnTo>
                  <a:pt x="7075627" y="1989213"/>
                </a:lnTo>
                <a:lnTo>
                  <a:pt x="7036524" y="1967268"/>
                </a:lnTo>
                <a:lnTo>
                  <a:pt x="6994906" y="1949678"/>
                </a:lnTo>
                <a:lnTo>
                  <a:pt x="6951078" y="1936737"/>
                </a:lnTo>
                <a:lnTo>
                  <a:pt x="6905333" y="1928736"/>
                </a:lnTo>
                <a:lnTo>
                  <a:pt x="6858000" y="1926005"/>
                </a:lnTo>
                <a:lnTo>
                  <a:pt x="6810654" y="1928736"/>
                </a:lnTo>
                <a:lnTo>
                  <a:pt x="6764909" y="1936737"/>
                </a:lnTo>
                <a:lnTo>
                  <a:pt x="6721081" y="1949678"/>
                </a:lnTo>
                <a:lnTo>
                  <a:pt x="6679463" y="1967268"/>
                </a:lnTo>
                <a:lnTo>
                  <a:pt x="6640360" y="1989213"/>
                </a:lnTo>
                <a:lnTo>
                  <a:pt x="6604089" y="2015197"/>
                </a:lnTo>
                <a:lnTo>
                  <a:pt x="6570942" y="2044915"/>
                </a:lnTo>
                <a:lnTo>
                  <a:pt x="6541224" y="2078062"/>
                </a:lnTo>
                <a:lnTo>
                  <a:pt x="6515240" y="2114334"/>
                </a:lnTo>
                <a:lnTo>
                  <a:pt x="6493294" y="2153437"/>
                </a:lnTo>
                <a:lnTo>
                  <a:pt x="6475704" y="2195055"/>
                </a:lnTo>
                <a:lnTo>
                  <a:pt x="6462763" y="2238883"/>
                </a:lnTo>
                <a:lnTo>
                  <a:pt x="6454775" y="2284628"/>
                </a:lnTo>
                <a:lnTo>
                  <a:pt x="6452044" y="2331961"/>
                </a:lnTo>
                <a:lnTo>
                  <a:pt x="6454775" y="2379307"/>
                </a:lnTo>
                <a:lnTo>
                  <a:pt x="6462763" y="2425039"/>
                </a:lnTo>
                <a:lnTo>
                  <a:pt x="6475704" y="2468867"/>
                </a:lnTo>
                <a:lnTo>
                  <a:pt x="6493294" y="2510485"/>
                </a:lnTo>
                <a:lnTo>
                  <a:pt x="6515240" y="2549588"/>
                </a:lnTo>
                <a:lnTo>
                  <a:pt x="6541224" y="2585859"/>
                </a:lnTo>
                <a:lnTo>
                  <a:pt x="6570942" y="2619006"/>
                </a:lnTo>
                <a:lnTo>
                  <a:pt x="6604089" y="2648724"/>
                </a:lnTo>
                <a:lnTo>
                  <a:pt x="6640360" y="2674709"/>
                </a:lnTo>
                <a:lnTo>
                  <a:pt x="6679463" y="2696654"/>
                </a:lnTo>
                <a:lnTo>
                  <a:pt x="6721081" y="2714244"/>
                </a:lnTo>
                <a:lnTo>
                  <a:pt x="6764909" y="2727185"/>
                </a:lnTo>
                <a:lnTo>
                  <a:pt x="6810654" y="2735173"/>
                </a:lnTo>
                <a:lnTo>
                  <a:pt x="6858000" y="2737904"/>
                </a:lnTo>
                <a:lnTo>
                  <a:pt x="6905333" y="2735173"/>
                </a:lnTo>
                <a:lnTo>
                  <a:pt x="6951078" y="2727185"/>
                </a:lnTo>
                <a:lnTo>
                  <a:pt x="6994906" y="2714244"/>
                </a:lnTo>
                <a:lnTo>
                  <a:pt x="7036524" y="2696654"/>
                </a:lnTo>
                <a:lnTo>
                  <a:pt x="7075627" y="2674709"/>
                </a:lnTo>
                <a:lnTo>
                  <a:pt x="7111898" y="2648724"/>
                </a:lnTo>
                <a:lnTo>
                  <a:pt x="7145045" y="2619006"/>
                </a:lnTo>
                <a:lnTo>
                  <a:pt x="7174763" y="2585859"/>
                </a:lnTo>
                <a:lnTo>
                  <a:pt x="7200747" y="2549588"/>
                </a:lnTo>
                <a:lnTo>
                  <a:pt x="7222693" y="2510485"/>
                </a:lnTo>
                <a:lnTo>
                  <a:pt x="7240283" y="2468867"/>
                </a:lnTo>
                <a:lnTo>
                  <a:pt x="7253224" y="2425039"/>
                </a:lnTo>
                <a:lnTo>
                  <a:pt x="7261212" y="2379307"/>
                </a:lnTo>
                <a:lnTo>
                  <a:pt x="7263955" y="2331961"/>
                </a:lnTo>
                <a:close/>
              </a:path>
              <a:path w="13428344" h="7560309">
                <a:moveTo>
                  <a:pt x="9683991" y="6804571"/>
                </a:moveTo>
                <a:lnTo>
                  <a:pt x="9679940" y="6759384"/>
                </a:lnTo>
                <a:lnTo>
                  <a:pt x="9668256" y="6716852"/>
                </a:lnTo>
                <a:lnTo>
                  <a:pt x="9649663" y="6677685"/>
                </a:lnTo>
                <a:lnTo>
                  <a:pt x="9624860" y="6642595"/>
                </a:lnTo>
                <a:lnTo>
                  <a:pt x="9594558" y="6612280"/>
                </a:lnTo>
                <a:lnTo>
                  <a:pt x="9559468" y="6587477"/>
                </a:lnTo>
                <a:lnTo>
                  <a:pt x="9520301" y="6568884"/>
                </a:lnTo>
                <a:lnTo>
                  <a:pt x="9477756" y="6557200"/>
                </a:lnTo>
                <a:lnTo>
                  <a:pt x="9432569" y="6553149"/>
                </a:lnTo>
                <a:lnTo>
                  <a:pt x="9387370" y="6557200"/>
                </a:lnTo>
                <a:lnTo>
                  <a:pt x="9344838" y="6568884"/>
                </a:lnTo>
                <a:lnTo>
                  <a:pt x="9305658" y="6587477"/>
                </a:lnTo>
                <a:lnTo>
                  <a:pt x="9270568" y="6612280"/>
                </a:lnTo>
                <a:lnTo>
                  <a:pt x="9240266" y="6642595"/>
                </a:lnTo>
                <a:lnTo>
                  <a:pt x="9215463" y="6677685"/>
                </a:lnTo>
                <a:lnTo>
                  <a:pt x="9196857" y="6716852"/>
                </a:lnTo>
                <a:lnTo>
                  <a:pt x="9185186" y="6759384"/>
                </a:lnTo>
                <a:lnTo>
                  <a:pt x="9181135" y="6804571"/>
                </a:lnTo>
                <a:lnTo>
                  <a:pt x="9185186" y="6849770"/>
                </a:lnTo>
                <a:lnTo>
                  <a:pt x="9196857" y="6892303"/>
                </a:lnTo>
                <a:lnTo>
                  <a:pt x="9215463" y="6931482"/>
                </a:lnTo>
                <a:lnTo>
                  <a:pt x="9240266" y="6966572"/>
                </a:lnTo>
                <a:lnTo>
                  <a:pt x="9270568" y="6996874"/>
                </a:lnTo>
                <a:lnTo>
                  <a:pt x="9305658" y="7021677"/>
                </a:lnTo>
                <a:lnTo>
                  <a:pt x="9344838" y="7040283"/>
                </a:lnTo>
                <a:lnTo>
                  <a:pt x="9387370" y="7051954"/>
                </a:lnTo>
                <a:lnTo>
                  <a:pt x="9432569" y="7056006"/>
                </a:lnTo>
                <a:lnTo>
                  <a:pt x="9477756" y="7051954"/>
                </a:lnTo>
                <a:lnTo>
                  <a:pt x="9520301" y="7040283"/>
                </a:lnTo>
                <a:lnTo>
                  <a:pt x="9559468" y="7021677"/>
                </a:lnTo>
                <a:lnTo>
                  <a:pt x="9594558" y="6996874"/>
                </a:lnTo>
                <a:lnTo>
                  <a:pt x="9624860" y="6966572"/>
                </a:lnTo>
                <a:lnTo>
                  <a:pt x="9649663" y="6931482"/>
                </a:lnTo>
                <a:lnTo>
                  <a:pt x="9668256" y="6892303"/>
                </a:lnTo>
                <a:lnTo>
                  <a:pt x="9679940" y="6849770"/>
                </a:lnTo>
                <a:lnTo>
                  <a:pt x="9683991" y="6804571"/>
                </a:lnTo>
                <a:close/>
              </a:path>
              <a:path w="13428344" h="7560309">
                <a:moveTo>
                  <a:pt x="10395331" y="7534681"/>
                </a:moveTo>
                <a:lnTo>
                  <a:pt x="10392639" y="7487958"/>
                </a:lnTo>
                <a:lnTo>
                  <a:pt x="10384752" y="7442809"/>
                </a:lnTo>
                <a:lnTo>
                  <a:pt x="10371976" y="7399553"/>
                </a:lnTo>
                <a:lnTo>
                  <a:pt x="10354615" y="7358481"/>
                </a:lnTo>
                <a:lnTo>
                  <a:pt x="10332949" y="7319886"/>
                </a:lnTo>
                <a:lnTo>
                  <a:pt x="10307307" y="7284085"/>
                </a:lnTo>
                <a:lnTo>
                  <a:pt x="10277983" y="7251370"/>
                </a:lnTo>
                <a:lnTo>
                  <a:pt x="10245268" y="7222033"/>
                </a:lnTo>
                <a:lnTo>
                  <a:pt x="10209454" y="7196391"/>
                </a:lnTo>
                <a:lnTo>
                  <a:pt x="10170871" y="7174738"/>
                </a:lnTo>
                <a:lnTo>
                  <a:pt x="10129787" y="7157377"/>
                </a:lnTo>
                <a:lnTo>
                  <a:pt x="10086530" y="7144601"/>
                </a:lnTo>
                <a:lnTo>
                  <a:pt x="10041395" y="7136714"/>
                </a:lnTo>
                <a:lnTo>
                  <a:pt x="9994659" y="7134009"/>
                </a:lnTo>
                <a:lnTo>
                  <a:pt x="9947935" y="7136714"/>
                </a:lnTo>
                <a:lnTo>
                  <a:pt x="9902787" y="7144601"/>
                </a:lnTo>
                <a:lnTo>
                  <a:pt x="9859531" y="7157377"/>
                </a:lnTo>
                <a:lnTo>
                  <a:pt x="9818459" y="7174738"/>
                </a:lnTo>
                <a:lnTo>
                  <a:pt x="9779864" y="7196391"/>
                </a:lnTo>
                <a:lnTo>
                  <a:pt x="9744062" y="7222033"/>
                </a:lnTo>
                <a:lnTo>
                  <a:pt x="9711347" y="7251370"/>
                </a:lnTo>
                <a:lnTo>
                  <a:pt x="9682010" y="7284085"/>
                </a:lnTo>
                <a:lnTo>
                  <a:pt x="9656369" y="7319886"/>
                </a:lnTo>
                <a:lnTo>
                  <a:pt x="9634715" y="7358481"/>
                </a:lnTo>
                <a:lnTo>
                  <a:pt x="9617354" y="7399553"/>
                </a:lnTo>
                <a:lnTo>
                  <a:pt x="9604578" y="7442809"/>
                </a:lnTo>
                <a:lnTo>
                  <a:pt x="9596691" y="7487958"/>
                </a:lnTo>
                <a:lnTo>
                  <a:pt x="9593986" y="7534681"/>
                </a:lnTo>
                <a:lnTo>
                  <a:pt x="9595447" y="7560005"/>
                </a:lnTo>
                <a:lnTo>
                  <a:pt x="10393870" y="7560005"/>
                </a:lnTo>
                <a:lnTo>
                  <a:pt x="10395331" y="7534681"/>
                </a:lnTo>
                <a:close/>
              </a:path>
              <a:path w="13428344" h="7560309">
                <a:moveTo>
                  <a:pt x="10611333" y="6562687"/>
                </a:moveTo>
                <a:lnTo>
                  <a:pt x="10608640" y="6515963"/>
                </a:lnTo>
                <a:lnTo>
                  <a:pt x="10600754" y="6470815"/>
                </a:lnTo>
                <a:lnTo>
                  <a:pt x="10587977" y="6427559"/>
                </a:lnTo>
                <a:lnTo>
                  <a:pt x="10570604" y="6386474"/>
                </a:lnTo>
                <a:lnTo>
                  <a:pt x="10548950" y="6347892"/>
                </a:lnTo>
                <a:lnTo>
                  <a:pt x="10523309" y="6312090"/>
                </a:lnTo>
                <a:lnTo>
                  <a:pt x="10493985" y="6279362"/>
                </a:lnTo>
                <a:lnTo>
                  <a:pt x="10461257" y="6250038"/>
                </a:lnTo>
                <a:lnTo>
                  <a:pt x="10425455" y="6224397"/>
                </a:lnTo>
                <a:lnTo>
                  <a:pt x="10386873" y="6202731"/>
                </a:lnTo>
                <a:lnTo>
                  <a:pt x="10345788" y="6185370"/>
                </a:lnTo>
                <a:lnTo>
                  <a:pt x="10302532" y="6172593"/>
                </a:lnTo>
                <a:lnTo>
                  <a:pt x="10257384" y="6164707"/>
                </a:lnTo>
                <a:lnTo>
                  <a:pt x="10210660" y="6162014"/>
                </a:lnTo>
                <a:lnTo>
                  <a:pt x="10163937" y="6164707"/>
                </a:lnTo>
                <a:lnTo>
                  <a:pt x="10118788" y="6172593"/>
                </a:lnTo>
                <a:lnTo>
                  <a:pt x="10075532" y="6185370"/>
                </a:lnTo>
                <a:lnTo>
                  <a:pt x="10034460" y="6202731"/>
                </a:lnTo>
                <a:lnTo>
                  <a:pt x="9995865" y="6224397"/>
                </a:lnTo>
                <a:lnTo>
                  <a:pt x="9960064" y="6250038"/>
                </a:lnTo>
                <a:lnTo>
                  <a:pt x="9927349" y="6279362"/>
                </a:lnTo>
                <a:lnTo>
                  <a:pt x="9898012" y="6312090"/>
                </a:lnTo>
                <a:lnTo>
                  <a:pt x="9872370" y="6347892"/>
                </a:lnTo>
                <a:lnTo>
                  <a:pt x="9850717" y="6386474"/>
                </a:lnTo>
                <a:lnTo>
                  <a:pt x="9833343" y="6427559"/>
                </a:lnTo>
                <a:lnTo>
                  <a:pt x="9820567" y="6470815"/>
                </a:lnTo>
                <a:lnTo>
                  <a:pt x="9812680" y="6515963"/>
                </a:lnTo>
                <a:lnTo>
                  <a:pt x="9809988" y="6562687"/>
                </a:lnTo>
                <a:lnTo>
                  <a:pt x="9812680" y="6609410"/>
                </a:lnTo>
                <a:lnTo>
                  <a:pt x="9820567" y="6654559"/>
                </a:lnTo>
                <a:lnTo>
                  <a:pt x="9833343" y="6697815"/>
                </a:lnTo>
                <a:lnTo>
                  <a:pt x="9850717" y="6738887"/>
                </a:lnTo>
                <a:lnTo>
                  <a:pt x="9872370" y="6777482"/>
                </a:lnTo>
                <a:lnTo>
                  <a:pt x="9898012" y="6813283"/>
                </a:lnTo>
                <a:lnTo>
                  <a:pt x="9927349" y="6845998"/>
                </a:lnTo>
                <a:lnTo>
                  <a:pt x="9960064" y="6875323"/>
                </a:lnTo>
                <a:lnTo>
                  <a:pt x="9995865" y="6900964"/>
                </a:lnTo>
                <a:lnTo>
                  <a:pt x="10034460" y="6922617"/>
                </a:lnTo>
                <a:lnTo>
                  <a:pt x="10075532" y="6939991"/>
                </a:lnTo>
                <a:lnTo>
                  <a:pt x="10118788" y="6952767"/>
                </a:lnTo>
                <a:lnTo>
                  <a:pt x="10163937" y="6960654"/>
                </a:lnTo>
                <a:lnTo>
                  <a:pt x="10210660" y="6963346"/>
                </a:lnTo>
                <a:lnTo>
                  <a:pt x="10257384" y="6960654"/>
                </a:lnTo>
                <a:lnTo>
                  <a:pt x="10302532" y="6952767"/>
                </a:lnTo>
                <a:lnTo>
                  <a:pt x="10345788" y="6939991"/>
                </a:lnTo>
                <a:lnTo>
                  <a:pt x="10386873" y="6922617"/>
                </a:lnTo>
                <a:lnTo>
                  <a:pt x="10425455" y="6900964"/>
                </a:lnTo>
                <a:lnTo>
                  <a:pt x="10461257" y="6875323"/>
                </a:lnTo>
                <a:lnTo>
                  <a:pt x="10493985" y="6845998"/>
                </a:lnTo>
                <a:lnTo>
                  <a:pt x="10523309" y="6813283"/>
                </a:lnTo>
                <a:lnTo>
                  <a:pt x="10548950" y="6777482"/>
                </a:lnTo>
                <a:lnTo>
                  <a:pt x="10570604" y="6738887"/>
                </a:lnTo>
                <a:lnTo>
                  <a:pt x="10587977" y="6697815"/>
                </a:lnTo>
                <a:lnTo>
                  <a:pt x="10600754" y="6654559"/>
                </a:lnTo>
                <a:lnTo>
                  <a:pt x="10608640" y="6609410"/>
                </a:lnTo>
                <a:lnTo>
                  <a:pt x="10611333" y="6562687"/>
                </a:lnTo>
                <a:close/>
              </a:path>
              <a:path w="13428344" h="7560309">
                <a:moveTo>
                  <a:pt x="13427951" y="4216793"/>
                </a:moveTo>
                <a:lnTo>
                  <a:pt x="13384009" y="4191304"/>
                </a:lnTo>
                <a:lnTo>
                  <a:pt x="13342938" y="4173944"/>
                </a:lnTo>
                <a:lnTo>
                  <a:pt x="13299669" y="4161167"/>
                </a:lnTo>
                <a:lnTo>
                  <a:pt x="13254533" y="4153281"/>
                </a:lnTo>
                <a:lnTo>
                  <a:pt x="13207810" y="4150576"/>
                </a:lnTo>
                <a:lnTo>
                  <a:pt x="13161074" y="4153281"/>
                </a:lnTo>
                <a:lnTo>
                  <a:pt x="13115938" y="4161167"/>
                </a:lnTo>
                <a:lnTo>
                  <a:pt x="13072669" y="4173944"/>
                </a:lnTo>
                <a:lnTo>
                  <a:pt x="13031597" y="4191304"/>
                </a:lnTo>
                <a:lnTo>
                  <a:pt x="12993015" y="4212958"/>
                </a:lnTo>
                <a:lnTo>
                  <a:pt x="12957201" y="4238599"/>
                </a:lnTo>
                <a:lnTo>
                  <a:pt x="12924485" y="4267936"/>
                </a:lnTo>
                <a:lnTo>
                  <a:pt x="12895161" y="4300652"/>
                </a:lnTo>
                <a:lnTo>
                  <a:pt x="12869507" y="4336453"/>
                </a:lnTo>
                <a:lnTo>
                  <a:pt x="12847854" y="4375048"/>
                </a:lnTo>
                <a:lnTo>
                  <a:pt x="12830493" y="4416120"/>
                </a:lnTo>
                <a:lnTo>
                  <a:pt x="12817716" y="4459389"/>
                </a:lnTo>
                <a:lnTo>
                  <a:pt x="12809830" y="4504525"/>
                </a:lnTo>
                <a:lnTo>
                  <a:pt x="12807137" y="4551248"/>
                </a:lnTo>
                <a:lnTo>
                  <a:pt x="12809830" y="4597971"/>
                </a:lnTo>
                <a:lnTo>
                  <a:pt x="12817716" y="4643120"/>
                </a:lnTo>
                <a:lnTo>
                  <a:pt x="12830493" y="4686376"/>
                </a:lnTo>
                <a:lnTo>
                  <a:pt x="12847854" y="4727448"/>
                </a:lnTo>
                <a:lnTo>
                  <a:pt x="12869507" y="4766043"/>
                </a:lnTo>
                <a:lnTo>
                  <a:pt x="12895161" y="4801844"/>
                </a:lnTo>
                <a:lnTo>
                  <a:pt x="12924485" y="4834560"/>
                </a:lnTo>
                <a:lnTo>
                  <a:pt x="12957201" y="4863897"/>
                </a:lnTo>
                <a:lnTo>
                  <a:pt x="12993015" y="4889538"/>
                </a:lnTo>
                <a:lnTo>
                  <a:pt x="13031597" y="4911191"/>
                </a:lnTo>
                <a:lnTo>
                  <a:pt x="13072669" y="4928552"/>
                </a:lnTo>
                <a:lnTo>
                  <a:pt x="13115938" y="4941328"/>
                </a:lnTo>
                <a:lnTo>
                  <a:pt x="13161074" y="4949215"/>
                </a:lnTo>
                <a:lnTo>
                  <a:pt x="13207810" y="4951908"/>
                </a:lnTo>
                <a:lnTo>
                  <a:pt x="13254533" y="4949215"/>
                </a:lnTo>
                <a:lnTo>
                  <a:pt x="13299669" y="4941328"/>
                </a:lnTo>
                <a:lnTo>
                  <a:pt x="13342938" y="4928552"/>
                </a:lnTo>
                <a:lnTo>
                  <a:pt x="13384009" y="4911191"/>
                </a:lnTo>
                <a:lnTo>
                  <a:pt x="13422605" y="4889538"/>
                </a:lnTo>
                <a:lnTo>
                  <a:pt x="13427951" y="4885702"/>
                </a:lnTo>
                <a:lnTo>
                  <a:pt x="13427951" y="4216793"/>
                </a:lnTo>
                <a:close/>
              </a:path>
              <a:path w="13428344" h="7560309">
                <a:moveTo>
                  <a:pt x="13427951" y="2274125"/>
                </a:moveTo>
                <a:lnTo>
                  <a:pt x="13356323" y="2246414"/>
                </a:lnTo>
                <a:lnTo>
                  <a:pt x="13312559" y="2233130"/>
                </a:lnTo>
                <a:lnTo>
                  <a:pt x="13267868" y="2222106"/>
                </a:lnTo>
                <a:lnTo>
                  <a:pt x="13222300" y="2213419"/>
                </a:lnTo>
                <a:lnTo>
                  <a:pt x="13175920" y="2207120"/>
                </a:lnTo>
                <a:lnTo>
                  <a:pt x="13128803" y="2203297"/>
                </a:lnTo>
                <a:lnTo>
                  <a:pt x="13081013" y="2202015"/>
                </a:lnTo>
                <a:lnTo>
                  <a:pt x="13033223" y="2203297"/>
                </a:lnTo>
                <a:lnTo>
                  <a:pt x="12986106" y="2207120"/>
                </a:lnTo>
                <a:lnTo>
                  <a:pt x="12939725" y="2213419"/>
                </a:lnTo>
                <a:lnTo>
                  <a:pt x="12894158" y="2222106"/>
                </a:lnTo>
                <a:lnTo>
                  <a:pt x="12849454" y="2233130"/>
                </a:lnTo>
                <a:lnTo>
                  <a:pt x="12805702" y="2246414"/>
                </a:lnTo>
                <a:lnTo>
                  <a:pt x="12762954" y="2261908"/>
                </a:lnTo>
                <a:lnTo>
                  <a:pt x="12721273" y="2279535"/>
                </a:lnTo>
                <a:lnTo>
                  <a:pt x="12680722" y="2299233"/>
                </a:lnTo>
                <a:lnTo>
                  <a:pt x="12641390" y="2320937"/>
                </a:lnTo>
                <a:lnTo>
                  <a:pt x="12603328" y="2344572"/>
                </a:lnTo>
                <a:lnTo>
                  <a:pt x="12566599" y="2370074"/>
                </a:lnTo>
                <a:lnTo>
                  <a:pt x="12531281" y="2397379"/>
                </a:lnTo>
                <a:lnTo>
                  <a:pt x="12497422" y="2426411"/>
                </a:lnTo>
                <a:lnTo>
                  <a:pt x="12465114" y="2457132"/>
                </a:lnTo>
                <a:lnTo>
                  <a:pt x="12434392" y="2489441"/>
                </a:lnTo>
                <a:lnTo>
                  <a:pt x="12405360" y="2523299"/>
                </a:lnTo>
                <a:lnTo>
                  <a:pt x="12378055" y="2558618"/>
                </a:lnTo>
                <a:lnTo>
                  <a:pt x="12352541" y="2595346"/>
                </a:lnTo>
                <a:lnTo>
                  <a:pt x="12328919" y="2633408"/>
                </a:lnTo>
                <a:lnTo>
                  <a:pt x="12307214" y="2672753"/>
                </a:lnTo>
                <a:lnTo>
                  <a:pt x="12287517" y="2713291"/>
                </a:lnTo>
                <a:lnTo>
                  <a:pt x="12269889" y="2754973"/>
                </a:lnTo>
                <a:lnTo>
                  <a:pt x="12254395" y="2797721"/>
                </a:lnTo>
                <a:lnTo>
                  <a:pt x="12241111" y="2841485"/>
                </a:lnTo>
                <a:lnTo>
                  <a:pt x="12230087" y="2886176"/>
                </a:lnTo>
                <a:lnTo>
                  <a:pt x="12221388" y="2931744"/>
                </a:lnTo>
                <a:lnTo>
                  <a:pt x="12215101" y="2978124"/>
                </a:lnTo>
                <a:lnTo>
                  <a:pt x="12211279" y="3025241"/>
                </a:lnTo>
                <a:lnTo>
                  <a:pt x="12209996" y="3073031"/>
                </a:lnTo>
                <a:lnTo>
                  <a:pt x="12211279" y="3120821"/>
                </a:lnTo>
                <a:lnTo>
                  <a:pt x="12215101" y="3167938"/>
                </a:lnTo>
                <a:lnTo>
                  <a:pt x="12221388" y="3214319"/>
                </a:lnTo>
                <a:lnTo>
                  <a:pt x="12230087" y="3259886"/>
                </a:lnTo>
                <a:lnTo>
                  <a:pt x="12241111" y="3304578"/>
                </a:lnTo>
                <a:lnTo>
                  <a:pt x="12254395" y="3348342"/>
                </a:lnTo>
                <a:lnTo>
                  <a:pt x="12269889" y="3391090"/>
                </a:lnTo>
                <a:lnTo>
                  <a:pt x="12287517" y="3432772"/>
                </a:lnTo>
                <a:lnTo>
                  <a:pt x="12307214" y="3473310"/>
                </a:lnTo>
                <a:lnTo>
                  <a:pt x="12328919" y="3512655"/>
                </a:lnTo>
                <a:lnTo>
                  <a:pt x="12352541" y="3550716"/>
                </a:lnTo>
                <a:lnTo>
                  <a:pt x="12378055" y="3587445"/>
                </a:lnTo>
                <a:lnTo>
                  <a:pt x="12405360" y="3622764"/>
                </a:lnTo>
                <a:lnTo>
                  <a:pt x="12434392" y="3656622"/>
                </a:lnTo>
                <a:lnTo>
                  <a:pt x="12465114" y="3688931"/>
                </a:lnTo>
                <a:lnTo>
                  <a:pt x="12497422" y="3719639"/>
                </a:lnTo>
                <a:lnTo>
                  <a:pt x="12531281" y="3748684"/>
                </a:lnTo>
                <a:lnTo>
                  <a:pt x="12566599" y="3775989"/>
                </a:lnTo>
                <a:lnTo>
                  <a:pt x="12603328" y="3801491"/>
                </a:lnTo>
                <a:lnTo>
                  <a:pt x="12641390" y="3825125"/>
                </a:lnTo>
                <a:lnTo>
                  <a:pt x="12680722" y="3846830"/>
                </a:lnTo>
                <a:lnTo>
                  <a:pt x="12721273" y="3866527"/>
                </a:lnTo>
                <a:lnTo>
                  <a:pt x="12762954" y="3884155"/>
                </a:lnTo>
                <a:lnTo>
                  <a:pt x="12805702" y="3899636"/>
                </a:lnTo>
                <a:lnTo>
                  <a:pt x="12849454" y="3912933"/>
                </a:lnTo>
                <a:lnTo>
                  <a:pt x="12894158" y="3923957"/>
                </a:lnTo>
                <a:lnTo>
                  <a:pt x="12939725" y="3932644"/>
                </a:lnTo>
                <a:lnTo>
                  <a:pt x="12986106" y="3938930"/>
                </a:lnTo>
                <a:lnTo>
                  <a:pt x="13033223" y="3942753"/>
                </a:lnTo>
                <a:lnTo>
                  <a:pt x="13081013" y="3944048"/>
                </a:lnTo>
                <a:lnTo>
                  <a:pt x="13128803" y="3942753"/>
                </a:lnTo>
                <a:lnTo>
                  <a:pt x="13175920" y="3938930"/>
                </a:lnTo>
                <a:lnTo>
                  <a:pt x="13222300" y="3932644"/>
                </a:lnTo>
                <a:lnTo>
                  <a:pt x="13267868" y="3923957"/>
                </a:lnTo>
                <a:lnTo>
                  <a:pt x="13312559" y="3912933"/>
                </a:lnTo>
                <a:lnTo>
                  <a:pt x="13356323" y="3899636"/>
                </a:lnTo>
                <a:lnTo>
                  <a:pt x="13399072" y="3884155"/>
                </a:lnTo>
                <a:lnTo>
                  <a:pt x="13427951" y="3871938"/>
                </a:lnTo>
                <a:lnTo>
                  <a:pt x="13427951" y="2274125"/>
                </a:lnTo>
                <a:close/>
              </a:path>
            </a:pathLst>
          </a:custGeom>
          <a:solidFill>
            <a:srgbClr val="00AFFF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3">
            <a:extLst>
              <a:ext uri="{FF2B5EF4-FFF2-40B4-BE49-F238E27FC236}">
                <a16:creationId xmlns:a16="http://schemas.microsoft.com/office/drawing/2014/main" id="{A0C82D7B-43A0-E7DA-A947-D2D94D26026C}"/>
              </a:ext>
            </a:extLst>
          </p:cNvPr>
          <p:cNvSpPr/>
          <p:nvPr/>
        </p:nvSpPr>
        <p:spPr>
          <a:xfrm rot="10800000">
            <a:off x="11287374" y="7555196"/>
            <a:ext cx="371988" cy="386441"/>
          </a:xfrm>
          <a:custGeom>
            <a:avLst/>
            <a:gdLst/>
            <a:ahLst/>
            <a:cxnLst/>
            <a:rect l="l" t="t" r="r" b="b"/>
            <a:pathLst>
              <a:path w="382905" h="388619">
                <a:moveTo>
                  <a:pt x="191198" y="0"/>
                </a:moveTo>
                <a:lnTo>
                  <a:pt x="147361" y="5131"/>
                </a:lnTo>
                <a:lnTo>
                  <a:pt x="107117" y="19747"/>
                </a:lnTo>
                <a:lnTo>
                  <a:pt x="71617" y="42682"/>
                </a:lnTo>
                <a:lnTo>
                  <a:pt x="42006" y="72771"/>
                </a:lnTo>
                <a:lnTo>
                  <a:pt x="19435" y="108846"/>
                </a:lnTo>
                <a:lnTo>
                  <a:pt x="5050" y="149744"/>
                </a:lnTo>
                <a:lnTo>
                  <a:pt x="0" y="194297"/>
                </a:lnTo>
                <a:lnTo>
                  <a:pt x="5050" y="238850"/>
                </a:lnTo>
                <a:lnTo>
                  <a:pt x="19435" y="279750"/>
                </a:lnTo>
                <a:lnTo>
                  <a:pt x="42006" y="315828"/>
                </a:lnTo>
                <a:lnTo>
                  <a:pt x="71617" y="345919"/>
                </a:lnTo>
                <a:lnTo>
                  <a:pt x="107117" y="368857"/>
                </a:lnTo>
                <a:lnTo>
                  <a:pt x="147361" y="383475"/>
                </a:lnTo>
                <a:lnTo>
                  <a:pt x="191198" y="388607"/>
                </a:lnTo>
                <a:lnTo>
                  <a:pt x="235039" y="383475"/>
                </a:lnTo>
                <a:lnTo>
                  <a:pt x="275284" y="368857"/>
                </a:lnTo>
                <a:lnTo>
                  <a:pt x="310785" y="345919"/>
                </a:lnTo>
                <a:lnTo>
                  <a:pt x="340394" y="315828"/>
                </a:lnTo>
                <a:lnTo>
                  <a:pt x="362964" y="279750"/>
                </a:lnTo>
                <a:lnTo>
                  <a:pt x="377347" y="238850"/>
                </a:lnTo>
                <a:lnTo>
                  <a:pt x="382397" y="194297"/>
                </a:lnTo>
                <a:lnTo>
                  <a:pt x="377347" y="149744"/>
                </a:lnTo>
                <a:lnTo>
                  <a:pt x="362964" y="108846"/>
                </a:lnTo>
                <a:lnTo>
                  <a:pt x="340394" y="72771"/>
                </a:lnTo>
                <a:lnTo>
                  <a:pt x="310785" y="42682"/>
                </a:lnTo>
                <a:lnTo>
                  <a:pt x="275284" y="19747"/>
                </a:lnTo>
                <a:lnTo>
                  <a:pt x="235039" y="5131"/>
                </a:lnTo>
                <a:lnTo>
                  <a:pt x="191198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4">
            <a:extLst>
              <a:ext uri="{FF2B5EF4-FFF2-40B4-BE49-F238E27FC236}">
                <a16:creationId xmlns:a16="http://schemas.microsoft.com/office/drawing/2014/main" id="{BA238379-38B4-1ED0-2EBC-33F28CE277AE}"/>
              </a:ext>
            </a:extLst>
          </p:cNvPr>
          <p:cNvSpPr/>
          <p:nvPr/>
        </p:nvSpPr>
        <p:spPr>
          <a:xfrm rot="10800000">
            <a:off x="11127502" y="7012374"/>
            <a:ext cx="313382" cy="325822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41">
            <a:extLst>
              <a:ext uri="{FF2B5EF4-FFF2-40B4-BE49-F238E27FC236}">
                <a16:creationId xmlns:a16="http://schemas.microsoft.com/office/drawing/2014/main" id="{957BDDD7-B931-B769-D505-43BF2BAE0273}"/>
              </a:ext>
            </a:extLst>
          </p:cNvPr>
          <p:cNvGrpSpPr/>
          <p:nvPr userDrawn="1"/>
        </p:nvGrpSpPr>
        <p:grpSpPr>
          <a:xfrm>
            <a:off x="10681097" y="5820975"/>
            <a:ext cx="651156" cy="708550"/>
            <a:chOff x="5598848" y="1620229"/>
            <a:chExt cx="2190115" cy="2383155"/>
          </a:xfrm>
        </p:grpSpPr>
        <p:pic>
          <p:nvPicPr>
            <p:cNvPr id="6" name="object 42">
              <a:extLst>
                <a:ext uri="{FF2B5EF4-FFF2-40B4-BE49-F238E27FC236}">
                  <a16:creationId xmlns:a16="http://schemas.microsoft.com/office/drawing/2014/main" id="{B0316D10-AB7F-7247-2309-FF6E189194B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1630" y="1899091"/>
              <a:ext cx="113817" cy="115671"/>
            </a:xfrm>
            <a:prstGeom prst="rect">
              <a:avLst/>
            </a:prstGeom>
          </p:spPr>
        </p:pic>
        <p:pic>
          <p:nvPicPr>
            <p:cNvPr id="7" name="object 43">
              <a:extLst>
                <a:ext uri="{FF2B5EF4-FFF2-40B4-BE49-F238E27FC236}">
                  <a16:creationId xmlns:a16="http://schemas.microsoft.com/office/drawing/2014/main" id="{74F3DB94-6083-9227-318F-D47A76A048F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8848" y="1620229"/>
              <a:ext cx="2189904" cy="2382902"/>
            </a:xfrm>
            <a:prstGeom prst="rect">
              <a:avLst/>
            </a:prstGeom>
          </p:spPr>
        </p:pic>
        <p:pic>
          <p:nvPicPr>
            <p:cNvPr id="13" name="object 44">
              <a:extLst>
                <a:ext uri="{FF2B5EF4-FFF2-40B4-BE49-F238E27FC236}">
                  <a16:creationId xmlns:a16="http://schemas.microsoft.com/office/drawing/2014/main" id="{58167220-AAA0-C719-AE15-32888A8561F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1611" y="1669224"/>
              <a:ext cx="175945" cy="178803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C4885-E653-9F9B-1C72-2AA34FCB44D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159032" y="323841"/>
            <a:ext cx="2409934" cy="8659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3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1FC42D7-181E-CBB1-98A3-2AD2D7BED32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2828" y="4045890"/>
            <a:ext cx="2694661" cy="8659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3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9BF7EEC-507A-5DAF-041E-6C88DA7CD386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59810" y="5994450"/>
            <a:ext cx="2177679" cy="8659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3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56A3293-0A25-9254-24C1-0102A4EFA6AA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528540" y="569748"/>
            <a:ext cx="2993617" cy="295342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78CA799-987B-A375-4C17-9D3DEB73736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129092" y="2844799"/>
            <a:ext cx="5166198" cy="5096837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50AD25F3-855C-5EB6-FE7B-3C66BC00A2E4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221221" y="-501494"/>
            <a:ext cx="3537548" cy="349005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6296069B-042B-27A3-FD0E-ECE4DCE3A473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9173795" y="3523173"/>
            <a:ext cx="2005782" cy="197885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C7B732C8-A94D-46DD-BF56-D86A6F57FB5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91" y="5190282"/>
            <a:ext cx="1656000" cy="152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69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Slid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13">
            <a:extLst>
              <a:ext uri="{FF2B5EF4-FFF2-40B4-BE49-F238E27FC236}">
                <a16:creationId xmlns:a16="http://schemas.microsoft.com/office/drawing/2014/main" id="{A0C82D7B-43A0-E7DA-A947-D2D94D26026C}"/>
              </a:ext>
            </a:extLst>
          </p:cNvPr>
          <p:cNvSpPr/>
          <p:nvPr/>
        </p:nvSpPr>
        <p:spPr>
          <a:xfrm rot="10800000">
            <a:off x="11287374" y="7555196"/>
            <a:ext cx="371988" cy="386441"/>
          </a:xfrm>
          <a:custGeom>
            <a:avLst/>
            <a:gdLst/>
            <a:ahLst/>
            <a:cxnLst/>
            <a:rect l="l" t="t" r="r" b="b"/>
            <a:pathLst>
              <a:path w="382905" h="388619">
                <a:moveTo>
                  <a:pt x="191198" y="0"/>
                </a:moveTo>
                <a:lnTo>
                  <a:pt x="147361" y="5131"/>
                </a:lnTo>
                <a:lnTo>
                  <a:pt x="107117" y="19747"/>
                </a:lnTo>
                <a:lnTo>
                  <a:pt x="71617" y="42682"/>
                </a:lnTo>
                <a:lnTo>
                  <a:pt x="42006" y="72771"/>
                </a:lnTo>
                <a:lnTo>
                  <a:pt x="19435" y="108846"/>
                </a:lnTo>
                <a:lnTo>
                  <a:pt x="5050" y="149744"/>
                </a:lnTo>
                <a:lnTo>
                  <a:pt x="0" y="194297"/>
                </a:lnTo>
                <a:lnTo>
                  <a:pt x="5050" y="238850"/>
                </a:lnTo>
                <a:lnTo>
                  <a:pt x="19435" y="279750"/>
                </a:lnTo>
                <a:lnTo>
                  <a:pt x="42006" y="315828"/>
                </a:lnTo>
                <a:lnTo>
                  <a:pt x="71617" y="345919"/>
                </a:lnTo>
                <a:lnTo>
                  <a:pt x="107117" y="368857"/>
                </a:lnTo>
                <a:lnTo>
                  <a:pt x="147361" y="383475"/>
                </a:lnTo>
                <a:lnTo>
                  <a:pt x="191198" y="388607"/>
                </a:lnTo>
                <a:lnTo>
                  <a:pt x="235039" y="383475"/>
                </a:lnTo>
                <a:lnTo>
                  <a:pt x="275284" y="368857"/>
                </a:lnTo>
                <a:lnTo>
                  <a:pt x="310785" y="345919"/>
                </a:lnTo>
                <a:lnTo>
                  <a:pt x="340394" y="315828"/>
                </a:lnTo>
                <a:lnTo>
                  <a:pt x="362964" y="279750"/>
                </a:lnTo>
                <a:lnTo>
                  <a:pt x="377347" y="238850"/>
                </a:lnTo>
                <a:lnTo>
                  <a:pt x="382397" y="194297"/>
                </a:lnTo>
                <a:lnTo>
                  <a:pt x="377347" y="149744"/>
                </a:lnTo>
                <a:lnTo>
                  <a:pt x="362964" y="108846"/>
                </a:lnTo>
                <a:lnTo>
                  <a:pt x="340394" y="72771"/>
                </a:lnTo>
                <a:lnTo>
                  <a:pt x="310785" y="42682"/>
                </a:lnTo>
                <a:lnTo>
                  <a:pt x="275284" y="19747"/>
                </a:lnTo>
                <a:lnTo>
                  <a:pt x="235039" y="5131"/>
                </a:lnTo>
                <a:lnTo>
                  <a:pt x="191198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4">
            <a:extLst>
              <a:ext uri="{FF2B5EF4-FFF2-40B4-BE49-F238E27FC236}">
                <a16:creationId xmlns:a16="http://schemas.microsoft.com/office/drawing/2014/main" id="{BA238379-38B4-1ED0-2EBC-33F28CE277AE}"/>
              </a:ext>
            </a:extLst>
          </p:cNvPr>
          <p:cNvSpPr/>
          <p:nvPr/>
        </p:nvSpPr>
        <p:spPr>
          <a:xfrm rot="10800000">
            <a:off x="11127502" y="7012374"/>
            <a:ext cx="313382" cy="325822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41">
            <a:extLst>
              <a:ext uri="{FF2B5EF4-FFF2-40B4-BE49-F238E27FC236}">
                <a16:creationId xmlns:a16="http://schemas.microsoft.com/office/drawing/2014/main" id="{957BDDD7-B931-B769-D505-43BF2BAE0273}"/>
              </a:ext>
            </a:extLst>
          </p:cNvPr>
          <p:cNvGrpSpPr/>
          <p:nvPr userDrawn="1"/>
        </p:nvGrpSpPr>
        <p:grpSpPr>
          <a:xfrm>
            <a:off x="10681097" y="5820975"/>
            <a:ext cx="651156" cy="708550"/>
            <a:chOff x="5598848" y="1620229"/>
            <a:chExt cx="2190115" cy="2383155"/>
          </a:xfrm>
        </p:grpSpPr>
        <p:pic>
          <p:nvPicPr>
            <p:cNvPr id="6" name="object 42">
              <a:extLst>
                <a:ext uri="{FF2B5EF4-FFF2-40B4-BE49-F238E27FC236}">
                  <a16:creationId xmlns:a16="http://schemas.microsoft.com/office/drawing/2014/main" id="{B0316D10-AB7F-7247-2309-FF6E189194B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1630" y="1899091"/>
              <a:ext cx="113817" cy="115671"/>
            </a:xfrm>
            <a:prstGeom prst="rect">
              <a:avLst/>
            </a:prstGeom>
          </p:spPr>
        </p:pic>
        <p:pic>
          <p:nvPicPr>
            <p:cNvPr id="7" name="object 43">
              <a:extLst>
                <a:ext uri="{FF2B5EF4-FFF2-40B4-BE49-F238E27FC236}">
                  <a16:creationId xmlns:a16="http://schemas.microsoft.com/office/drawing/2014/main" id="{74F3DB94-6083-9227-318F-D47A76A048F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8848" y="1620229"/>
              <a:ext cx="2189904" cy="2382902"/>
            </a:xfrm>
            <a:prstGeom prst="rect">
              <a:avLst/>
            </a:prstGeom>
          </p:spPr>
        </p:pic>
        <p:pic>
          <p:nvPicPr>
            <p:cNvPr id="13" name="object 44">
              <a:extLst>
                <a:ext uri="{FF2B5EF4-FFF2-40B4-BE49-F238E27FC236}">
                  <a16:creationId xmlns:a16="http://schemas.microsoft.com/office/drawing/2014/main" id="{58167220-AAA0-C719-AE15-32888A8561F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1611" y="1669224"/>
              <a:ext cx="175945" cy="178803"/>
            </a:xfrm>
            <a:prstGeom prst="rect">
              <a:avLst/>
            </a:prstGeom>
          </p:spPr>
        </p:pic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1FC42D7-181E-CBB1-98A3-2AD2D7BED32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658028" y="4109545"/>
            <a:ext cx="4243583" cy="14368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3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object 7">
            <a:extLst>
              <a:ext uri="{FF2B5EF4-FFF2-40B4-BE49-F238E27FC236}">
                <a16:creationId xmlns:a16="http://schemas.microsoft.com/office/drawing/2014/main" id="{8553A972-1E95-D470-43E7-20722BD9B698}"/>
              </a:ext>
            </a:extLst>
          </p:cNvPr>
          <p:cNvSpPr/>
          <p:nvPr userDrawn="1"/>
        </p:nvSpPr>
        <p:spPr>
          <a:xfrm>
            <a:off x="8504433" y="4290554"/>
            <a:ext cx="456048" cy="456048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34" y="0"/>
                </a:moveTo>
                <a:lnTo>
                  <a:pt x="206239" y="4051"/>
                </a:lnTo>
                <a:lnTo>
                  <a:pt x="163701" y="15730"/>
                </a:lnTo>
                <a:lnTo>
                  <a:pt x="124531" y="34328"/>
                </a:lnTo>
                <a:lnTo>
                  <a:pt x="89439" y="59134"/>
                </a:lnTo>
                <a:lnTo>
                  <a:pt x="59134" y="89439"/>
                </a:lnTo>
                <a:lnTo>
                  <a:pt x="34328" y="124531"/>
                </a:lnTo>
                <a:lnTo>
                  <a:pt x="15730" y="163701"/>
                </a:lnTo>
                <a:lnTo>
                  <a:pt x="4051" y="206239"/>
                </a:lnTo>
                <a:lnTo>
                  <a:pt x="0" y="251434"/>
                </a:lnTo>
                <a:lnTo>
                  <a:pt x="4051" y="296626"/>
                </a:lnTo>
                <a:lnTo>
                  <a:pt x="15730" y="339160"/>
                </a:lnTo>
                <a:lnTo>
                  <a:pt x="34328" y="378328"/>
                </a:lnTo>
                <a:lnTo>
                  <a:pt x="59134" y="413419"/>
                </a:lnTo>
                <a:lnTo>
                  <a:pt x="89439" y="443722"/>
                </a:lnTo>
                <a:lnTo>
                  <a:pt x="124531" y="468528"/>
                </a:lnTo>
                <a:lnTo>
                  <a:pt x="163701" y="487126"/>
                </a:lnTo>
                <a:lnTo>
                  <a:pt x="206239" y="498805"/>
                </a:lnTo>
                <a:lnTo>
                  <a:pt x="251434" y="502856"/>
                </a:lnTo>
                <a:lnTo>
                  <a:pt x="296629" y="498805"/>
                </a:lnTo>
                <a:lnTo>
                  <a:pt x="339165" y="487126"/>
                </a:lnTo>
                <a:lnTo>
                  <a:pt x="378334" y="468528"/>
                </a:lnTo>
                <a:lnTo>
                  <a:pt x="413424" y="443722"/>
                </a:lnTo>
                <a:lnTo>
                  <a:pt x="443726" y="413419"/>
                </a:lnTo>
                <a:lnTo>
                  <a:pt x="468531" y="378328"/>
                </a:lnTo>
                <a:lnTo>
                  <a:pt x="487127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7" y="163701"/>
                </a:lnTo>
                <a:lnTo>
                  <a:pt x="468531" y="124531"/>
                </a:lnTo>
                <a:lnTo>
                  <a:pt x="443726" y="89439"/>
                </a:lnTo>
                <a:lnTo>
                  <a:pt x="413424" y="59134"/>
                </a:lnTo>
                <a:lnTo>
                  <a:pt x="378334" y="34328"/>
                </a:lnTo>
                <a:lnTo>
                  <a:pt x="339165" y="15730"/>
                </a:lnTo>
                <a:lnTo>
                  <a:pt x="296629" y="4051"/>
                </a:lnTo>
                <a:lnTo>
                  <a:pt x="251434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8">
            <a:extLst>
              <a:ext uri="{FF2B5EF4-FFF2-40B4-BE49-F238E27FC236}">
                <a16:creationId xmlns:a16="http://schemas.microsoft.com/office/drawing/2014/main" id="{745FCC51-35A5-6552-1BCA-809EA904C4EA}"/>
              </a:ext>
            </a:extLst>
          </p:cNvPr>
          <p:cNvSpPr/>
          <p:nvPr userDrawn="1"/>
        </p:nvSpPr>
        <p:spPr>
          <a:xfrm>
            <a:off x="2057190" y="5942400"/>
            <a:ext cx="456048" cy="456048"/>
          </a:xfrm>
          <a:custGeom>
            <a:avLst/>
            <a:gdLst/>
            <a:ahLst/>
            <a:cxnLst/>
            <a:rect l="l" t="t" r="r" b="b"/>
            <a:pathLst>
              <a:path w="502919" h="502920">
                <a:moveTo>
                  <a:pt x="251421" y="0"/>
                </a:moveTo>
                <a:lnTo>
                  <a:pt x="206227" y="4050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3"/>
                </a:lnTo>
                <a:lnTo>
                  <a:pt x="59129" y="89437"/>
                </a:lnTo>
                <a:lnTo>
                  <a:pt x="34325" y="124527"/>
                </a:lnTo>
                <a:lnTo>
                  <a:pt x="15728" y="163695"/>
                </a:lnTo>
                <a:lnTo>
                  <a:pt x="4050" y="206230"/>
                </a:lnTo>
                <a:lnTo>
                  <a:pt x="0" y="251421"/>
                </a:lnTo>
                <a:lnTo>
                  <a:pt x="4050" y="296617"/>
                </a:lnTo>
                <a:lnTo>
                  <a:pt x="15728" y="339154"/>
                </a:lnTo>
                <a:lnTo>
                  <a:pt x="34325" y="378325"/>
                </a:lnTo>
                <a:lnTo>
                  <a:pt x="59129" y="413417"/>
                </a:lnTo>
                <a:lnTo>
                  <a:pt x="89431" y="443721"/>
                </a:lnTo>
                <a:lnTo>
                  <a:pt x="124522" y="468527"/>
                </a:lnTo>
                <a:lnTo>
                  <a:pt x="163690" y="487125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5"/>
                </a:lnTo>
                <a:lnTo>
                  <a:pt x="378325" y="468527"/>
                </a:lnTo>
                <a:lnTo>
                  <a:pt x="413417" y="443721"/>
                </a:lnTo>
                <a:lnTo>
                  <a:pt x="443721" y="413417"/>
                </a:lnTo>
                <a:lnTo>
                  <a:pt x="468527" y="378325"/>
                </a:lnTo>
                <a:lnTo>
                  <a:pt x="487125" y="339154"/>
                </a:lnTo>
                <a:lnTo>
                  <a:pt x="498805" y="296617"/>
                </a:lnTo>
                <a:lnTo>
                  <a:pt x="502856" y="251421"/>
                </a:lnTo>
                <a:lnTo>
                  <a:pt x="498805" y="206230"/>
                </a:lnTo>
                <a:lnTo>
                  <a:pt x="487125" y="163695"/>
                </a:lnTo>
                <a:lnTo>
                  <a:pt x="468527" y="124527"/>
                </a:lnTo>
                <a:lnTo>
                  <a:pt x="443721" y="89437"/>
                </a:lnTo>
                <a:lnTo>
                  <a:pt x="413417" y="59133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0"/>
                </a:lnTo>
                <a:lnTo>
                  <a:pt x="251421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C5EB0FD8-7C29-F50A-8BC6-F6015FCF50C1}"/>
              </a:ext>
            </a:extLst>
          </p:cNvPr>
          <p:cNvSpPr/>
          <p:nvPr userDrawn="1"/>
        </p:nvSpPr>
        <p:spPr>
          <a:xfrm>
            <a:off x="8267563" y="4977217"/>
            <a:ext cx="2079857" cy="1878320"/>
          </a:xfrm>
          <a:custGeom>
            <a:avLst/>
            <a:gdLst/>
            <a:ahLst/>
            <a:cxnLst/>
            <a:rect l="l" t="t" r="r" b="b"/>
            <a:pathLst>
              <a:path w="2293620" h="2071370">
                <a:moveTo>
                  <a:pt x="1146619" y="0"/>
                </a:moveTo>
                <a:lnTo>
                  <a:pt x="1098150" y="1005"/>
                </a:lnTo>
                <a:lnTo>
                  <a:pt x="1050193" y="3997"/>
                </a:lnTo>
                <a:lnTo>
                  <a:pt x="1002790" y="8933"/>
                </a:lnTo>
                <a:lnTo>
                  <a:pt x="955978" y="15776"/>
                </a:lnTo>
                <a:lnTo>
                  <a:pt x="909799" y="24484"/>
                </a:lnTo>
                <a:lnTo>
                  <a:pt x="864291" y="35018"/>
                </a:lnTo>
                <a:lnTo>
                  <a:pt x="819496" y="47339"/>
                </a:lnTo>
                <a:lnTo>
                  <a:pt x="775452" y="61406"/>
                </a:lnTo>
                <a:lnTo>
                  <a:pt x="732199" y="77180"/>
                </a:lnTo>
                <a:lnTo>
                  <a:pt x="689778" y="94621"/>
                </a:lnTo>
                <a:lnTo>
                  <a:pt x="648227" y="113689"/>
                </a:lnTo>
                <a:lnTo>
                  <a:pt x="607588" y="134344"/>
                </a:lnTo>
                <a:lnTo>
                  <a:pt x="567898" y="156547"/>
                </a:lnTo>
                <a:lnTo>
                  <a:pt x="529199" y="180257"/>
                </a:lnTo>
                <a:lnTo>
                  <a:pt x="491531" y="205436"/>
                </a:lnTo>
                <a:lnTo>
                  <a:pt x="454932" y="232042"/>
                </a:lnTo>
                <a:lnTo>
                  <a:pt x="419443" y="260037"/>
                </a:lnTo>
                <a:lnTo>
                  <a:pt x="385103" y="289380"/>
                </a:lnTo>
                <a:lnTo>
                  <a:pt x="351953" y="320032"/>
                </a:lnTo>
                <a:lnTo>
                  <a:pt x="320032" y="351953"/>
                </a:lnTo>
                <a:lnTo>
                  <a:pt x="289380" y="385103"/>
                </a:lnTo>
                <a:lnTo>
                  <a:pt x="260037" y="419443"/>
                </a:lnTo>
                <a:lnTo>
                  <a:pt x="232042" y="454932"/>
                </a:lnTo>
                <a:lnTo>
                  <a:pt x="205436" y="491531"/>
                </a:lnTo>
                <a:lnTo>
                  <a:pt x="180257" y="529199"/>
                </a:lnTo>
                <a:lnTo>
                  <a:pt x="156547" y="567898"/>
                </a:lnTo>
                <a:lnTo>
                  <a:pt x="134344" y="607588"/>
                </a:lnTo>
                <a:lnTo>
                  <a:pt x="113689" y="648227"/>
                </a:lnTo>
                <a:lnTo>
                  <a:pt x="94621" y="689778"/>
                </a:lnTo>
                <a:lnTo>
                  <a:pt x="77180" y="732199"/>
                </a:lnTo>
                <a:lnTo>
                  <a:pt x="61406" y="775452"/>
                </a:lnTo>
                <a:lnTo>
                  <a:pt x="47339" y="819496"/>
                </a:lnTo>
                <a:lnTo>
                  <a:pt x="35018" y="864291"/>
                </a:lnTo>
                <a:lnTo>
                  <a:pt x="24484" y="909799"/>
                </a:lnTo>
                <a:lnTo>
                  <a:pt x="15776" y="955978"/>
                </a:lnTo>
                <a:lnTo>
                  <a:pt x="8933" y="1002790"/>
                </a:lnTo>
                <a:lnTo>
                  <a:pt x="3997" y="1050193"/>
                </a:lnTo>
                <a:lnTo>
                  <a:pt x="1005" y="1098150"/>
                </a:lnTo>
                <a:lnTo>
                  <a:pt x="0" y="1146619"/>
                </a:lnTo>
                <a:lnTo>
                  <a:pt x="1005" y="1195088"/>
                </a:lnTo>
                <a:lnTo>
                  <a:pt x="3997" y="1243045"/>
                </a:lnTo>
                <a:lnTo>
                  <a:pt x="8933" y="1290448"/>
                </a:lnTo>
                <a:lnTo>
                  <a:pt x="15776" y="1337260"/>
                </a:lnTo>
                <a:lnTo>
                  <a:pt x="24484" y="1383439"/>
                </a:lnTo>
                <a:lnTo>
                  <a:pt x="35018" y="1428947"/>
                </a:lnTo>
                <a:lnTo>
                  <a:pt x="47339" y="1473742"/>
                </a:lnTo>
                <a:lnTo>
                  <a:pt x="61406" y="1517786"/>
                </a:lnTo>
                <a:lnTo>
                  <a:pt x="77180" y="1561039"/>
                </a:lnTo>
                <a:lnTo>
                  <a:pt x="94621" y="1603460"/>
                </a:lnTo>
                <a:lnTo>
                  <a:pt x="113689" y="1645011"/>
                </a:lnTo>
                <a:lnTo>
                  <a:pt x="134344" y="1685650"/>
                </a:lnTo>
                <a:lnTo>
                  <a:pt x="156547" y="1725340"/>
                </a:lnTo>
                <a:lnTo>
                  <a:pt x="180257" y="1764039"/>
                </a:lnTo>
                <a:lnTo>
                  <a:pt x="205436" y="1801707"/>
                </a:lnTo>
                <a:lnTo>
                  <a:pt x="232042" y="1838306"/>
                </a:lnTo>
                <a:lnTo>
                  <a:pt x="260037" y="1873795"/>
                </a:lnTo>
                <a:lnTo>
                  <a:pt x="289380" y="1908135"/>
                </a:lnTo>
                <a:lnTo>
                  <a:pt x="320032" y="1941285"/>
                </a:lnTo>
                <a:lnTo>
                  <a:pt x="351953" y="1973206"/>
                </a:lnTo>
                <a:lnTo>
                  <a:pt x="385103" y="2003858"/>
                </a:lnTo>
                <a:lnTo>
                  <a:pt x="419443" y="2033201"/>
                </a:lnTo>
                <a:lnTo>
                  <a:pt x="454932" y="2061196"/>
                </a:lnTo>
                <a:lnTo>
                  <a:pt x="468748" y="2071240"/>
                </a:lnTo>
                <a:lnTo>
                  <a:pt x="1824490" y="2071240"/>
                </a:lnTo>
                <a:lnTo>
                  <a:pt x="1873795" y="2033201"/>
                </a:lnTo>
                <a:lnTo>
                  <a:pt x="1908135" y="2003858"/>
                </a:lnTo>
                <a:lnTo>
                  <a:pt x="1941285" y="1973206"/>
                </a:lnTo>
                <a:lnTo>
                  <a:pt x="1973206" y="1941285"/>
                </a:lnTo>
                <a:lnTo>
                  <a:pt x="2003858" y="1908135"/>
                </a:lnTo>
                <a:lnTo>
                  <a:pt x="2033201" y="1873795"/>
                </a:lnTo>
                <a:lnTo>
                  <a:pt x="2061196" y="1838306"/>
                </a:lnTo>
                <a:lnTo>
                  <a:pt x="2087802" y="1801707"/>
                </a:lnTo>
                <a:lnTo>
                  <a:pt x="2112981" y="1764039"/>
                </a:lnTo>
                <a:lnTo>
                  <a:pt x="2136691" y="1725340"/>
                </a:lnTo>
                <a:lnTo>
                  <a:pt x="2158894" y="1685650"/>
                </a:lnTo>
                <a:lnTo>
                  <a:pt x="2179549" y="1645011"/>
                </a:lnTo>
                <a:lnTo>
                  <a:pt x="2198617" y="1603460"/>
                </a:lnTo>
                <a:lnTo>
                  <a:pt x="2216058" y="1561039"/>
                </a:lnTo>
                <a:lnTo>
                  <a:pt x="2231832" y="1517786"/>
                </a:lnTo>
                <a:lnTo>
                  <a:pt x="2245899" y="1473742"/>
                </a:lnTo>
                <a:lnTo>
                  <a:pt x="2258220" y="1428947"/>
                </a:lnTo>
                <a:lnTo>
                  <a:pt x="2268754" y="1383439"/>
                </a:lnTo>
                <a:lnTo>
                  <a:pt x="2277462" y="1337260"/>
                </a:lnTo>
                <a:lnTo>
                  <a:pt x="2284305" y="1290448"/>
                </a:lnTo>
                <a:lnTo>
                  <a:pt x="2289241" y="1243045"/>
                </a:lnTo>
                <a:lnTo>
                  <a:pt x="2292233" y="1195088"/>
                </a:lnTo>
                <a:lnTo>
                  <a:pt x="2293238" y="1146619"/>
                </a:lnTo>
                <a:lnTo>
                  <a:pt x="2292233" y="1098150"/>
                </a:lnTo>
                <a:lnTo>
                  <a:pt x="2289241" y="1050193"/>
                </a:lnTo>
                <a:lnTo>
                  <a:pt x="2284305" y="1002790"/>
                </a:lnTo>
                <a:lnTo>
                  <a:pt x="2277462" y="955978"/>
                </a:lnTo>
                <a:lnTo>
                  <a:pt x="2268754" y="909799"/>
                </a:lnTo>
                <a:lnTo>
                  <a:pt x="2258220" y="864291"/>
                </a:lnTo>
                <a:lnTo>
                  <a:pt x="2245899" y="819496"/>
                </a:lnTo>
                <a:lnTo>
                  <a:pt x="2231832" y="775452"/>
                </a:lnTo>
                <a:lnTo>
                  <a:pt x="2216058" y="732199"/>
                </a:lnTo>
                <a:lnTo>
                  <a:pt x="2198617" y="689778"/>
                </a:lnTo>
                <a:lnTo>
                  <a:pt x="2179549" y="648227"/>
                </a:lnTo>
                <a:lnTo>
                  <a:pt x="2158894" y="607588"/>
                </a:lnTo>
                <a:lnTo>
                  <a:pt x="2136691" y="567898"/>
                </a:lnTo>
                <a:lnTo>
                  <a:pt x="2112981" y="529199"/>
                </a:lnTo>
                <a:lnTo>
                  <a:pt x="2087802" y="491531"/>
                </a:lnTo>
                <a:lnTo>
                  <a:pt x="2061196" y="454932"/>
                </a:lnTo>
                <a:lnTo>
                  <a:pt x="2033201" y="419443"/>
                </a:lnTo>
                <a:lnTo>
                  <a:pt x="2003858" y="385103"/>
                </a:lnTo>
                <a:lnTo>
                  <a:pt x="1973206" y="351953"/>
                </a:lnTo>
                <a:lnTo>
                  <a:pt x="1941285" y="320032"/>
                </a:lnTo>
                <a:lnTo>
                  <a:pt x="1908135" y="289380"/>
                </a:lnTo>
                <a:lnTo>
                  <a:pt x="1873795" y="260037"/>
                </a:lnTo>
                <a:lnTo>
                  <a:pt x="1838306" y="232042"/>
                </a:lnTo>
                <a:lnTo>
                  <a:pt x="1801707" y="205436"/>
                </a:lnTo>
                <a:lnTo>
                  <a:pt x="1764039" y="180257"/>
                </a:lnTo>
                <a:lnTo>
                  <a:pt x="1725340" y="156547"/>
                </a:lnTo>
                <a:lnTo>
                  <a:pt x="1685650" y="134344"/>
                </a:lnTo>
                <a:lnTo>
                  <a:pt x="1645011" y="113689"/>
                </a:lnTo>
                <a:lnTo>
                  <a:pt x="1603460" y="94621"/>
                </a:lnTo>
                <a:lnTo>
                  <a:pt x="1561039" y="77180"/>
                </a:lnTo>
                <a:lnTo>
                  <a:pt x="1517786" y="61406"/>
                </a:lnTo>
                <a:lnTo>
                  <a:pt x="1473742" y="47339"/>
                </a:lnTo>
                <a:lnTo>
                  <a:pt x="1428947" y="35018"/>
                </a:lnTo>
                <a:lnTo>
                  <a:pt x="1383439" y="24484"/>
                </a:lnTo>
                <a:lnTo>
                  <a:pt x="1337260" y="15776"/>
                </a:lnTo>
                <a:lnTo>
                  <a:pt x="1290448" y="8933"/>
                </a:lnTo>
                <a:lnTo>
                  <a:pt x="1243045" y="3997"/>
                </a:lnTo>
                <a:lnTo>
                  <a:pt x="1195088" y="1005"/>
                </a:lnTo>
                <a:lnTo>
                  <a:pt x="1146619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0">
            <a:extLst>
              <a:ext uri="{FF2B5EF4-FFF2-40B4-BE49-F238E27FC236}">
                <a16:creationId xmlns:a16="http://schemas.microsoft.com/office/drawing/2014/main" id="{A89A634F-3FAC-49AD-A2DA-F89F069C69B6}"/>
              </a:ext>
            </a:extLst>
          </p:cNvPr>
          <p:cNvSpPr/>
          <p:nvPr userDrawn="1"/>
        </p:nvSpPr>
        <p:spPr>
          <a:xfrm>
            <a:off x="10400414" y="1"/>
            <a:ext cx="1786189" cy="1731487"/>
          </a:xfrm>
          <a:custGeom>
            <a:avLst/>
            <a:gdLst/>
            <a:ahLst/>
            <a:cxnLst/>
            <a:rect l="l" t="t" r="r" b="b"/>
            <a:pathLst>
              <a:path w="1969769" h="1909445">
                <a:moveTo>
                  <a:pt x="1969200" y="0"/>
                </a:moveTo>
                <a:lnTo>
                  <a:pt x="290407" y="0"/>
                </a:lnTo>
                <a:lnTo>
                  <a:pt x="289380" y="1110"/>
                </a:lnTo>
                <a:lnTo>
                  <a:pt x="260037" y="35449"/>
                </a:lnTo>
                <a:lnTo>
                  <a:pt x="232042" y="70938"/>
                </a:lnTo>
                <a:lnTo>
                  <a:pt x="205436" y="107537"/>
                </a:lnTo>
                <a:lnTo>
                  <a:pt x="180257" y="145206"/>
                </a:lnTo>
                <a:lnTo>
                  <a:pt x="156547" y="183905"/>
                </a:lnTo>
                <a:lnTo>
                  <a:pt x="134344" y="223594"/>
                </a:lnTo>
                <a:lnTo>
                  <a:pt x="113689" y="264234"/>
                </a:lnTo>
                <a:lnTo>
                  <a:pt x="94621" y="305784"/>
                </a:lnTo>
                <a:lnTo>
                  <a:pt x="77180" y="348206"/>
                </a:lnTo>
                <a:lnTo>
                  <a:pt x="61406" y="391458"/>
                </a:lnTo>
                <a:lnTo>
                  <a:pt x="47339" y="435502"/>
                </a:lnTo>
                <a:lnTo>
                  <a:pt x="35018" y="480298"/>
                </a:lnTo>
                <a:lnTo>
                  <a:pt x="24484" y="525805"/>
                </a:lnTo>
                <a:lnTo>
                  <a:pt x="15776" y="571984"/>
                </a:lnTo>
                <a:lnTo>
                  <a:pt x="8933" y="618796"/>
                </a:lnTo>
                <a:lnTo>
                  <a:pt x="3997" y="666200"/>
                </a:lnTo>
                <a:lnTo>
                  <a:pt x="1005" y="714156"/>
                </a:lnTo>
                <a:lnTo>
                  <a:pt x="0" y="762625"/>
                </a:lnTo>
                <a:lnTo>
                  <a:pt x="1005" y="811095"/>
                </a:lnTo>
                <a:lnTo>
                  <a:pt x="3997" y="859051"/>
                </a:lnTo>
                <a:lnTo>
                  <a:pt x="8933" y="906455"/>
                </a:lnTo>
                <a:lnTo>
                  <a:pt x="15776" y="953266"/>
                </a:lnTo>
                <a:lnTo>
                  <a:pt x="24484" y="999446"/>
                </a:lnTo>
                <a:lnTo>
                  <a:pt x="35018" y="1044953"/>
                </a:lnTo>
                <a:lnTo>
                  <a:pt x="47339" y="1089748"/>
                </a:lnTo>
                <a:lnTo>
                  <a:pt x="61406" y="1133792"/>
                </a:lnTo>
                <a:lnTo>
                  <a:pt x="77180" y="1177045"/>
                </a:lnTo>
                <a:lnTo>
                  <a:pt x="94621" y="1219467"/>
                </a:lnTo>
                <a:lnTo>
                  <a:pt x="113689" y="1261017"/>
                </a:lnTo>
                <a:lnTo>
                  <a:pt x="134344" y="1301657"/>
                </a:lnTo>
                <a:lnTo>
                  <a:pt x="156547" y="1341346"/>
                </a:lnTo>
                <a:lnTo>
                  <a:pt x="180257" y="1380045"/>
                </a:lnTo>
                <a:lnTo>
                  <a:pt x="205436" y="1417714"/>
                </a:lnTo>
                <a:lnTo>
                  <a:pt x="232042" y="1454312"/>
                </a:lnTo>
                <a:lnTo>
                  <a:pt x="260037" y="1489801"/>
                </a:lnTo>
                <a:lnTo>
                  <a:pt x="289380" y="1524141"/>
                </a:lnTo>
                <a:lnTo>
                  <a:pt x="320032" y="1557291"/>
                </a:lnTo>
                <a:lnTo>
                  <a:pt x="351953" y="1589212"/>
                </a:lnTo>
                <a:lnTo>
                  <a:pt x="385103" y="1619864"/>
                </a:lnTo>
                <a:lnTo>
                  <a:pt x="419443" y="1649207"/>
                </a:lnTo>
                <a:lnTo>
                  <a:pt x="454932" y="1677202"/>
                </a:lnTo>
                <a:lnTo>
                  <a:pt x="491531" y="1703809"/>
                </a:lnTo>
                <a:lnTo>
                  <a:pt x="529199" y="1728987"/>
                </a:lnTo>
                <a:lnTo>
                  <a:pt x="567898" y="1752698"/>
                </a:lnTo>
                <a:lnTo>
                  <a:pt x="607588" y="1774900"/>
                </a:lnTo>
                <a:lnTo>
                  <a:pt x="648227" y="1795556"/>
                </a:lnTo>
                <a:lnTo>
                  <a:pt x="689778" y="1814623"/>
                </a:lnTo>
                <a:lnTo>
                  <a:pt x="732199" y="1832064"/>
                </a:lnTo>
                <a:lnTo>
                  <a:pt x="775452" y="1847838"/>
                </a:lnTo>
                <a:lnTo>
                  <a:pt x="819496" y="1861905"/>
                </a:lnTo>
                <a:lnTo>
                  <a:pt x="864291" y="1874226"/>
                </a:lnTo>
                <a:lnTo>
                  <a:pt x="909799" y="1884760"/>
                </a:lnTo>
                <a:lnTo>
                  <a:pt x="955978" y="1893469"/>
                </a:lnTo>
                <a:lnTo>
                  <a:pt x="1002790" y="1900311"/>
                </a:lnTo>
                <a:lnTo>
                  <a:pt x="1050193" y="1905248"/>
                </a:lnTo>
                <a:lnTo>
                  <a:pt x="1098150" y="1908239"/>
                </a:lnTo>
                <a:lnTo>
                  <a:pt x="1146619" y="1909245"/>
                </a:lnTo>
                <a:lnTo>
                  <a:pt x="1195088" y="1908239"/>
                </a:lnTo>
                <a:lnTo>
                  <a:pt x="1243045" y="1905248"/>
                </a:lnTo>
                <a:lnTo>
                  <a:pt x="1290448" y="1900311"/>
                </a:lnTo>
                <a:lnTo>
                  <a:pt x="1337260" y="1893469"/>
                </a:lnTo>
                <a:lnTo>
                  <a:pt x="1383439" y="1884760"/>
                </a:lnTo>
                <a:lnTo>
                  <a:pt x="1428947" y="1874226"/>
                </a:lnTo>
                <a:lnTo>
                  <a:pt x="1473742" y="1861905"/>
                </a:lnTo>
                <a:lnTo>
                  <a:pt x="1517786" y="1847838"/>
                </a:lnTo>
                <a:lnTo>
                  <a:pt x="1561039" y="1832064"/>
                </a:lnTo>
                <a:lnTo>
                  <a:pt x="1603460" y="1814623"/>
                </a:lnTo>
                <a:lnTo>
                  <a:pt x="1645011" y="1795556"/>
                </a:lnTo>
                <a:lnTo>
                  <a:pt x="1685650" y="1774900"/>
                </a:lnTo>
                <a:lnTo>
                  <a:pt x="1725340" y="1752698"/>
                </a:lnTo>
                <a:lnTo>
                  <a:pt x="1764039" y="1728987"/>
                </a:lnTo>
                <a:lnTo>
                  <a:pt x="1801707" y="1703809"/>
                </a:lnTo>
                <a:lnTo>
                  <a:pt x="1838306" y="1677202"/>
                </a:lnTo>
                <a:lnTo>
                  <a:pt x="1873795" y="1649207"/>
                </a:lnTo>
                <a:lnTo>
                  <a:pt x="1908135" y="1619864"/>
                </a:lnTo>
                <a:lnTo>
                  <a:pt x="1941285" y="1589212"/>
                </a:lnTo>
                <a:lnTo>
                  <a:pt x="1969200" y="1561297"/>
                </a:lnTo>
                <a:lnTo>
                  <a:pt x="1969200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1">
            <a:extLst>
              <a:ext uri="{FF2B5EF4-FFF2-40B4-BE49-F238E27FC236}">
                <a16:creationId xmlns:a16="http://schemas.microsoft.com/office/drawing/2014/main" id="{070B18B0-0A28-9977-5483-AE34A87FCE5C}"/>
              </a:ext>
            </a:extLst>
          </p:cNvPr>
          <p:cNvSpPr/>
          <p:nvPr userDrawn="1"/>
        </p:nvSpPr>
        <p:spPr>
          <a:xfrm>
            <a:off x="4070293" y="0"/>
            <a:ext cx="2079857" cy="1720546"/>
          </a:xfrm>
          <a:custGeom>
            <a:avLst/>
            <a:gdLst/>
            <a:ahLst/>
            <a:cxnLst/>
            <a:rect l="l" t="t" r="r" b="b"/>
            <a:pathLst>
              <a:path w="2293620" h="1897380">
                <a:moveTo>
                  <a:pt x="2013162" y="0"/>
                </a:moveTo>
                <a:lnTo>
                  <a:pt x="280076" y="0"/>
                </a:lnTo>
                <a:lnTo>
                  <a:pt x="260037" y="23451"/>
                </a:lnTo>
                <a:lnTo>
                  <a:pt x="232042" y="58940"/>
                </a:lnTo>
                <a:lnTo>
                  <a:pt x="205436" y="95539"/>
                </a:lnTo>
                <a:lnTo>
                  <a:pt x="180257" y="133207"/>
                </a:lnTo>
                <a:lnTo>
                  <a:pt x="156547" y="171906"/>
                </a:lnTo>
                <a:lnTo>
                  <a:pt x="134344" y="211595"/>
                </a:lnTo>
                <a:lnTo>
                  <a:pt x="113689" y="252235"/>
                </a:lnTo>
                <a:lnTo>
                  <a:pt x="94621" y="293786"/>
                </a:lnTo>
                <a:lnTo>
                  <a:pt x="77180" y="336207"/>
                </a:lnTo>
                <a:lnTo>
                  <a:pt x="61406" y="379460"/>
                </a:lnTo>
                <a:lnTo>
                  <a:pt x="47339" y="423504"/>
                </a:lnTo>
                <a:lnTo>
                  <a:pt x="35018" y="468299"/>
                </a:lnTo>
                <a:lnTo>
                  <a:pt x="24484" y="513807"/>
                </a:lnTo>
                <a:lnTo>
                  <a:pt x="15776" y="559986"/>
                </a:lnTo>
                <a:lnTo>
                  <a:pt x="8933" y="606797"/>
                </a:lnTo>
                <a:lnTo>
                  <a:pt x="3997" y="654201"/>
                </a:lnTo>
                <a:lnTo>
                  <a:pt x="1005" y="702158"/>
                </a:lnTo>
                <a:lnTo>
                  <a:pt x="0" y="750627"/>
                </a:lnTo>
                <a:lnTo>
                  <a:pt x="1005" y="799096"/>
                </a:lnTo>
                <a:lnTo>
                  <a:pt x="3997" y="847052"/>
                </a:lnTo>
                <a:lnTo>
                  <a:pt x="8933" y="894456"/>
                </a:lnTo>
                <a:lnTo>
                  <a:pt x="15776" y="941268"/>
                </a:lnTo>
                <a:lnTo>
                  <a:pt x="24484" y="987447"/>
                </a:lnTo>
                <a:lnTo>
                  <a:pt x="35018" y="1032954"/>
                </a:lnTo>
                <a:lnTo>
                  <a:pt x="47339" y="1077750"/>
                </a:lnTo>
                <a:lnTo>
                  <a:pt x="61406" y="1121794"/>
                </a:lnTo>
                <a:lnTo>
                  <a:pt x="77180" y="1165047"/>
                </a:lnTo>
                <a:lnTo>
                  <a:pt x="94621" y="1207468"/>
                </a:lnTo>
                <a:lnTo>
                  <a:pt x="113689" y="1249019"/>
                </a:lnTo>
                <a:lnTo>
                  <a:pt x="134344" y="1289658"/>
                </a:lnTo>
                <a:lnTo>
                  <a:pt x="156547" y="1329348"/>
                </a:lnTo>
                <a:lnTo>
                  <a:pt x="180257" y="1368046"/>
                </a:lnTo>
                <a:lnTo>
                  <a:pt x="205436" y="1405715"/>
                </a:lnTo>
                <a:lnTo>
                  <a:pt x="232042" y="1442314"/>
                </a:lnTo>
                <a:lnTo>
                  <a:pt x="260037" y="1477803"/>
                </a:lnTo>
                <a:lnTo>
                  <a:pt x="289380" y="1512142"/>
                </a:lnTo>
                <a:lnTo>
                  <a:pt x="320032" y="1545293"/>
                </a:lnTo>
                <a:lnTo>
                  <a:pt x="351953" y="1577214"/>
                </a:lnTo>
                <a:lnTo>
                  <a:pt x="385103" y="1607866"/>
                </a:lnTo>
                <a:lnTo>
                  <a:pt x="419443" y="1637209"/>
                </a:lnTo>
                <a:lnTo>
                  <a:pt x="454932" y="1665204"/>
                </a:lnTo>
                <a:lnTo>
                  <a:pt x="491531" y="1691810"/>
                </a:lnTo>
                <a:lnTo>
                  <a:pt x="529199" y="1716989"/>
                </a:lnTo>
                <a:lnTo>
                  <a:pt x="567898" y="1740699"/>
                </a:lnTo>
                <a:lnTo>
                  <a:pt x="607588" y="1762902"/>
                </a:lnTo>
                <a:lnTo>
                  <a:pt x="648227" y="1783557"/>
                </a:lnTo>
                <a:lnTo>
                  <a:pt x="689778" y="1802625"/>
                </a:lnTo>
                <a:lnTo>
                  <a:pt x="732199" y="1820066"/>
                </a:lnTo>
                <a:lnTo>
                  <a:pt x="775452" y="1835840"/>
                </a:lnTo>
                <a:lnTo>
                  <a:pt x="819496" y="1849907"/>
                </a:lnTo>
                <a:lnTo>
                  <a:pt x="864291" y="1862228"/>
                </a:lnTo>
                <a:lnTo>
                  <a:pt x="909799" y="1872762"/>
                </a:lnTo>
                <a:lnTo>
                  <a:pt x="955978" y="1881470"/>
                </a:lnTo>
                <a:lnTo>
                  <a:pt x="1002790" y="1888313"/>
                </a:lnTo>
                <a:lnTo>
                  <a:pt x="1050193" y="1893249"/>
                </a:lnTo>
                <a:lnTo>
                  <a:pt x="1098150" y="1896240"/>
                </a:lnTo>
                <a:lnTo>
                  <a:pt x="1146619" y="1897246"/>
                </a:lnTo>
                <a:lnTo>
                  <a:pt x="1195088" y="1896240"/>
                </a:lnTo>
                <a:lnTo>
                  <a:pt x="1243045" y="1893249"/>
                </a:lnTo>
                <a:lnTo>
                  <a:pt x="1290448" y="1888313"/>
                </a:lnTo>
                <a:lnTo>
                  <a:pt x="1337260" y="1881470"/>
                </a:lnTo>
                <a:lnTo>
                  <a:pt x="1383439" y="1872762"/>
                </a:lnTo>
                <a:lnTo>
                  <a:pt x="1428947" y="1862228"/>
                </a:lnTo>
                <a:lnTo>
                  <a:pt x="1473742" y="1849907"/>
                </a:lnTo>
                <a:lnTo>
                  <a:pt x="1517786" y="1835840"/>
                </a:lnTo>
                <a:lnTo>
                  <a:pt x="1561039" y="1820066"/>
                </a:lnTo>
                <a:lnTo>
                  <a:pt x="1603460" y="1802625"/>
                </a:lnTo>
                <a:lnTo>
                  <a:pt x="1645011" y="1783557"/>
                </a:lnTo>
                <a:lnTo>
                  <a:pt x="1685650" y="1762902"/>
                </a:lnTo>
                <a:lnTo>
                  <a:pt x="1725340" y="1740699"/>
                </a:lnTo>
                <a:lnTo>
                  <a:pt x="1764039" y="1716989"/>
                </a:lnTo>
                <a:lnTo>
                  <a:pt x="1801707" y="1691810"/>
                </a:lnTo>
                <a:lnTo>
                  <a:pt x="1838306" y="1665204"/>
                </a:lnTo>
                <a:lnTo>
                  <a:pt x="1873795" y="1637209"/>
                </a:lnTo>
                <a:lnTo>
                  <a:pt x="1908135" y="1607866"/>
                </a:lnTo>
                <a:lnTo>
                  <a:pt x="1941285" y="1577214"/>
                </a:lnTo>
                <a:lnTo>
                  <a:pt x="1973206" y="1545293"/>
                </a:lnTo>
                <a:lnTo>
                  <a:pt x="2003858" y="1512142"/>
                </a:lnTo>
                <a:lnTo>
                  <a:pt x="2033201" y="1477803"/>
                </a:lnTo>
                <a:lnTo>
                  <a:pt x="2061196" y="1442314"/>
                </a:lnTo>
                <a:lnTo>
                  <a:pt x="2087802" y="1405715"/>
                </a:lnTo>
                <a:lnTo>
                  <a:pt x="2112981" y="1368046"/>
                </a:lnTo>
                <a:lnTo>
                  <a:pt x="2136691" y="1329348"/>
                </a:lnTo>
                <a:lnTo>
                  <a:pt x="2158894" y="1289658"/>
                </a:lnTo>
                <a:lnTo>
                  <a:pt x="2179549" y="1249019"/>
                </a:lnTo>
                <a:lnTo>
                  <a:pt x="2198617" y="1207468"/>
                </a:lnTo>
                <a:lnTo>
                  <a:pt x="2216058" y="1165047"/>
                </a:lnTo>
                <a:lnTo>
                  <a:pt x="2231832" y="1121794"/>
                </a:lnTo>
                <a:lnTo>
                  <a:pt x="2245899" y="1077750"/>
                </a:lnTo>
                <a:lnTo>
                  <a:pt x="2258220" y="1032954"/>
                </a:lnTo>
                <a:lnTo>
                  <a:pt x="2268754" y="987447"/>
                </a:lnTo>
                <a:lnTo>
                  <a:pt x="2277462" y="941268"/>
                </a:lnTo>
                <a:lnTo>
                  <a:pt x="2284305" y="894456"/>
                </a:lnTo>
                <a:lnTo>
                  <a:pt x="2289241" y="847052"/>
                </a:lnTo>
                <a:lnTo>
                  <a:pt x="2292233" y="799096"/>
                </a:lnTo>
                <a:lnTo>
                  <a:pt x="2293239" y="750627"/>
                </a:lnTo>
                <a:lnTo>
                  <a:pt x="2292233" y="702158"/>
                </a:lnTo>
                <a:lnTo>
                  <a:pt x="2289241" y="654201"/>
                </a:lnTo>
                <a:lnTo>
                  <a:pt x="2284305" y="606797"/>
                </a:lnTo>
                <a:lnTo>
                  <a:pt x="2277462" y="559986"/>
                </a:lnTo>
                <a:lnTo>
                  <a:pt x="2268754" y="513807"/>
                </a:lnTo>
                <a:lnTo>
                  <a:pt x="2258220" y="468299"/>
                </a:lnTo>
                <a:lnTo>
                  <a:pt x="2245899" y="423504"/>
                </a:lnTo>
                <a:lnTo>
                  <a:pt x="2231832" y="379460"/>
                </a:lnTo>
                <a:lnTo>
                  <a:pt x="2216058" y="336207"/>
                </a:lnTo>
                <a:lnTo>
                  <a:pt x="2198617" y="293786"/>
                </a:lnTo>
                <a:lnTo>
                  <a:pt x="2179549" y="252235"/>
                </a:lnTo>
                <a:lnTo>
                  <a:pt x="2158894" y="211595"/>
                </a:lnTo>
                <a:lnTo>
                  <a:pt x="2136691" y="171906"/>
                </a:lnTo>
                <a:lnTo>
                  <a:pt x="2112981" y="133207"/>
                </a:lnTo>
                <a:lnTo>
                  <a:pt x="2087802" y="95539"/>
                </a:lnTo>
                <a:lnTo>
                  <a:pt x="2061196" y="58940"/>
                </a:lnTo>
                <a:lnTo>
                  <a:pt x="2033201" y="23451"/>
                </a:lnTo>
                <a:lnTo>
                  <a:pt x="2013162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2">
            <a:extLst>
              <a:ext uri="{FF2B5EF4-FFF2-40B4-BE49-F238E27FC236}">
                <a16:creationId xmlns:a16="http://schemas.microsoft.com/office/drawing/2014/main" id="{FEF9B5F4-F996-526E-724D-8B9EB62F9A2B}"/>
              </a:ext>
            </a:extLst>
          </p:cNvPr>
          <p:cNvSpPr/>
          <p:nvPr userDrawn="1"/>
        </p:nvSpPr>
        <p:spPr>
          <a:xfrm>
            <a:off x="10321566" y="3966353"/>
            <a:ext cx="1580045" cy="1580045"/>
          </a:xfrm>
          <a:custGeom>
            <a:avLst/>
            <a:gdLst/>
            <a:ahLst/>
            <a:cxnLst/>
            <a:rect l="l" t="t" r="r" b="b"/>
            <a:pathLst>
              <a:path w="1742440" h="1742439">
                <a:moveTo>
                  <a:pt x="871016" y="0"/>
                </a:moveTo>
                <a:lnTo>
                  <a:pt x="823226" y="1288"/>
                </a:lnTo>
                <a:lnTo>
                  <a:pt x="776109" y="5110"/>
                </a:lnTo>
                <a:lnTo>
                  <a:pt x="729733" y="11400"/>
                </a:lnTo>
                <a:lnTo>
                  <a:pt x="684162" y="20089"/>
                </a:lnTo>
                <a:lnTo>
                  <a:pt x="639465" y="31113"/>
                </a:lnTo>
                <a:lnTo>
                  <a:pt x="595707" y="44404"/>
                </a:lnTo>
                <a:lnTo>
                  <a:pt x="552955" y="59897"/>
                </a:lnTo>
                <a:lnTo>
                  <a:pt x="511275" y="77525"/>
                </a:lnTo>
                <a:lnTo>
                  <a:pt x="470733" y="97221"/>
                </a:lnTo>
                <a:lnTo>
                  <a:pt x="431397" y="118919"/>
                </a:lnTo>
                <a:lnTo>
                  <a:pt x="393332" y="142552"/>
                </a:lnTo>
                <a:lnTo>
                  <a:pt x="356605" y="168055"/>
                </a:lnTo>
                <a:lnTo>
                  <a:pt x="321282" y="195360"/>
                </a:lnTo>
                <a:lnTo>
                  <a:pt x="287429" y="224402"/>
                </a:lnTo>
                <a:lnTo>
                  <a:pt x="255114" y="255114"/>
                </a:lnTo>
                <a:lnTo>
                  <a:pt x="224402" y="287429"/>
                </a:lnTo>
                <a:lnTo>
                  <a:pt x="195360" y="321282"/>
                </a:lnTo>
                <a:lnTo>
                  <a:pt x="168055" y="356605"/>
                </a:lnTo>
                <a:lnTo>
                  <a:pt x="142552" y="393332"/>
                </a:lnTo>
                <a:lnTo>
                  <a:pt x="118919" y="431397"/>
                </a:lnTo>
                <a:lnTo>
                  <a:pt x="97221" y="470733"/>
                </a:lnTo>
                <a:lnTo>
                  <a:pt x="77525" y="511275"/>
                </a:lnTo>
                <a:lnTo>
                  <a:pt x="59897" y="552955"/>
                </a:lnTo>
                <a:lnTo>
                  <a:pt x="44404" y="595707"/>
                </a:lnTo>
                <a:lnTo>
                  <a:pt x="31113" y="639465"/>
                </a:lnTo>
                <a:lnTo>
                  <a:pt x="20089" y="684162"/>
                </a:lnTo>
                <a:lnTo>
                  <a:pt x="11400" y="729733"/>
                </a:lnTo>
                <a:lnTo>
                  <a:pt x="5110" y="776109"/>
                </a:lnTo>
                <a:lnTo>
                  <a:pt x="1288" y="823226"/>
                </a:lnTo>
                <a:lnTo>
                  <a:pt x="0" y="871016"/>
                </a:lnTo>
                <a:lnTo>
                  <a:pt x="1288" y="918807"/>
                </a:lnTo>
                <a:lnTo>
                  <a:pt x="5110" y="965923"/>
                </a:lnTo>
                <a:lnTo>
                  <a:pt x="11400" y="1012300"/>
                </a:lnTo>
                <a:lnTo>
                  <a:pt x="20089" y="1057870"/>
                </a:lnTo>
                <a:lnTo>
                  <a:pt x="31113" y="1102568"/>
                </a:lnTo>
                <a:lnTo>
                  <a:pt x="44404" y="1146325"/>
                </a:lnTo>
                <a:lnTo>
                  <a:pt x="59897" y="1189078"/>
                </a:lnTo>
                <a:lnTo>
                  <a:pt x="77525" y="1230758"/>
                </a:lnTo>
                <a:lnTo>
                  <a:pt x="97221" y="1271299"/>
                </a:lnTo>
                <a:lnTo>
                  <a:pt x="118919" y="1310636"/>
                </a:lnTo>
                <a:lnTo>
                  <a:pt x="142552" y="1348701"/>
                </a:lnTo>
                <a:lnTo>
                  <a:pt x="168055" y="1385428"/>
                </a:lnTo>
                <a:lnTo>
                  <a:pt x="195360" y="1420751"/>
                </a:lnTo>
                <a:lnTo>
                  <a:pt x="224402" y="1454603"/>
                </a:lnTo>
                <a:lnTo>
                  <a:pt x="255114" y="1486919"/>
                </a:lnTo>
                <a:lnTo>
                  <a:pt x="287429" y="1517630"/>
                </a:lnTo>
                <a:lnTo>
                  <a:pt x="321282" y="1546672"/>
                </a:lnTo>
                <a:lnTo>
                  <a:pt x="356605" y="1573978"/>
                </a:lnTo>
                <a:lnTo>
                  <a:pt x="393332" y="1599480"/>
                </a:lnTo>
                <a:lnTo>
                  <a:pt x="431397" y="1623114"/>
                </a:lnTo>
                <a:lnTo>
                  <a:pt x="470733" y="1644812"/>
                </a:lnTo>
                <a:lnTo>
                  <a:pt x="511275" y="1664508"/>
                </a:lnTo>
                <a:lnTo>
                  <a:pt x="552955" y="1682136"/>
                </a:lnTo>
                <a:lnTo>
                  <a:pt x="595707" y="1697628"/>
                </a:lnTo>
                <a:lnTo>
                  <a:pt x="639465" y="1710920"/>
                </a:lnTo>
                <a:lnTo>
                  <a:pt x="684162" y="1721943"/>
                </a:lnTo>
                <a:lnTo>
                  <a:pt x="729733" y="1730633"/>
                </a:lnTo>
                <a:lnTo>
                  <a:pt x="776109" y="1736922"/>
                </a:lnTo>
                <a:lnTo>
                  <a:pt x="823226" y="1740744"/>
                </a:lnTo>
                <a:lnTo>
                  <a:pt x="871016" y="1742033"/>
                </a:lnTo>
                <a:lnTo>
                  <a:pt x="918807" y="1740744"/>
                </a:lnTo>
                <a:lnTo>
                  <a:pt x="965923" y="1736922"/>
                </a:lnTo>
                <a:lnTo>
                  <a:pt x="1012300" y="1730633"/>
                </a:lnTo>
                <a:lnTo>
                  <a:pt x="1057870" y="1721943"/>
                </a:lnTo>
                <a:lnTo>
                  <a:pt x="1102568" y="1710920"/>
                </a:lnTo>
                <a:lnTo>
                  <a:pt x="1146325" y="1697628"/>
                </a:lnTo>
                <a:lnTo>
                  <a:pt x="1189078" y="1682136"/>
                </a:lnTo>
                <a:lnTo>
                  <a:pt x="1230758" y="1664508"/>
                </a:lnTo>
                <a:lnTo>
                  <a:pt x="1271299" y="1644812"/>
                </a:lnTo>
                <a:lnTo>
                  <a:pt x="1310636" y="1623114"/>
                </a:lnTo>
                <a:lnTo>
                  <a:pt x="1348701" y="1599480"/>
                </a:lnTo>
                <a:lnTo>
                  <a:pt x="1385428" y="1573978"/>
                </a:lnTo>
                <a:lnTo>
                  <a:pt x="1420751" y="1546672"/>
                </a:lnTo>
                <a:lnTo>
                  <a:pt x="1454603" y="1517630"/>
                </a:lnTo>
                <a:lnTo>
                  <a:pt x="1486919" y="1486919"/>
                </a:lnTo>
                <a:lnTo>
                  <a:pt x="1517630" y="1454603"/>
                </a:lnTo>
                <a:lnTo>
                  <a:pt x="1546672" y="1420751"/>
                </a:lnTo>
                <a:lnTo>
                  <a:pt x="1573978" y="1385428"/>
                </a:lnTo>
                <a:lnTo>
                  <a:pt x="1599480" y="1348701"/>
                </a:lnTo>
                <a:lnTo>
                  <a:pt x="1623114" y="1310636"/>
                </a:lnTo>
                <a:lnTo>
                  <a:pt x="1644812" y="1271299"/>
                </a:lnTo>
                <a:lnTo>
                  <a:pt x="1664508" y="1230758"/>
                </a:lnTo>
                <a:lnTo>
                  <a:pt x="1682136" y="1189078"/>
                </a:lnTo>
                <a:lnTo>
                  <a:pt x="1697628" y="1146325"/>
                </a:lnTo>
                <a:lnTo>
                  <a:pt x="1710920" y="1102568"/>
                </a:lnTo>
                <a:lnTo>
                  <a:pt x="1721943" y="1057870"/>
                </a:lnTo>
                <a:lnTo>
                  <a:pt x="1730633" y="1012300"/>
                </a:lnTo>
                <a:lnTo>
                  <a:pt x="1736922" y="965923"/>
                </a:lnTo>
                <a:lnTo>
                  <a:pt x="1740744" y="918807"/>
                </a:lnTo>
                <a:lnTo>
                  <a:pt x="1742033" y="871016"/>
                </a:lnTo>
                <a:lnTo>
                  <a:pt x="1740744" y="823226"/>
                </a:lnTo>
                <a:lnTo>
                  <a:pt x="1736922" y="776109"/>
                </a:lnTo>
                <a:lnTo>
                  <a:pt x="1730633" y="729733"/>
                </a:lnTo>
                <a:lnTo>
                  <a:pt x="1721943" y="684162"/>
                </a:lnTo>
                <a:lnTo>
                  <a:pt x="1710920" y="639465"/>
                </a:lnTo>
                <a:lnTo>
                  <a:pt x="1697628" y="595707"/>
                </a:lnTo>
                <a:lnTo>
                  <a:pt x="1682136" y="552955"/>
                </a:lnTo>
                <a:lnTo>
                  <a:pt x="1664508" y="511275"/>
                </a:lnTo>
                <a:lnTo>
                  <a:pt x="1644812" y="470733"/>
                </a:lnTo>
                <a:lnTo>
                  <a:pt x="1623114" y="431397"/>
                </a:lnTo>
                <a:lnTo>
                  <a:pt x="1599480" y="393332"/>
                </a:lnTo>
                <a:lnTo>
                  <a:pt x="1573978" y="356605"/>
                </a:lnTo>
                <a:lnTo>
                  <a:pt x="1546672" y="321282"/>
                </a:lnTo>
                <a:lnTo>
                  <a:pt x="1517630" y="287429"/>
                </a:lnTo>
                <a:lnTo>
                  <a:pt x="1486919" y="255114"/>
                </a:lnTo>
                <a:lnTo>
                  <a:pt x="1454603" y="224402"/>
                </a:lnTo>
                <a:lnTo>
                  <a:pt x="1420751" y="195360"/>
                </a:lnTo>
                <a:lnTo>
                  <a:pt x="1385428" y="168055"/>
                </a:lnTo>
                <a:lnTo>
                  <a:pt x="1348701" y="142552"/>
                </a:lnTo>
                <a:lnTo>
                  <a:pt x="1310636" y="118919"/>
                </a:lnTo>
                <a:lnTo>
                  <a:pt x="1271299" y="97221"/>
                </a:lnTo>
                <a:lnTo>
                  <a:pt x="1230758" y="77525"/>
                </a:lnTo>
                <a:lnTo>
                  <a:pt x="1189078" y="59897"/>
                </a:lnTo>
                <a:lnTo>
                  <a:pt x="1146325" y="44404"/>
                </a:lnTo>
                <a:lnTo>
                  <a:pt x="1102568" y="31113"/>
                </a:lnTo>
                <a:lnTo>
                  <a:pt x="1057870" y="20089"/>
                </a:lnTo>
                <a:lnTo>
                  <a:pt x="1012300" y="11400"/>
                </a:lnTo>
                <a:lnTo>
                  <a:pt x="965923" y="5110"/>
                </a:lnTo>
                <a:lnTo>
                  <a:pt x="918807" y="1288"/>
                </a:lnTo>
                <a:lnTo>
                  <a:pt x="871016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3">
            <a:extLst>
              <a:ext uri="{FF2B5EF4-FFF2-40B4-BE49-F238E27FC236}">
                <a16:creationId xmlns:a16="http://schemas.microsoft.com/office/drawing/2014/main" id="{2E23C361-F404-8DEA-3669-F09536585986}"/>
              </a:ext>
            </a:extLst>
          </p:cNvPr>
          <p:cNvSpPr/>
          <p:nvPr userDrawn="1"/>
        </p:nvSpPr>
        <p:spPr>
          <a:xfrm>
            <a:off x="7835316" y="4563116"/>
            <a:ext cx="726683" cy="726683"/>
          </a:xfrm>
          <a:custGeom>
            <a:avLst/>
            <a:gdLst/>
            <a:ahLst/>
            <a:cxnLst/>
            <a:rect l="l" t="t" r="r" b="b"/>
            <a:pathLst>
              <a:path w="801370" h="801370">
                <a:moveTo>
                  <a:pt x="400672" y="0"/>
                </a:moveTo>
                <a:lnTo>
                  <a:pt x="353945" y="2695"/>
                </a:lnTo>
                <a:lnTo>
                  <a:pt x="308801" y="10581"/>
                </a:lnTo>
                <a:lnTo>
                  <a:pt x="265542" y="23357"/>
                </a:lnTo>
                <a:lnTo>
                  <a:pt x="224466" y="40722"/>
                </a:lnTo>
                <a:lnTo>
                  <a:pt x="185876" y="62376"/>
                </a:lnTo>
                <a:lnTo>
                  <a:pt x="150072" y="88018"/>
                </a:lnTo>
                <a:lnTo>
                  <a:pt x="117354" y="117348"/>
                </a:lnTo>
                <a:lnTo>
                  <a:pt x="88023" y="150064"/>
                </a:lnTo>
                <a:lnTo>
                  <a:pt x="62379" y="185867"/>
                </a:lnTo>
                <a:lnTo>
                  <a:pt x="40724" y="224456"/>
                </a:lnTo>
                <a:lnTo>
                  <a:pt x="23358" y="265531"/>
                </a:lnTo>
                <a:lnTo>
                  <a:pt x="10582" y="308789"/>
                </a:lnTo>
                <a:lnTo>
                  <a:pt x="2695" y="353933"/>
                </a:lnTo>
                <a:lnTo>
                  <a:pt x="0" y="400659"/>
                </a:lnTo>
                <a:lnTo>
                  <a:pt x="2695" y="447386"/>
                </a:lnTo>
                <a:lnTo>
                  <a:pt x="10582" y="492529"/>
                </a:lnTo>
                <a:lnTo>
                  <a:pt x="23358" y="535789"/>
                </a:lnTo>
                <a:lnTo>
                  <a:pt x="40724" y="576864"/>
                </a:lnTo>
                <a:lnTo>
                  <a:pt x="62379" y="615455"/>
                </a:lnTo>
                <a:lnTo>
                  <a:pt x="88023" y="651259"/>
                </a:lnTo>
                <a:lnTo>
                  <a:pt x="117354" y="683977"/>
                </a:lnTo>
                <a:lnTo>
                  <a:pt x="150072" y="713308"/>
                </a:lnTo>
                <a:lnTo>
                  <a:pt x="185876" y="738951"/>
                </a:lnTo>
                <a:lnTo>
                  <a:pt x="224466" y="760607"/>
                </a:lnTo>
                <a:lnTo>
                  <a:pt x="265542" y="777973"/>
                </a:lnTo>
                <a:lnTo>
                  <a:pt x="308801" y="790749"/>
                </a:lnTo>
                <a:lnTo>
                  <a:pt x="353945" y="798636"/>
                </a:lnTo>
                <a:lnTo>
                  <a:pt x="400672" y="801331"/>
                </a:lnTo>
                <a:lnTo>
                  <a:pt x="447399" y="798636"/>
                </a:lnTo>
                <a:lnTo>
                  <a:pt x="492542" y="790749"/>
                </a:lnTo>
                <a:lnTo>
                  <a:pt x="535802" y="777973"/>
                </a:lnTo>
                <a:lnTo>
                  <a:pt x="576877" y="760607"/>
                </a:lnTo>
                <a:lnTo>
                  <a:pt x="615467" y="738951"/>
                </a:lnTo>
                <a:lnTo>
                  <a:pt x="651272" y="713308"/>
                </a:lnTo>
                <a:lnTo>
                  <a:pt x="683990" y="683977"/>
                </a:lnTo>
                <a:lnTo>
                  <a:pt x="713321" y="651259"/>
                </a:lnTo>
                <a:lnTo>
                  <a:pt x="738964" y="615455"/>
                </a:lnTo>
                <a:lnTo>
                  <a:pt x="760619" y="576864"/>
                </a:lnTo>
                <a:lnTo>
                  <a:pt x="777985" y="535789"/>
                </a:lnTo>
                <a:lnTo>
                  <a:pt x="790762" y="492529"/>
                </a:lnTo>
                <a:lnTo>
                  <a:pt x="798648" y="447386"/>
                </a:lnTo>
                <a:lnTo>
                  <a:pt x="801344" y="400659"/>
                </a:lnTo>
                <a:lnTo>
                  <a:pt x="798648" y="353933"/>
                </a:lnTo>
                <a:lnTo>
                  <a:pt x="790762" y="308789"/>
                </a:lnTo>
                <a:lnTo>
                  <a:pt x="777985" y="265531"/>
                </a:lnTo>
                <a:lnTo>
                  <a:pt x="760619" y="224456"/>
                </a:lnTo>
                <a:lnTo>
                  <a:pt x="738964" y="185867"/>
                </a:lnTo>
                <a:lnTo>
                  <a:pt x="713321" y="150064"/>
                </a:lnTo>
                <a:lnTo>
                  <a:pt x="683990" y="117348"/>
                </a:lnTo>
                <a:lnTo>
                  <a:pt x="651272" y="88018"/>
                </a:lnTo>
                <a:lnTo>
                  <a:pt x="615467" y="62376"/>
                </a:lnTo>
                <a:lnTo>
                  <a:pt x="576877" y="40722"/>
                </a:lnTo>
                <a:lnTo>
                  <a:pt x="535802" y="23357"/>
                </a:lnTo>
                <a:lnTo>
                  <a:pt x="492542" y="10581"/>
                </a:lnTo>
                <a:lnTo>
                  <a:pt x="447399" y="2695"/>
                </a:lnTo>
                <a:lnTo>
                  <a:pt x="400672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4">
            <a:extLst>
              <a:ext uri="{FF2B5EF4-FFF2-40B4-BE49-F238E27FC236}">
                <a16:creationId xmlns:a16="http://schemas.microsoft.com/office/drawing/2014/main" id="{8F872847-C3B1-760C-F4AC-93DE0329412F}"/>
              </a:ext>
            </a:extLst>
          </p:cNvPr>
          <p:cNvSpPr/>
          <p:nvPr userDrawn="1"/>
        </p:nvSpPr>
        <p:spPr>
          <a:xfrm>
            <a:off x="1216272" y="5587712"/>
            <a:ext cx="726683" cy="726683"/>
          </a:xfrm>
          <a:custGeom>
            <a:avLst/>
            <a:gdLst/>
            <a:ahLst/>
            <a:cxnLst/>
            <a:rect l="l" t="t" r="r" b="b"/>
            <a:pathLst>
              <a:path w="801369" h="801370">
                <a:moveTo>
                  <a:pt x="400672" y="0"/>
                </a:moveTo>
                <a:lnTo>
                  <a:pt x="353945" y="2695"/>
                </a:lnTo>
                <a:lnTo>
                  <a:pt x="308801" y="10582"/>
                </a:lnTo>
                <a:lnTo>
                  <a:pt x="265542" y="23358"/>
                </a:lnTo>
                <a:lnTo>
                  <a:pt x="224466" y="40724"/>
                </a:lnTo>
                <a:lnTo>
                  <a:pt x="185876" y="62379"/>
                </a:lnTo>
                <a:lnTo>
                  <a:pt x="150072" y="88023"/>
                </a:lnTo>
                <a:lnTo>
                  <a:pt x="117354" y="117354"/>
                </a:lnTo>
                <a:lnTo>
                  <a:pt x="88023" y="150072"/>
                </a:lnTo>
                <a:lnTo>
                  <a:pt x="62379" y="185876"/>
                </a:lnTo>
                <a:lnTo>
                  <a:pt x="40724" y="224466"/>
                </a:lnTo>
                <a:lnTo>
                  <a:pt x="23358" y="265542"/>
                </a:lnTo>
                <a:lnTo>
                  <a:pt x="10582" y="308801"/>
                </a:lnTo>
                <a:lnTo>
                  <a:pt x="2695" y="353945"/>
                </a:lnTo>
                <a:lnTo>
                  <a:pt x="0" y="400672"/>
                </a:lnTo>
                <a:lnTo>
                  <a:pt x="2695" y="447398"/>
                </a:lnTo>
                <a:lnTo>
                  <a:pt x="10582" y="492541"/>
                </a:lnTo>
                <a:lnTo>
                  <a:pt x="23358" y="535800"/>
                </a:lnTo>
                <a:lnTo>
                  <a:pt x="40724" y="576875"/>
                </a:lnTo>
                <a:lnTo>
                  <a:pt x="62379" y="615464"/>
                </a:lnTo>
                <a:lnTo>
                  <a:pt x="88023" y="651267"/>
                </a:lnTo>
                <a:lnTo>
                  <a:pt x="117354" y="683983"/>
                </a:lnTo>
                <a:lnTo>
                  <a:pt x="150072" y="713313"/>
                </a:lnTo>
                <a:lnTo>
                  <a:pt x="185876" y="738955"/>
                </a:lnTo>
                <a:lnTo>
                  <a:pt x="224466" y="760609"/>
                </a:lnTo>
                <a:lnTo>
                  <a:pt x="265542" y="777974"/>
                </a:lnTo>
                <a:lnTo>
                  <a:pt x="308801" y="790750"/>
                </a:lnTo>
                <a:lnTo>
                  <a:pt x="353945" y="798636"/>
                </a:lnTo>
                <a:lnTo>
                  <a:pt x="400672" y="801331"/>
                </a:lnTo>
                <a:lnTo>
                  <a:pt x="447399" y="798636"/>
                </a:lnTo>
                <a:lnTo>
                  <a:pt x="492542" y="790750"/>
                </a:lnTo>
                <a:lnTo>
                  <a:pt x="535802" y="777974"/>
                </a:lnTo>
                <a:lnTo>
                  <a:pt x="576877" y="760609"/>
                </a:lnTo>
                <a:lnTo>
                  <a:pt x="615467" y="738955"/>
                </a:lnTo>
                <a:lnTo>
                  <a:pt x="651272" y="713313"/>
                </a:lnTo>
                <a:lnTo>
                  <a:pt x="683990" y="683983"/>
                </a:lnTo>
                <a:lnTo>
                  <a:pt x="713321" y="651267"/>
                </a:lnTo>
                <a:lnTo>
                  <a:pt x="738964" y="615464"/>
                </a:lnTo>
                <a:lnTo>
                  <a:pt x="760619" y="576875"/>
                </a:lnTo>
                <a:lnTo>
                  <a:pt x="777985" y="535800"/>
                </a:lnTo>
                <a:lnTo>
                  <a:pt x="790762" y="492541"/>
                </a:lnTo>
                <a:lnTo>
                  <a:pt x="798648" y="447398"/>
                </a:lnTo>
                <a:lnTo>
                  <a:pt x="801344" y="400672"/>
                </a:lnTo>
                <a:lnTo>
                  <a:pt x="798648" y="353945"/>
                </a:lnTo>
                <a:lnTo>
                  <a:pt x="790762" y="308801"/>
                </a:lnTo>
                <a:lnTo>
                  <a:pt x="777985" y="265542"/>
                </a:lnTo>
                <a:lnTo>
                  <a:pt x="760619" y="224466"/>
                </a:lnTo>
                <a:lnTo>
                  <a:pt x="738964" y="185876"/>
                </a:lnTo>
                <a:lnTo>
                  <a:pt x="713321" y="150072"/>
                </a:lnTo>
                <a:lnTo>
                  <a:pt x="683990" y="117354"/>
                </a:lnTo>
                <a:lnTo>
                  <a:pt x="651272" y="88023"/>
                </a:lnTo>
                <a:lnTo>
                  <a:pt x="615467" y="62379"/>
                </a:lnTo>
                <a:lnTo>
                  <a:pt x="576877" y="40724"/>
                </a:lnTo>
                <a:lnTo>
                  <a:pt x="535802" y="23358"/>
                </a:lnTo>
                <a:lnTo>
                  <a:pt x="492542" y="10582"/>
                </a:lnTo>
                <a:lnTo>
                  <a:pt x="447399" y="2695"/>
                </a:lnTo>
                <a:lnTo>
                  <a:pt x="400672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5">
            <a:extLst>
              <a:ext uri="{FF2B5EF4-FFF2-40B4-BE49-F238E27FC236}">
                <a16:creationId xmlns:a16="http://schemas.microsoft.com/office/drawing/2014/main" id="{53AA02F4-3E33-4C39-33D6-76AA82402885}"/>
              </a:ext>
            </a:extLst>
          </p:cNvPr>
          <p:cNvSpPr/>
          <p:nvPr userDrawn="1"/>
        </p:nvSpPr>
        <p:spPr>
          <a:xfrm>
            <a:off x="1412140" y="6469124"/>
            <a:ext cx="726683" cy="386373"/>
          </a:xfrm>
          <a:custGeom>
            <a:avLst/>
            <a:gdLst/>
            <a:ahLst/>
            <a:cxnLst/>
            <a:rect l="l" t="t" r="r" b="b"/>
            <a:pathLst>
              <a:path w="801369" h="426084">
                <a:moveTo>
                  <a:pt x="400672" y="0"/>
                </a:moveTo>
                <a:lnTo>
                  <a:pt x="353945" y="2695"/>
                </a:lnTo>
                <a:lnTo>
                  <a:pt x="308801" y="10582"/>
                </a:lnTo>
                <a:lnTo>
                  <a:pt x="265542" y="23358"/>
                </a:lnTo>
                <a:lnTo>
                  <a:pt x="224466" y="40724"/>
                </a:lnTo>
                <a:lnTo>
                  <a:pt x="185876" y="62379"/>
                </a:lnTo>
                <a:lnTo>
                  <a:pt x="150072" y="88023"/>
                </a:lnTo>
                <a:lnTo>
                  <a:pt x="117354" y="117354"/>
                </a:lnTo>
                <a:lnTo>
                  <a:pt x="88023" y="150072"/>
                </a:lnTo>
                <a:lnTo>
                  <a:pt x="62379" y="185876"/>
                </a:lnTo>
                <a:lnTo>
                  <a:pt x="40724" y="224466"/>
                </a:lnTo>
                <a:lnTo>
                  <a:pt x="23358" y="265542"/>
                </a:lnTo>
                <a:lnTo>
                  <a:pt x="10582" y="308801"/>
                </a:lnTo>
                <a:lnTo>
                  <a:pt x="2695" y="353945"/>
                </a:lnTo>
                <a:lnTo>
                  <a:pt x="0" y="400672"/>
                </a:lnTo>
                <a:lnTo>
                  <a:pt x="1461" y="425998"/>
                </a:lnTo>
                <a:lnTo>
                  <a:pt x="799883" y="425998"/>
                </a:lnTo>
                <a:lnTo>
                  <a:pt x="801344" y="400672"/>
                </a:lnTo>
                <a:lnTo>
                  <a:pt x="798648" y="353945"/>
                </a:lnTo>
                <a:lnTo>
                  <a:pt x="790762" y="308801"/>
                </a:lnTo>
                <a:lnTo>
                  <a:pt x="777985" y="265542"/>
                </a:lnTo>
                <a:lnTo>
                  <a:pt x="760619" y="224466"/>
                </a:lnTo>
                <a:lnTo>
                  <a:pt x="738964" y="185876"/>
                </a:lnTo>
                <a:lnTo>
                  <a:pt x="713321" y="150072"/>
                </a:lnTo>
                <a:lnTo>
                  <a:pt x="683990" y="117354"/>
                </a:lnTo>
                <a:lnTo>
                  <a:pt x="651272" y="88023"/>
                </a:lnTo>
                <a:lnTo>
                  <a:pt x="615467" y="62379"/>
                </a:lnTo>
                <a:lnTo>
                  <a:pt x="576877" y="40724"/>
                </a:lnTo>
                <a:lnTo>
                  <a:pt x="535802" y="23358"/>
                </a:lnTo>
                <a:lnTo>
                  <a:pt x="492542" y="10582"/>
                </a:lnTo>
                <a:lnTo>
                  <a:pt x="447399" y="2695"/>
                </a:lnTo>
                <a:lnTo>
                  <a:pt x="400672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4">
            <a:extLst>
              <a:ext uri="{FF2B5EF4-FFF2-40B4-BE49-F238E27FC236}">
                <a16:creationId xmlns:a16="http://schemas.microsoft.com/office/drawing/2014/main" id="{6424BFED-D43D-B183-B5D0-83BFB42B63F4}"/>
              </a:ext>
            </a:extLst>
          </p:cNvPr>
          <p:cNvSpPr/>
          <p:nvPr userDrawn="1"/>
        </p:nvSpPr>
        <p:spPr>
          <a:xfrm>
            <a:off x="6266493" y="1757951"/>
            <a:ext cx="726683" cy="726683"/>
          </a:xfrm>
          <a:custGeom>
            <a:avLst/>
            <a:gdLst/>
            <a:ahLst/>
            <a:cxnLst/>
            <a:rect l="l" t="t" r="r" b="b"/>
            <a:pathLst>
              <a:path w="801369" h="801370">
                <a:moveTo>
                  <a:pt x="400672" y="0"/>
                </a:moveTo>
                <a:lnTo>
                  <a:pt x="353945" y="2695"/>
                </a:lnTo>
                <a:lnTo>
                  <a:pt x="308801" y="10582"/>
                </a:lnTo>
                <a:lnTo>
                  <a:pt x="265542" y="23358"/>
                </a:lnTo>
                <a:lnTo>
                  <a:pt x="224466" y="40724"/>
                </a:lnTo>
                <a:lnTo>
                  <a:pt x="185876" y="62379"/>
                </a:lnTo>
                <a:lnTo>
                  <a:pt x="150072" y="88023"/>
                </a:lnTo>
                <a:lnTo>
                  <a:pt x="117354" y="117354"/>
                </a:lnTo>
                <a:lnTo>
                  <a:pt x="88023" y="150072"/>
                </a:lnTo>
                <a:lnTo>
                  <a:pt x="62379" y="185876"/>
                </a:lnTo>
                <a:lnTo>
                  <a:pt x="40724" y="224466"/>
                </a:lnTo>
                <a:lnTo>
                  <a:pt x="23358" y="265542"/>
                </a:lnTo>
                <a:lnTo>
                  <a:pt x="10582" y="308801"/>
                </a:lnTo>
                <a:lnTo>
                  <a:pt x="2695" y="353945"/>
                </a:lnTo>
                <a:lnTo>
                  <a:pt x="0" y="400672"/>
                </a:lnTo>
                <a:lnTo>
                  <a:pt x="2695" y="447398"/>
                </a:lnTo>
                <a:lnTo>
                  <a:pt x="10582" y="492541"/>
                </a:lnTo>
                <a:lnTo>
                  <a:pt x="23358" y="535800"/>
                </a:lnTo>
                <a:lnTo>
                  <a:pt x="40724" y="576875"/>
                </a:lnTo>
                <a:lnTo>
                  <a:pt x="62379" y="615464"/>
                </a:lnTo>
                <a:lnTo>
                  <a:pt x="88023" y="651267"/>
                </a:lnTo>
                <a:lnTo>
                  <a:pt x="117354" y="683983"/>
                </a:lnTo>
                <a:lnTo>
                  <a:pt x="150072" y="713313"/>
                </a:lnTo>
                <a:lnTo>
                  <a:pt x="185876" y="738955"/>
                </a:lnTo>
                <a:lnTo>
                  <a:pt x="224466" y="760609"/>
                </a:lnTo>
                <a:lnTo>
                  <a:pt x="265542" y="777974"/>
                </a:lnTo>
                <a:lnTo>
                  <a:pt x="308801" y="790750"/>
                </a:lnTo>
                <a:lnTo>
                  <a:pt x="353945" y="798636"/>
                </a:lnTo>
                <a:lnTo>
                  <a:pt x="400672" y="801331"/>
                </a:lnTo>
                <a:lnTo>
                  <a:pt x="447399" y="798636"/>
                </a:lnTo>
                <a:lnTo>
                  <a:pt x="492542" y="790750"/>
                </a:lnTo>
                <a:lnTo>
                  <a:pt x="535802" y="777974"/>
                </a:lnTo>
                <a:lnTo>
                  <a:pt x="576877" y="760609"/>
                </a:lnTo>
                <a:lnTo>
                  <a:pt x="615467" y="738955"/>
                </a:lnTo>
                <a:lnTo>
                  <a:pt x="651272" y="713313"/>
                </a:lnTo>
                <a:lnTo>
                  <a:pt x="683990" y="683983"/>
                </a:lnTo>
                <a:lnTo>
                  <a:pt x="713321" y="651267"/>
                </a:lnTo>
                <a:lnTo>
                  <a:pt x="738964" y="615464"/>
                </a:lnTo>
                <a:lnTo>
                  <a:pt x="760619" y="576875"/>
                </a:lnTo>
                <a:lnTo>
                  <a:pt x="777985" y="535800"/>
                </a:lnTo>
                <a:lnTo>
                  <a:pt x="790762" y="492541"/>
                </a:lnTo>
                <a:lnTo>
                  <a:pt x="798648" y="447398"/>
                </a:lnTo>
                <a:lnTo>
                  <a:pt x="801344" y="400672"/>
                </a:lnTo>
                <a:lnTo>
                  <a:pt x="798648" y="353945"/>
                </a:lnTo>
                <a:lnTo>
                  <a:pt x="790762" y="308801"/>
                </a:lnTo>
                <a:lnTo>
                  <a:pt x="777985" y="265542"/>
                </a:lnTo>
                <a:lnTo>
                  <a:pt x="760619" y="224466"/>
                </a:lnTo>
                <a:lnTo>
                  <a:pt x="738964" y="185876"/>
                </a:lnTo>
                <a:lnTo>
                  <a:pt x="713321" y="150072"/>
                </a:lnTo>
                <a:lnTo>
                  <a:pt x="683990" y="117354"/>
                </a:lnTo>
                <a:lnTo>
                  <a:pt x="651272" y="88023"/>
                </a:lnTo>
                <a:lnTo>
                  <a:pt x="615467" y="62379"/>
                </a:lnTo>
                <a:lnTo>
                  <a:pt x="576877" y="40724"/>
                </a:lnTo>
                <a:lnTo>
                  <a:pt x="535802" y="23358"/>
                </a:lnTo>
                <a:lnTo>
                  <a:pt x="492542" y="10582"/>
                </a:lnTo>
                <a:lnTo>
                  <a:pt x="447399" y="2695"/>
                </a:lnTo>
                <a:lnTo>
                  <a:pt x="400672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4">
            <a:extLst>
              <a:ext uri="{FF2B5EF4-FFF2-40B4-BE49-F238E27FC236}">
                <a16:creationId xmlns:a16="http://schemas.microsoft.com/office/drawing/2014/main" id="{323976F1-F0C5-8B3E-79EC-251D18A92F44}"/>
              </a:ext>
            </a:extLst>
          </p:cNvPr>
          <p:cNvSpPr/>
          <p:nvPr userDrawn="1"/>
        </p:nvSpPr>
        <p:spPr>
          <a:xfrm>
            <a:off x="5464115" y="1757951"/>
            <a:ext cx="461393" cy="461393"/>
          </a:xfrm>
          <a:custGeom>
            <a:avLst/>
            <a:gdLst/>
            <a:ahLst/>
            <a:cxnLst/>
            <a:rect l="l" t="t" r="r" b="b"/>
            <a:pathLst>
              <a:path w="801369" h="801370">
                <a:moveTo>
                  <a:pt x="400672" y="0"/>
                </a:moveTo>
                <a:lnTo>
                  <a:pt x="353945" y="2695"/>
                </a:lnTo>
                <a:lnTo>
                  <a:pt x="308801" y="10582"/>
                </a:lnTo>
                <a:lnTo>
                  <a:pt x="265542" y="23358"/>
                </a:lnTo>
                <a:lnTo>
                  <a:pt x="224466" y="40724"/>
                </a:lnTo>
                <a:lnTo>
                  <a:pt x="185876" y="62379"/>
                </a:lnTo>
                <a:lnTo>
                  <a:pt x="150072" y="88023"/>
                </a:lnTo>
                <a:lnTo>
                  <a:pt x="117354" y="117354"/>
                </a:lnTo>
                <a:lnTo>
                  <a:pt x="88023" y="150072"/>
                </a:lnTo>
                <a:lnTo>
                  <a:pt x="62379" y="185876"/>
                </a:lnTo>
                <a:lnTo>
                  <a:pt x="40724" y="224466"/>
                </a:lnTo>
                <a:lnTo>
                  <a:pt x="23358" y="265542"/>
                </a:lnTo>
                <a:lnTo>
                  <a:pt x="10582" y="308801"/>
                </a:lnTo>
                <a:lnTo>
                  <a:pt x="2695" y="353945"/>
                </a:lnTo>
                <a:lnTo>
                  <a:pt x="0" y="400672"/>
                </a:lnTo>
                <a:lnTo>
                  <a:pt x="2695" y="447398"/>
                </a:lnTo>
                <a:lnTo>
                  <a:pt x="10582" y="492541"/>
                </a:lnTo>
                <a:lnTo>
                  <a:pt x="23358" y="535800"/>
                </a:lnTo>
                <a:lnTo>
                  <a:pt x="40724" y="576875"/>
                </a:lnTo>
                <a:lnTo>
                  <a:pt x="62379" y="615464"/>
                </a:lnTo>
                <a:lnTo>
                  <a:pt x="88023" y="651267"/>
                </a:lnTo>
                <a:lnTo>
                  <a:pt x="117354" y="683983"/>
                </a:lnTo>
                <a:lnTo>
                  <a:pt x="150072" y="713313"/>
                </a:lnTo>
                <a:lnTo>
                  <a:pt x="185876" y="738955"/>
                </a:lnTo>
                <a:lnTo>
                  <a:pt x="224466" y="760609"/>
                </a:lnTo>
                <a:lnTo>
                  <a:pt x="265542" y="777974"/>
                </a:lnTo>
                <a:lnTo>
                  <a:pt x="308801" y="790750"/>
                </a:lnTo>
                <a:lnTo>
                  <a:pt x="353945" y="798636"/>
                </a:lnTo>
                <a:lnTo>
                  <a:pt x="400672" y="801331"/>
                </a:lnTo>
                <a:lnTo>
                  <a:pt x="447399" y="798636"/>
                </a:lnTo>
                <a:lnTo>
                  <a:pt x="492542" y="790750"/>
                </a:lnTo>
                <a:lnTo>
                  <a:pt x="535802" y="777974"/>
                </a:lnTo>
                <a:lnTo>
                  <a:pt x="576877" y="760609"/>
                </a:lnTo>
                <a:lnTo>
                  <a:pt x="615467" y="738955"/>
                </a:lnTo>
                <a:lnTo>
                  <a:pt x="651272" y="713313"/>
                </a:lnTo>
                <a:lnTo>
                  <a:pt x="683990" y="683983"/>
                </a:lnTo>
                <a:lnTo>
                  <a:pt x="713321" y="651267"/>
                </a:lnTo>
                <a:lnTo>
                  <a:pt x="738964" y="615464"/>
                </a:lnTo>
                <a:lnTo>
                  <a:pt x="760619" y="576875"/>
                </a:lnTo>
                <a:lnTo>
                  <a:pt x="777985" y="535800"/>
                </a:lnTo>
                <a:lnTo>
                  <a:pt x="790762" y="492541"/>
                </a:lnTo>
                <a:lnTo>
                  <a:pt x="798648" y="447398"/>
                </a:lnTo>
                <a:lnTo>
                  <a:pt x="801344" y="400672"/>
                </a:lnTo>
                <a:lnTo>
                  <a:pt x="798648" y="353945"/>
                </a:lnTo>
                <a:lnTo>
                  <a:pt x="790762" y="308801"/>
                </a:lnTo>
                <a:lnTo>
                  <a:pt x="777985" y="265542"/>
                </a:lnTo>
                <a:lnTo>
                  <a:pt x="760619" y="224466"/>
                </a:lnTo>
                <a:lnTo>
                  <a:pt x="738964" y="185876"/>
                </a:lnTo>
                <a:lnTo>
                  <a:pt x="713321" y="150072"/>
                </a:lnTo>
                <a:lnTo>
                  <a:pt x="683990" y="117354"/>
                </a:lnTo>
                <a:lnTo>
                  <a:pt x="651272" y="88023"/>
                </a:lnTo>
                <a:lnTo>
                  <a:pt x="615467" y="62379"/>
                </a:lnTo>
                <a:lnTo>
                  <a:pt x="576877" y="40724"/>
                </a:lnTo>
                <a:lnTo>
                  <a:pt x="535802" y="23358"/>
                </a:lnTo>
                <a:lnTo>
                  <a:pt x="492542" y="10582"/>
                </a:lnTo>
                <a:lnTo>
                  <a:pt x="447399" y="2695"/>
                </a:lnTo>
                <a:lnTo>
                  <a:pt x="400672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4">
            <a:extLst>
              <a:ext uri="{FF2B5EF4-FFF2-40B4-BE49-F238E27FC236}">
                <a16:creationId xmlns:a16="http://schemas.microsoft.com/office/drawing/2014/main" id="{85B9E685-8F26-653C-637B-4560BD554CAC}"/>
              </a:ext>
            </a:extLst>
          </p:cNvPr>
          <p:cNvSpPr/>
          <p:nvPr userDrawn="1"/>
        </p:nvSpPr>
        <p:spPr>
          <a:xfrm>
            <a:off x="11179577" y="5951053"/>
            <a:ext cx="726683" cy="726683"/>
          </a:xfrm>
          <a:custGeom>
            <a:avLst/>
            <a:gdLst/>
            <a:ahLst/>
            <a:cxnLst/>
            <a:rect l="l" t="t" r="r" b="b"/>
            <a:pathLst>
              <a:path w="801369" h="801370">
                <a:moveTo>
                  <a:pt x="400672" y="0"/>
                </a:moveTo>
                <a:lnTo>
                  <a:pt x="353945" y="2695"/>
                </a:lnTo>
                <a:lnTo>
                  <a:pt x="308801" y="10582"/>
                </a:lnTo>
                <a:lnTo>
                  <a:pt x="265542" y="23358"/>
                </a:lnTo>
                <a:lnTo>
                  <a:pt x="224466" y="40724"/>
                </a:lnTo>
                <a:lnTo>
                  <a:pt x="185876" y="62379"/>
                </a:lnTo>
                <a:lnTo>
                  <a:pt x="150072" y="88023"/>
                </a:lnTo>
                <a:lnTo>
                  <a:pt x="117354" y="117354"/>
                </a:lnTo>
                <a:lnTo>
                  <a:pt x="88023" y="150072"/>
                </a:lnTo>
                <a:lnTo>
                  <a:pt x="62379" y="185876"/>
                </a:lnTo>
                <a:lnTo>
                  <a:pt x="40724" y="224466"/>
                </a:lnTo>
                <a:lnTo>
                  <a:pt x="23358" y="265542"/>
                </a:lnTo>
                <a:lnTo>
                  <a:pt x="10582" y="308801"/>
                </a:lnTo>
                <a:lnTo>
                  <a:pt x="2695" y="353945"/>
                </a:lnTo>
                <a:lnTo>
                  <a:pt x="0" y="400672"/>
                </a:lnTo>
                <a:lnTo>
                  <a:pt x="2695" y="447398"/>
                </a:lnTo>
                <a:lnTo>
                  <a:pt x="10582" y="492541"/>
                </a:lnTo>
                <a:lnTo>
                  <a:pt x="23358" y="535800"/>
                </a:lnTo>
                <a:lnTo>
                  <a:pt x="40724" y="576875"/>
                </a:lnTo>
                <a:lnTo>
                  <a:pt x="62379" y="615464"/>
                </a:lnTo>
                <a:lnTo>
                  <a:pt x="88023" y="651267"/>
                </a:lnTo>
                <a:lnTo>
                  <a:pt x="117354" y="683983"/>
                </a:lnTo>
                <a:lnTo>
                  <a:pt x="150072" y="713313"/>
                </a:lnTo>
                <a:lnTo>
                  <a:pt x="185876" y="738955"/>
                </a:lnTo>
                <a:lnTo>
                  <a:pt x="224466" y="760609"/>
                </a:lnTo>
                <a:lnTo>
                  <a:pt x="265542" y="777974"/>
                </a:lnTo>
                <a:lnTo>
                  <a:pt x="308801" y="790750"/>
                </a:lnTo>
                <a:lnTo>
                  <a:pt x="353945" y="798636"/>
                </a:lnTo>
                <a:lnTo>
                  <a:pt x="400672" y="801331"/>
                </a:lnTo>
                <a:lnTo>
                  <a:pt x="447399" y="798636"/>
                </a:lnTo>
                <a:lnTo>
                  <a:pt x="492542" y="790750"/>
                </a:lnTo>
                <a:lnTo>
                  <a:pt x="535802" y="777974"/>
                </a:lnTo>
                <a:lnTo>
                  <a:pt x="576877" y="760609"/>
                </a:lnTo>
                <a:lnTo>
                  <a:pt x="615467" y="738955"/>
                </a:lnTo>
                <a:lnTo>
                  <a:pt x="651272" y="713313"/>
                </a:lnTo>
                <a:lnTo>
                  <a:pt x="683990" y="683983"/>
                </a:lnTo>
                <a:lnTo>
                  <a:pt x="713321" y="651267"/>
                </a:lnTo>
                <a:lnTo>
                  <a:pt x="738964" y="615464"/>
                </a:lnTo>
                <a:lnTo>
                  <a:pt x="760619" y="576875"/>
                </a:lnTo>
                <a:lnTo>
                  <a:pt x="777985" y="535800"/>
                </a:lnTo>
                <a:lnTo>
                  <a:pt x="790762" y="492541"/>
                </a:lnTo>
                <a:lnTo>
                  <a:pt x="798648" y="447398"/>
                </a:lnTo>
                <a:lnTo>
                  <a:pt x="801344" y="400672"/>
                </a:lnTo>
                <a:lnTo>
                  <a:pt x="798648" y="353945"/>
                </a:lnTo>
                <a:lnTo>
                  <a:pt x="790762" y="308801"/>
                </a:lnTo>
                <a:lnTo>
                  <a:pt x="777985" y="265542"/>
                </a:lnTo>
                <a:lnTo>
                  <a:pt x="760619" y="224466"/>
                </a:lnTo>
                <a:lnTo>
                  <a:pt x="738964" y="185876"/>
                </a:lnTo>
                <a:lnTo>
                  <a:pt x="713321" y="150072"/>
                </a:lnTo>
                <a:lnTo>
                  <a:pt x="683990" y="117354"/>
                </a:lnTo>
                <a:lnTo>
                  <a:pt x="651272" y="88023"/>
                </a:lnTo>
                <a:lnTo>
                  <a:pt x="615467" y="62379"/>
                </a:lnTo>
                <a:lnTo>
                  <a:pt x="576877" y="40724"/>
                </a:lnTo>
                <a:lnTo>
                  <a:pt x="535802" y="23358"/>
                </a:lnTo>
                <a:lnTo>
                  <a:pt x="492542" y="10582"/>
                </a:lnTo>
                <a:lnTo>
                  <a:pt x="447399" y="2695"/>
                </a:lnTo>
                <a:lnTo>
                  <a:pt x="400672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DD70F8A-7EFD-5D5B-1E28-80954C36380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-675252" y="3608859"/>
            <a:ext cx="2541584" cy="2507461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716E89-11E9-0EE9-B918-701C3474FC65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397941" y="157862"/>
            <a:ext cx="3133347" cy="3091279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E0D997F-9BA9-D907-D51C-98EE52536447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7165783" y="337721"/>
            <a:ext cx="3133347" cy="3091279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6699D40-1F2D-3294-96EC-2A152766E695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2610263" y="2722475"/>
            <a:ext cx="4695781" cy="4632736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584313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88070B-C0E0-2DFA-FBCE-FF205B25449F}"/>
              </a:ext>
            </a:extLst>
          </p:cNvPr>
          <p:cNvSpPr/>
          <p:nvPr userDrawn="1"/>
        </p:nvSpPr>
        <p:spPr>
          <a:xfrm>
            <a:off x="0" y="0"/>
            <a:ext cx="12192000" cy="56110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92D793-C5B9-290F-8A51-998397F1596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1200" y="1606551"/>
            <a:ext cx="5201227" cy="37320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180000" indent="-176213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360000" indent="-176213">
              <a:buClr>
                <a:schemeClr val="bg2"/>
              </a:buClr>
              <a:buFont typeface="System Font Regular"/>
              <a:buChar char="-"/>
              <a:defRPr sz="1600">
                <a:solidFill>
                  <a:schemeClr val="bg1"/>
                </a:solidFill>
              </a:defRPr>
            </a:lvl3pPr>
            <a:lvl4pPr marL="540000" indent="-176213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720000" indent="-176213">
              <a:buClr>
                <a:schemeClr val="bg2"/>
              </a:buClr>
              <a:buFont typeface="System Font Regular"/>
              <a:buChar char="-"/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D02AAC-2E9A-297E-5FBA-6A1DB2DEBD44}"/>
              </a:ext>
            </a:extLst>
          </p:cNvPr>
          <p:cNvSpPr/>
          <p:nvPr userDrawn="1"/>
        </p:nvSpPr>
        <p:spPr>
          <a:xfrm>
            <a:off x="0" y="5611091"/>
            <a:ext cx="12192000" cy="12414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0E7A881-0BBB-45B8-4AF2-117BF87335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192" y="365125"/>
            <a:ext cx="729786" cy="79100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719D4C6-1C25-B2AF-91D9-FF7F9035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297" y="430440"/>
            <a:ext cx="10819673" cy="1039132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F89E646-3B5B-1D2E-C5EA-A57DCB1769C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39775" y="5845175"/>
            <a:ext cx="10820854" cy="6651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Please add your logos here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3C8DD06-2D99-DAD9-0309-30004B9AC860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320183" y="1619803"/>
            <a:ext cx="5201227" cy="37320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180000" indent="-176213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360000" indent="-176213">
              <a:buClr>
                <a:schemeClr val="accent1"/>
              </a:buClr>
              <a:buFont typeface="System Font Regular"/>
              <a:buChar char="-"/>
              <a:defRPr sz="1600">
                <a:solidFill>
                  <a:schemeClr val="bg1"/>
                </a:solidFill>
              </a:defRPr>
            </a:lvl3pPr>
            <a:lvl4pPr marL="540000" indent="-176213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720000" indent="-176213">
              <a:buClr>
                <a:schemeClr val="accent1"/>
              </a:buClr>
              <a:buFont typeface="System Font Regular"/>
              <a:buChar char="-"/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03343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953E05-4FEC-729D-CA30-2C2C9BA4EE9C}"/>
              </a:ext>
            </a:extLst>
          </p:cNvPr>
          <p:cNvSpPr/>
          <p:nvPr userDrawn="1"/>
        </p:nvSpPr>
        <p:spPr>
          <a:xfrm>
            <a:off x="10558914" y="5736657"/>
            <a:ext cx="837398" cy="837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574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E5D39-85A3-5569-2D74-ED9FD02E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8709D87-BA1C-72DE-952F-21C692F1E6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40" y="6114954"/>
            <a:ext cx="89040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A9427-C886-3512-4C7D-C43D5222D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840" y="1825625"/>
            <a:ext cx="10703150" cy="3772535"/>
          </a:xfrm>
          <a:prstGeom prst="rect">
            <a:avLst/>
          </a:prstGeom>
        </p:spPr>
        <p:txBody>
          <a:bodyPr/>
          <a:lstStyle>
            <a:lvl1pPr>
              <a:defRPr>
                <a:latin typeface="Quicksand" pitchFamily="2" charset="0"/>
              </a:defRPr>
            </a:lvl1pPr>
            <a:lvl2pPr marL="182563" indent="-182563">
              <a:buClr>
                <a:schemeClr val="bg2"/>
              </a:buClr>
              <a:buFont typeface="Arial" panose="020B0604020202020204" pitchFamily="34" charset="0"/>
              <a:buChar char="•"/>
              <a:defRPr>
                <a:latin typeface="Quicksand" pitchFamily="2" charset="0"/>
              </a:defRPr>
            </a:lvl2pPr>
            <a:lvl3pPr marL="684000" indent="-182563">
              <a:buClr>
                <a:schemeClr val="bg2"/>
              </a:buClr>
              <a:buFont typeface="System Font Regular"/>
              <a:buChar char="-"/>
              <a:defRPr>
                <a:latin typeface="Quicksand" pitchFamily="2" charset="0"/>
              </a:defRPr>
            </a:lvl3pPr>
            <a:lvl4pPr marL="1368000" indent="-182563">
              <a:buClr>
                <a:schemeClr val="bg2"/>
              </a:buClr>
              <a:buFont typeface="Arial" panose="020B0604020202020204" pitchFamily="34" charset="0"/>
              <a:buChar char="•"/>
              <a:defRPr>
                <a:latin typeface="Quicksand" pitchFamily="2" charset="0"/>
              </a:defRPr>
            </a:lvl4pPr>
            <a:lvl5pPr marL="2052000" indent="-182563">
              <a:buClr>
                <a:schemeClr val="bg2"/>
              </a:buClr>
              <a:buFont typeface="System Font Regular"/>
              <a:buChar char="-"/>
              <a:defRPr>
                <a:latin typeface="Quicksand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04251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592DBB-3127-B9DA-A8ED-74612E741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1680" y="6311900"/>
            <a:ext cx="890016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114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602DFDE-91C8-1198-84C9-6B47DF32E1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4"/>
            <a:ext cx="12191999" cy="68599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50ED17-E3D9-4121-6A80-931E19125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0558" y="1589518"/>
            <a:ext cx="6950801" cy="1655762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Quicksan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450364-A7A7-5137-B495-A7AC34AB67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7888" y="3602038"/>
            <a:ext cx="7034432" cy="112784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  <a:latin typeface="Quicksan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016D5-6D8A-ABCA-3F32-19AB5ECD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6931" y="334197"/>
            <a:ext cx="6975069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26" name="Picture 25" descr="Logo&#10;&#10;Description automatically generated with low confidence">
            <a:extLst>
              <a:ext uri="{FF2B5EF4-FFF2-40B4-BE49-F238E27FC236}">
                <a16:creationId xmlns:a16="http://schemas.microsoft.com/office/drawing/2014/main" id="{E1FC5BD7-8732-ADEF-9F81-3F0DADD8D5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115" y="5178055"/>
            <a:ext cx="2299500" cy="150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2509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E5D39-85A3-5569-2D74-ED9FD02E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854E6-5AFC-01CC-D39F-952023040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8709D87-BA1C-72DE-952F-21C692F1E6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40" y="6114954"/>
            <a:ext cx="89040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01820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E5D39-85A3-5569-2D74-ED9FD02E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854E6-5AFC-01CC-D39F-952023040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Quicksand" pitchFamily="2" charset="0"/>
              </a:defRPr>
            </a:lvl1pPr>
            <a:lvl2pPr marL="182563" indent="-182563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latin typeface="Quicksand" pitchFamily="2" charset="0"/>
              </a:defRPr>
            </a:lvl2pPr>
            <a:lvl3pPr marL="182563" indent="-182563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latin typeface="Quicksand" pitchFamily="2" charset="0"/>
              </a:defRPr>
            </a:lvl3pPr>
            <a:lvl4pPr marL="182563" indent="-182563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latin typeface="Quicksand" pitchFamily="2" charset="0"/>
              </a:defRPr>
            </a:lvl4pPr>
            <a:lvl5pPr marL="182563" indent="-182563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latin typeface="Quicksan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12CE7DC-3D38-24CE-2865-100D1D0D3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40" y="6114954"/>
            <a:ext cx="89040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88952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E5D39-85A3-5569-2D74-ED9FD02E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854E6-5AFC-01CC-D39F-952023040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Quicksand" pitchFamily="2" charset="0"/>
              </a:defRPr>
            </a:lvl1pPr>
            <a:lvl2pPr>
              <a:defRPr>
                <a:latin typeface="Quicksand" pitchFamily="2" charset="0"/>
              </a:defRPr>
            </a:lvl2pPr>
            <a:lvl3pPr>
              <a:defRPr>
                <a:latin typeface="Quicksand" pitchFamily="2" charset="0"/>
              </a:defRPr>
            </a:lvl3pPr>
            <a:lvl4pPr>
              <a:defRPr>
                <a:latin typeface="Quicksand" pitchFamily="2" charset="0"/>
              </a:defRPr>
            </a:lvl4pPr>
            <a:lvl5pPr>
              <a:defRPr>
                <a:latin typeface="Quicksan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3ACEF4A-FB42-9808-AD89-22387AFA8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40" y="6114954"/>
            <a:ext cx="89040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03445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EBB3160-CA27-C8B6-D23F-CD3FF6DEF018}"/>
              </a:ext>
            </a:extLst>
          </p:cNvPr>
          <p:cNvSpPr/>
          <p:nvPr userDrawn="1"/>
        </p:nvSpPr>
        <p:spPr>
          <a:xfrm>
            <a:off x="0" y="2304"/>
            <a:ext cx="12192000" cy="6855696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rgbClr val="0E5C7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41">
            <a:extLst>
              <a:ext uri="{FF2B5EF4-FFF2-40B4-BE49-F238E27FC236}">
                <a16:creationId xmlns:a16="http://schemas.microsoft.com/office/drawing/2014/main" id="{1F265747-21F4-F8D5-7000-0C7551B15B3B}"/>
              </a:ext>
            </a:extLst>
          </p:cNvPr>
          <p:cNvGrpSpPr/>
          <p:nvPr userDrawn="1"/>
        </p:nvGrpSpPr>
        <p:grpSpPr>
          <a:xfrm>
            <a:off x="10681097" y="5820975"/>
            <a:ext cx="651156" cy="708550"/>
            <a:chOff x="5598848" y="1620229"/>
            <a:chExt cx="2190115" cy="2383155"/>
          </a:xfrm>
        </p:grpSpPr>
        <p:pic>
          <p:nvPicPr>
            <p:cNvPr id="7" name="object 42">
              <a:extLst>
                <a:ext uri="{FF2B5EF4-FFF2-40B4-BE49-F238E27FC236}">
                  <a16:creationId xmlns:a16="http://schemas.microsoft.com/office/drawing/2014/main" id="{E1D2DE1E-9BDB-B3F5-F4EF-84B8C6E7614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1630" y="1899091"/>
              <a:ext cx="113817" cy="115671"/>
            </a:xfrm>
            <a:prstGeom prst="rect">
              <a:avLst/>
            </a:prstGeom>
          </p:spPr>
        </p:pic>
        <p:pic>
          <p:nvPicPr>
            <p:cNvPr id="8" name="object 43">
              <a:extLst>
                <a:ext uri="{FF2B5EF4-FFF2-40B4-BE49-F238E27FC236}">
                  <a16:creationId xmlns:a16="http://schemas.microsoft.com/office/drawing/2014/main" id="{5D372F6C-7566-B498-043D-AF7E960D8B5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8848" y="1620229"/>
              <a:ext cx="2189904" cy="2382902"/>
            </a:xfrm>
            <a:prstGeom prst="rect">
              <a:avLst/>
            </a:prstGeom>
          </p:spPr>
        </p:pic>
        <p:pic>
          <p:nvPicPr>
            <p:cNvPr id="9" name="object 44">
              <a:extLst>
                <a:ext uri="{FF2B5EF4-FFF2-40B4-BE49-F238E27FC236}">
                  <a16:creationId xmlns:a16="http://schemas.microsoft.com/office/drawing/2014/main" id="{1E0FB701-E23F-08F2-0FF8-429E562EFBA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1611" y="1669224"/>
              <a:ext cx="175945" cy="178803"/>
            </a:xfrm>
            <a:prstGeom prst="rect">
              <a:avLst/>
            </a:prstGeom>
          </p:spPr>
        </p:pic>
      </p:grpSp>
      <p:sp>
        <p:nvSpPr>
          <p:cNvPr id="10" name="bg object 22">
            <a:extLst>
              <a:ext uri="{FF2B5EF4-FFF2-40B4-BE49-F238E27FC236}">
                <a16:creationId xmlns:a16="http://schemas.microsoft.com/office/drawing/2014/main" id="{E49E1922-67A9-AF82-FCD4-D491460A739C}"/>
              </a:ext>
            </a:extLst>
          </p:cNvPr>
          <p:cNvSpPr/>
          <p:nvPr userDrawn="1"/>
        </p:nvSpPr>
        <p:spPr>
          <a:xfrm>
            <a:off x="7798070" y="0"/>
            <a:ext cx="4398117" cy="4355492"/>
          </a:xfrm>
          <a:custGeom>
            <a:avLst/>
            <a:gdLst/>
            <a:ahLst/>
            <a:cxnLst/>
            <a:rect l="l" t="t" r="r" b="b"/>
            <a:pathLst>
              <a:path w="4842509" h="4803140">
                <a:moveTo>
                  <a:pt x="747268" y="1282877"/>
                </a:moveTo>
                <a:lnTo>
                  <a:pt x="744347" y="1235252"/>
                </a:lnTo>
                <a:lnTo>
                  <a:pt x="735850" y="1189393"/>
                </a:lnTo>
                <a:lnTo>
                  <a:pt x="722109" y="1145654"/>
                </a:lnTo>
                <a:lnTo>
                  <a:pt x="703478" y="1104379"/>
                </a:lnTo>
                <a:lnTo>
                  <a:pt x="680313" y="1065949"/>
                </a:lnTo>
                <a:lnTo>
                  <a:pt x="652957" y="1030706"/>
                </a:lnTo>
                <a:lnTo>
                  <a:pt x="621766" y="999007"/>
                </a:lnTo>
                <a:lnTo>
                  <a:pt x="587095" y="971207"/>
                </a:lnTo>
                <a:lnTo>
                  <a:pt x="549275" y="947661"/>
                </a:lnTo>
                <a:lnTo>
                  <a:pt x="508673" y="928738"/>
                </a:lnTo>
                <a:lnTo>
                  <a:pt x="465620" y="914781"/>
                </a:lnTo>
                <a:lnTo>
                  <a:pt x="420497" y="906132"/>
                </a:lnTo>
                <a:lnTo>
                  <a:pt x="373634" y="903173"/>
                </a:lnTo>
                <a:lnTo>
                  <a:pt x="326758" y="906132"/>
                </a:lnTo>
                <a:lnTo>
                  <a:pt x="281635" y="914781"/>
                </a:lnTo>
                <a:lnTo>
                  <a:pt x="238582" y="928738"/>
                </a:lnTo>
                <a:lnTo>
                  <a:pt x="197980" y="947661"/>
                </a:lnTo>
                <a:lnTo>
                  <a:pt x="160159" y="971207"/>
                </a:lnTo>
                <a:lnTo>
                  <a:pt x="125488" y="999007"/>
                </a:lnTo>
                <a:lnTo>
                  <a:pt x="94297" y="1030706"/>
                </a:lnTo>
                <a:lnTo>
                  <a:pt x="66941" y="1065949"/>
                </a:lnTo>
                <a:lnTo>
                  <a:pt x="43776" y="1104379"/>
                </a:lnTo>
                <a:lnTo>
                  <a:pt x="25146" y="1145654"/>
                </a:lnTo>
                <a:lnTo>
                  <a:pt x="11404" y="1189393"/>
                </a:lnTo>
                <a:lnTo>
                  <a:pt x="2908" y="1235252"/>
                </a:lnTo>
                <a:lnTo>
                  <a:pt x="0" y="1282877"/>
                </a:lnTo>
                <a:lnTo>
                  <a:pt x="2908" y="1330515"/>
                </a:lnTo>
                <a:lnTo>
                  <a:pt x="11404" y="1376375"/>
                </a:lnTo>
                <a:lnTo>
                  <a:pt x="25146" y="1420126"/>
                </a:lnTo>
                <a:lnTo>
                  <a:pt x="43776" y="1461389"/>
                </a:lnTo>
                <a:lnTo>
                  <a:pt x="66941" y="1499819"/>
                </a:lnTo>
                <a:lnTo>
                  <a:pt x="94297" y="1535074"/>
                </a:lnTo>
                <a:lnTo>
                  <a:pt x="125488" y="1566773"/>
                </a:lnTo>
                <a:lnTo>
                  <a:pt x="160159" y="1594573"/>
                </a:lnTo>
                <a:lnTo>
                  <a:pt x="197980" y="1618107"/>
                </a:lnTo>
                <a:lnTo>
                  <a:pt x="238582" y="1637042"/>
                </a:lnTo>
                <a:lnTo>
                  <a:pt x="281635" y="1651000"/>
                </a:lnTo>
                <a:lnTo>
                  <a:pt x="326758" y="1659636"/>
                </a:lnTo>
                <a:lnTo>
                  <a:pt x="373634" y="1662595"/>
                </a:lnTo>
                <a:lnTo>
                  <a:pt x="420497" y="1659636"/>
                </a:lnTo>
                <a:lnTo>
                  <a:pt x="465620" y="1651000"/>
                </a:lnTo>
                <a:lnTo>
                  <a:pt x="508673" y="1637042"/>
                </a:lnTo>
                <a:lnTo>
                  <a:pt x="549275" y="1618107"/>
                </a:lnTo>
                <a:lnTo>
                  <a:pt x="587095" y="1594573"/>
                </a:lnTo>
                <a:lnTo>
                  <a:pt x="621766" y="1566773"/>
                </a:lnTo>
                <a:lnTo>
                  <a:pt x="652957" y="1535074"/>
                </a:lnTo>
                <a:lnTo>
                  <a:pt x="680313" y="1499819"/>
                </a:lnTo>
                <a:lnTo>
                  <a:pt x="703478" y="1461389"/>
                </a:lnTo>
                <a:lnTo>
                  <a:pt x="722109" y="1420126"/>
                </a:lnTo>
                <a:lnTo>
                  <a:pt x="735850" y="1376375"/>
                </a:lnTo>
                <a:lnTo>
                  <a:pt x="744347" y="1330515"/>
                </a:lnTo>
                <a:lnTo>
                  <a:pt x="747268" y="1282877"/>
                </a:lnTo>
                <a:close/>
              </a:path>
              <a:path w="4842509" h="4803140">
                <a:moveTo>
                  <a:pt x="1038237" y="2266010"/>
                </a:moveTo>
                <a:lnTo>
                  <a:pt x="1033195" y="2221458"/>
                </a:lnTo>
                <a:lnTo>
                  <a:pt x="1018806" y="2180552"/>
                </a:lnTo>
                <a:lnTo>
                  <a:pt x="996238" y="2144471"/>
                </a:lnTo>
                <a:lnTo>
                  <a:pt x="966635" y="2114385"/>
                </a:lnTo>
                <a:lnTo>
                  <a:pt x="931125" y="2091448"/>
                </a:lnTo>
                <a:lnTo>
                  <a:pt x="890879" y="2076831"/>
                </a:lnTo>
                <a:lnTo>
                  <a:pt x="847039" y="2071700"/>
                </a:lnTo>
                <a:lnTo>
                  <a:pt x="803198" y="2076831"/>
                </a:lnTo>
                <a:lnTo>
                  <a:pt x="762952" y="2091448"/>
                </a:lnTo>
                <a:lnTo>
                  <a:pt x="727456" y="2114385"/>
                </a:lnTo>
                <a:lnTo>
                  <a:pt x="697852" y="2144471"/>
                </a:lnTo>
                <a:lnTo>
                  <a:pt x="675284" y="2180552"/>
                </a:lnTo>
                <a:lnTo>
                  <a:pt x="660895" y="2221458"/>
                </a:lnTo>
                <a:lnTo>
                  <a:pt x="655840" y="2266010"/>
                </a:lnTo>
                <a:lnTo>
                  <a:pt x="660895" y="2310561"/>
                </a:lnTo>
                <a:lnTo>
                  <a:pt x="675284" y="2351455"/>
                </a:lnTo>
                <a:lnTo>
                  <a:pt x="697852" y="2387536"/>
                </a:lnTo>
                <a:lnTo>
                  <a:pt x="727456" y="2417635"/>
                </a:lnTo>
                <a:lnTo>
                  <a:pt x="762952" y="2440571"/>
                </a:lnTo>
                <a:lnTo>
                  <a:pt x="803198" y="2455189"/>
                </a:lnTo>
                <a:lnTo>
                  <a:pt x="847039" y="2460320"/>
                </a:lnTo>
                <a:lnTo>
                  <a:pt x="890879" y="2455189"/>
                </a:lnTo>
                <a:lnTo>
                  <a:pt x="931125" y="2440571"/>
                </a:lnTo>
                <a:lnTo>
                  <a:pt x="966635" y="2417635"/>
                </a:lnTo>
                <a:lnTo>
                  <a:pt x="996238" y="2387536"/>
                </a:lnTo>
                <a:lnTo>
                  <a:pt x="1018806" y="2351455"/>
                </a:lnTo>
                <a:lnTo>
                  <a:pt x="1033195" y="2310561"/>
                </a:lnTo>
                <a:lnTo>
                  <a:pt x="1038237" y="2266010"/>
                </a:lnTo>
                <a:close/>
              </a:path>
              <a:path w="4842509" h="4803140">
                <a:moveTo>
                  <a:pt x="1353693" y="196011"/>
                </a:moveTo>
                <a:lnTo>
                  <a:pt x="1349044" y="149148"/>
                </a:lnTo>
                <a:lnTo>
                  <a:pt x="1335709" y="105486"/>
                </a:lnTo>
                <a:lnTo>
                  <a:pt x="1314615" y="65989"/>
                </a:lnTo>
                <a:lnTo>
                  <a:pt x="1286675" y="31572"/>
                </a:lnTo>
                <a:lnTo>
                  <a:pt x="1252804" y="3175"/>
                </a:lnTo>
                <a:lnTo>
                  <a:pt x="1247063" y="0"/>
                </a:lnTo>
                <a:lnTo>
                  <a:pt x="1002677" y="0"/>
                </a:lnTo>
                <a:lnTo>
                  <a:pt x="963053" y="31572"/>
                </a:lnTo>
                <a:lnTo>
                  <a:pt x="935113" y="65989"/>
                </a:lnTo>
                <a:lnTo>
                  <a:pt x="914019" y="105486"/>
                </a:lnTo>
                <a:lnTo>
                  <a:pt x="900684" y="149148"/>
                </a:lnTo>
                <a:lnTo>
                  <a:pt x="896035" y="196011"/>
                </a:lnTo>
                <a:lnTo>
                  <a:pt x="900684" y="242874"/>
                </a:lnTo>
                <a:lnTo>
                  <a:pt x="914019" y="286524"/>
                </a:lnTo>
                <a:lnTo>
                  <a:pt x="935113" y="326034"/>
                </a:lnTo>
                <a:lnTo>
                  <a:pt x="963053" y="360451"/>
                </a:lnTo>
                <a:lnTo>
                  <a:pt x="996924" y="388848"/>
                </a:lnTo>
                <a:lnTo>
                  <a:pt x="1035799" y="410286"/>
                </a:lnTo>
                <a:lnTo>
                  <a:pt x="1078750" y="423837"/>
                </a:lnTo>
                <a:lnTo>
                  <a:pt x="1124864" y="428561"/>
                </a:lnTo>
                <a:lnTo>
                  <a:pt x="1170978" y="423837"/>
                </a:lnTo>
                <a:lnTo>
                  <a:pt x="1213929" y="410286"/>
                </a:lnTo>
                <a:lnTo>
                  <a:pt x="1252804" y="388848"/>
                </a:lnTo>
                <a:lnTo>
                  <a:pt x="1286675" y="360451"/>
                </a:lnTo>
                <a:lnTo>
                  <a:pt x="1314615" y="326034"/>
                </a:lnTo>
                <a:lnTo>
                  <a:pt x="1335709" y="286524"/>
                </a:lnTo>
                <a:lnTo>
                  <a:pt x="1349044" y="242874"/>
                </a:lnTo>
                <a:lnTo>
                  <a:pt x="1353693" y="196011"/>
                </a:lnTo>
                <a:close/>
              </a:path>
              <a:path w="4842509" h="4803140">
                <a:moveTo>
                  <a:pt x="2336165" y="3322891"/>
                </a:moveTo>
                <a:lnTo>
                  <a:pt x="2331415" y="3275126"/>
                </a:lnTo>
                <a:lnTo>
                  <a:pt x="2317826" y="3230638"/>
                </a:lnTo>
                <a:lnTo>
                  <a:pt x="2296325" y="3190392"/>
                </a:lnTo>
                <a:lnTo>
                  <a:pt x="2267851" y="3155315"/>
                </a:lnTo>
                <a:lnTo>
                  <a:pt x="2233333" y="3126371"/>
                </a:lnTo>
                <a:lnTo>
                  <a:pt x="2193721" y="3104527"/>
                </a:lnTo>
                <a:lnTo>
                  <a:pt x="2149945" y="3090710"/>
                </a:lnTo>
                <a:lnTo>
                  <a:pt x="2102954" y="3085896"/>
                </a:lnTo>
                <a:lnTo>
                  <a:pt x="2055952" y="3090710"/>
                </a:lnTo>
                <a:lnTo>
                  <a:pt x="2012175" y="3104527"/>
                </a:lnTo>
                <a:lnTo>
                  <a:pt x="1972564" y="3126371"/>
                </a:lnTo>
                <a:lnTo>
                  <a:pt x="1938058" y="3155315"/>
                </a:lnTo>
                <a:lnTo>
                  <a:pt x="1909572" y="3190392"/>
                </a:lnTo>
                <a:lnTo>
                  <a:pt x="1888070" y="3230638"/>
                </a:lnTo>
                <a:lnTo>
                  <a:pt x="1874494" y="3275126"/>
                </a:lnTo>
                <a:lnTo>
                  <a:pt x="1869757" y="3322891"/>
                </a:lnTo>
                <a:lnTo>
                  <a:pt x="1874494" y="3370656"/>
                </a:lnTo>
                <a:lnTo>
                  <a:pt x="1888070" y="3415144"/>
                </a:lnTo>
                <a:lnTo>
                  <a:pt x="1909572" y="3455403"/>
                </a:lnTo>
                <a:lnTo>
                  <a:pt x="1938058" y="3490480"/>
                </a:lnTo>
                <a:lnTo>
                  <a:pt x="1972564" y="3519424"/>
                </a:lnTo>
                <a:lnTo>
                  <a:pt x="2012175" y="3541280"/>
                </a:lnTo>
                <a:lnTo>
                  <a:pt x="2055952" y="3555085"/>
                </a:lnTo>
                <a:lnTo>
                  <a:pt x="2102954" y="3559899"/>
                </a:lnTo>
                <a:lnTo>
                  <a:pt x="2149945" y="3555085"/>
                </a:lnTo>
                <a:lnTo>
                  <a:pt x="2193721" y="3541280"/>
                </a:lnTo>
                <a:lnTo>
                  <a:pt x="2233333" y="3519424"/>
                </a:lnTo>
                <a:lnTo>
                  <a:pt x="2267851" y="3490480"/>
                </a:lnTo>
                <a:lnTo>
                  <a:pt x="2296325" y="3455403"/>
                </a:lnTo>
                <a:lnTo>
                  <a:pt x="2317826" y="3415144"/>
                </a:lnTo>
                <a:lnTo>
                  <a:pt x="2331415" y="3370656"/>
                </a:lnTo>
                <a:lnTo>
                  <a:pt x="2336165" y="3322891"/>
                </a:lnTo>
                <a:close/>
              </a:path>
              <a:path w="4842509" h="4803140">
                <a:moveTo>
                  <a:pt x="2815031" y="1449959"/>
                </a:moveTo>
                <a:lnTo>
                  <a:pt x="2805074" y="1400657"/>
                </a:lnTo>
                <a:lnTo>
                  <a:pt x="2777921" y="1360385"/>
                </a:lnTo>
                <a:lnTo>
                  <a:pt x="2737650" y="1333233"/>
                </a:lnTo>
                <a:lnTo>
                  <a:pt x="2688348" y="1323276"/>
                </a:lnTo>
                <a:lnTo>
                  <a:pt x="1587842" y="1323276"/>
                </a:lnTo>
                <a:lnTo>
                  <a:pt x="1594739" y="1293037"/>
                </a:lnTo>
                <a:lnTo>
                  <a:pt x="1611210" y="1231938"/>
                </a:lnTo>
                <a:lnTo>
                  <a:pt x="1635810" y="1161021"/>
                </a:lnTo>
                <a:lnTo>
                  <a:pt x="1653717" y="1120343"/>
                </a:lnTo>
                <a:lnTo>
                  <a:pt x="1674545" y="1079030"/>
                </a:lnTo>
                <a:lnTo>
                  <a:pt x="1698117" y="1037107"/>
                </a:lnTo>
                <a:lnTo>
                  <a:pt x="1724279" y="994613"/>
                </a:lnTo>
                <a:lnTo>
                  <a:pt x="1724837" y="994613"/>
                </a:lnTo>
                <a:lnTo>
                  <a:pt x="1725358" y="994778"/>
                </a:lnTo>
                <a:lnTo>
                  <a:pt x="2587726" y="994778"/>
                </a:lnTo>
                <a:lnTo>
                  <a:pt x="2588539" y="994613"/>
                </a:lnTo>
                <a:lnTo>
                  <a:pt x="2637028" y="984821"/>
                </a:lnTo>
                <a:lnTo>
                  <a:pt x="2677299" y="957668"/>
                </a:lnTo>
                <a:lnTo>
                  <a:pt x="2704452" y="917409"/>
                </a:lnTo>
                <a:lnTo>
                  <a:pt x="2714409" y="868095"/>
                </a:lnTo>
                <a:lnTo>
                  <a:pt x="2704452" y="818794"/>
                </a:lnTo>
                <a:lnTo>
                  <a:pt x="2677299" y="778522"/>
                </a:lnTo>
                <a:lnTo>
                  <a:pt x="2637028" y="751370"/>
                </a:lnTo>
                <a:lnTo>
                  <a:pt x="2587726" y="741413"/>
                </a:lnTo>
                <a:lnTo>
                  <a:pt x="1918449" y="741413"/>
                </a:lnTo>
                <a:lnTo>
                  <a:pt x="1948662" y="707326"/>
                </a:lnTo>
                <a:lnTo>
                  <a:pt x="1979866" y="672985"/>
                </a:lnTo>
                <a:lnTo>
                  <a:pt x="2012010" y="638390"/>
                </a:lnTo>
                <a:lnTo>
                  <a:pt x="2045055" y="603554"/>
                </a:lnTo>
                <a:lnTo>
                  <a:pt x="2078926" y="568502"/>
                </a:lnTo>
                <a:lnTo>
                  <a:pt x="2113610" y="533209"/>
                </a:lnTo>
                <a:lnTo>
                  <a:pt x="2149030" y="497700"/>
                </a:lnTo>
                <a:lnTo>
                  <a:pt x="2185162" y="461987"/>
                </a:lnTo>
                <a:lnTo>
                  <a:pt x="2221954" y="426072"/>
                </a:lnTo>
                <a:lnTo>
                  <a:pt x="2297303" y="353644"/>
                </a:lnTo>
                <a:lnTo>
                  <a:pt x="2414079" y="243662"/>
                </a:lnTo>
                <a:lnTo>
                  <a:pt x="2677630" y="12"/>
                </a:lnTo>
                <a:lnTo>
                  <a:pt x="2136800" y="12"/>
                </a:lnTo>
                <a:lnTo>
                  <a:pt x="2069376" y="63487"/>
                </a:lnTo>
                <a:lnTo>
                  <a:pt x="1987892" y="141401"/>
                </a:lnTo>
                <a:lnTo>
                  <a:pt x="1947964" y="180200"/>
                </a:lnTo>
                <a:lnTo>
                  <a:pt x="1908632" y="218884"/>
                </a:lnTo>
                <a:lnTo>
                  <a:pt x="1869922" y="257467"/>
                </a:lnTo>
                <a:lnTo>
                  <a:pt x="1831911" y="295948"/>
                </a:lnTo>
                <a:lnTo>
                  <a:pt x="1794637" y="334327"/>
                </a:lnTo>
                <a:lnTo>
                  <a:pt x="1758124" y="372618"/>
                </a:lnTo>
                <a:lnTo>
                  <a:pt x="1722450" y="410806"/>
                </a:lnTo>
                <a:lnTo>
                  <a:pt x="1687626" y="448906"/>
                </a:lnTo>
                <a:lnTo>
                  <a:pt x="1653730" y="486918"/>
                </a:lnTo>
                <a:lnTo>
                  <a:pt x="1620786" y="524840"/>
                </a:lnTo>
                <a:lnTo>
                  <a:pt x="1588846" y="562686"/>
                </a:lnTo>
                <a:lnTo>
                  <a:pt x="1557959" y="600443"/>
                </a:lnTo>
                <a:lnTo>
                  <a:pt x="1528152" y="638124"/>
                </a:lnTo>
                <a:lnTo>
                  <a:pt x="1499501" y="675716"/>
                </a:lnTo>
                <a:lnTo>
                  <a:pt x="1472018" y="713244"/>
                </a:lnTo>
                <a:lnTo>
                  <a:pt x="1445780" y="750697"/>
                </a:lnTo>
                <a:lnTo>
                  <a:pt x="1420812" y="788073"/>
                </a:lnTo>
                <a:lnTo>
                  <a:pt x="1397165" y="825385"/>
                </a:lnTo>
                <a:lnTo>
                  <a:pt x="1374889" y="862634"/>
                </a:lnTo>
                <a:lnTo>
                  <a:pt x="1354023" y="899820"/>
                </a:lnTo>
                <a:lnTo>
                  <a:pt x="1334604" y="936955"/>
                </a:lnTo>
                <a:lnTo>
                  <a:pt x="1316697" y="974013"/>
                </a:lnTo>
                <a:lnTo>
                  <a:pt x="1300340" y="1011021"/>
                </a:lnTo>
                <a:lnTo>
                  <a:pt x="1285570" y="1047978"/>
                </a:lnTo>
                <a:lnTo>
                  <a:pt x="1272451" y="1084884"/>
                </a:lnTo>
                <a:lnTo>
                  <a:pt x="1251242" y="1153655"/>
                </a:lnTo>
                <a:lnTo>
                  <a:pt x="1233639" y="1221536"/>
                </a:lnTo>
                <a:lnTo>
                  <a:pt x="1219492" y="1288491"/>
                </a:lnTo>
                <a:lnTo>
                  <a:pt x="1208646" y="1354493"/>
                </a:lnTo>
                <a:lnTo>
                  <a:pt x="1200962" y="1419517"/>
                </a:lnTo>
                <a:lnTo>
                  <a:pt x="1196276" y="1483499"/>
                </a:lnTo>
                <a:lnTo>
                  <a:pt x="1194447" y="1546440"/>
                </a:lnTo>
                <a:lnTo>
                  <a:pt x="1195324" y="1608264"/>
                </a:lnTo>
                <a:lnTo>
                  <a:pt x="1198753" y="1668970"/>
                </a:lnTo>
                <a:lnTo>
                  <a:pt x="1204595" y="1728508"/>
                </a:lnTo>
                <a:lnTo>
                  <a:pt x="1212684" y="1786839"/>
                </a:lnTo>
                <a:lnTo>
                  <a:pt x="1222870" y="1843925"/>
                </a:lnTo>
                <a:lnTo>
                  <a:pt x="1235024" y="1899742"/>
                </a:lnTo>
                <a:lnTo>
                  <a:pt x="1248981" y="1954237"/>
                </a:lnTo>
                <a:lnTo>
                  <a:pt x="1264589" y="2007400"/>
                </a:lnTo>
                <a:lnTo>
                  <a:pt x="1281709" y="2059178"/>
                </a:lnTo>
                <a:lnTo>
                  <a:pt x="1300175" y="2109533"/>
                </a:lnTo>
                <a:lnTo>
                  <a:pt x="1319860" y="2158441"/>
                </a:lnTo>
                <a:lnTo>
                  <a:pt x="1340586" y="2205863"/>
                </a:lnTo>
                <a:lnTo>
                  <a:pt x="1362227" y="2251748"/>
                </a:lnTo>
                <a:lnTo>
                  <a:pt x="1384617" y="2296083"/>
                </a:lnTo>
                <a:lnTo>
                  <a:pt x="1407617" y="2338819"/>
                </a:lnTo>
                <a:lnTo>
                  <a:pt x="1431074" y="2379916"/>
                </a:lnTo>
                <a:lnTo>
                  <a:pt x="1454835" y="2419350"/>
                </a:lnTo>
                <a:lnTo>
                  <a:pt x="1478749" y="2457081"/>
                </a:lnTo>
                <a:lnTo>
                  <a:pt x="1502676" y="2493073"/>
                </a:lnTo>
                <a:lnTo>
                  <a:pt x="1526451" y="2527300"/>
                </a:lnTo>
                <a:lnTo>
                  <a:pt x="1549946" y="2559710"/>
                </a:lnTo>
                <a:lnTo>
                  <a:pt x="1572983" y="2590266"/>
                </a:lnTo>
                <a:lnTo>
                  <a:pt x="1617141" y="2645714"/>
                </a:lnTo>
                <a:lnTo>
                  <a:pt x="1657718" y="2693352"/>
                </a:lnTo>
                <a:lnTo>
                  <a:pt x="1693532" y="2732887"/>
                </a:lnTo>
                <a:lnTo>
                  <a:pt x="1723364" y="2764040"/>
                </a:lnTo>
                <a:lnTo>
                  <a:pt x="1754289" y="2794431"/>
                </a:lnTo>
                <a:lnTo>
                  <a:pt x="1791779" y="2824124"/>
                </a:lnTo>
                <a:lnTo>
                  <a:pt x="1853996" y="2847721"/>
                </a:lnTo>
                <a:lnTo>
                  <a:pt x="1886724" y="2850654"/>
                </a:lnTo>
                <a:lnTo>
                  <a:pt x="1923973" y="2846857"/>
                </a:lnTo>
                <a:lnTo>
                  <a:pt x="1993277" y="2816644"/>
                </a:lnTo>
                <a:lnTo>
                  <a:pt x="2022830" y="2790367"/>
                </a:lnTo>
                <a:lnTo>
                  <a:pt x="2050745" y="2749880"/>
                </a:lnTo>
                <a:lnTo>
                  <a:pt x="2066505" y="2705011"/>
                </a:lnTo>
                <a:lnTo>
                  <a:pt x="2070239" y="2658224"/>
                </a:lnTo>
                <a:lnTo>
                  <a:pt x="2062073" y="2611996"/>
                </a:lnTo>
                <a:lnTo>
                  <a:pt x="2042134" y="2568778"/>
                </a:lnTo>
                <a:lnTo>
                  <a:pt x="2010562" y="2531059"/>
                </a:lnTo>
                <a:lnTo>
                  <a:pt x="2002307" y="2523312"/>
                </a:lnTo>
                <a:lnTo>
                  <a:pt x="1986203" y="2507475"/>
                </a:lnTo>
                <a:lnTo>
                  <a:pt x="1934933" y="2452725"/>
                </a:lnTo>
                <a:lnTo>
                  <a:pt x="1902015" y="2414397"/>
                </a:lnTo>
                <a:lnTo>
                  <a:pt x="1865718" y="2369159"/>
                </a:lnTo>
                <a:lnTo>
                  <a:pt x="1827174" y="2317305"/>
                </a:lnTo>
                <a:lnTo>
                  <a:pt x="1787486" y="2259114"/>
                </a:lnTo>
                <a:lnTo>
                  <a:pt x="1747786" y="2194903"/>
                </a:lnTo>
                <a:lnTo>
                  <a:pt x="1709204" y="2124951"/>
                </a:lnTo>
                <a:lnTo>
                  <a:pt x="2085060" y="2124951"/>
                </a:lnTo>
                <a:lnTo>
                  <a:pt x="2134362" y="2114994"/>
                </a:lnTo>
                <a:lnTo>
                  <a:pt x="2174633" y="2087841"/>
                </a:lnTo>
                <a:lnTo>
                  <a:pt x="2201786" y="2047582"/>
                </a:lnTo>
                <a:lnTo>
                  <a:pt x="2211743" y="1998268"/>
                </a:lnTo>
                <a:lnTo>
                  <a:pt x="2201786" y="1948967"/>
                </a:lnTo>
                <a:lnTo>
                  <a:pt x="2174633" y="1908695"/>
                </a:lnTo>
                <a:lnTo>
                  <a:pt x="2134362" y="1881543"/>
                </a:lnTo>
                <a:lnTo>
                  <a:pt x="2085060" y="1871586"/>
                </a:lnTo>
                <a:lnTo>
                  <a:pt x="1607959" y="1871586"/>
                </a:lnTo>
                <a:lnTo>
                  <a:pt x="1595729" y="1825244"/>
                </a:lnTo>
                <a:lnTo>
                  <a:pt x="1585214" y="1777720"/>
                </a:lnTo>
                <a:lnTo>
                  <a:pt x="1576565" y="1729054"/>
                </a:lnTo>
                <a:lnTo>
                  <a:pt x="1569910" y="1679295"/>
                </a:lnTo>
                <a:lnTo>
                  <a:pt x="1565402" y="1628482"/>
                </a:lnTo>
                <a:lnTo>
                  <a:pt x="1563192" y="1576641"/>
                </a:lnTo>
                <a:lnTo>
                  <a:pt x="2688348" y="1576641"/>
                </a:lnTo>
                <a:lnTo>
                  <a:pt x="2737650" y="1566697"/>
                </a:lnTo>
                <a:lnTo>
                  <a:pt x="2777921" y="1539544"/>
                </a:lnTo>
                <a:lnTo>
                  <a:pt x="2805074" y="1499273"/>
                </a:lnTo>
                <a:lnTo>
                  <a:pt x="2815031" y="1449959"/>
                </a:lnTo>
                <a:close/>
              </a:path>
              <a:path w="4842509" h="4803140">
                <a:moveTo>
                  <a:pt x="3022498" y="1998268"/>
                </a:moveTo>
                <a:lnTo>
                  <a:pt x="3012541" y="1948967"/>
                </a:lnTo>
                <a:lnTo>
                  <a:pt x="2985389" y="1908695"/>
                </a:lnTo>
                <a:lnTo>
                  <a:pt x="2945130" y="1881543"/>
                </a:lnTo>
                <a:lnTo>
                  <a:pt x="2895816" y="1871586"/>
                </a:lnTo>
                <a:lnTo>
                  <a:pt x="2492959" y="1871586"/>
                </a:lnTo>
                <a:lnTo>
                  <a:pt x="2443645" y="1881543"/>
                </a:lnTo>
                <a:lnTo>
                  <a:pt x="2403373" y="1908695"/>
                </a:lnTo>
                <a:lnTo>
                  <a:pt x="2376220" y="1948967"/>
                </a:lnTo>
                <a:lnTo>
                  <a:pt x="2366264" y="1998268"/>
                </a:lnTo>
                <a:lnTo>
                  <a:pt x="2376220" y="2047582"/>
                </a:lnTo>
                <a:lnTo>
                  <a:pt x="2403373" y="2087854"/>
                </a:lnTo>
                <a:lnTo>
                  <a:pt x="2443645" y="2114994"/>
                </a:lnTo>
                <a:lnTo>
                  <a:pt x="2492959" y="2124951"/>
                </a:lnTo>
                <a:lnTo>
                  <a:pt x="2895816" y="2124951"/>
                </a:lnTo>
                <a:lnTo>
                  <a:pt x="2945130" y="2114994"/>
                </a:lnTo>
                <a:lnTo>
                  <a:pt x="2985389" y="2087854"/>
                </a:lnTo>
                <a:lnTo>
                  <a:pt x="3012541" y="2047582"/>
                </a:lnTo>
                <a:lnTo>
                  <a:pt x="3022498" y="1998268"/>
                </a:lnTo>
                <a:close/>
              </a:path>
              <a:path w="4842509" h="4803140">
                <a:moveTo>
                  <a:pt x="3290455" y="860463"/>
                </a:moveTo>
                <a:lnTo>
                  <a:pt x="3285413" y="815911"/>
                </a:lnTo>
                <a:lnTo>
                  <a:pt x="3271024" y="775017"/>
                </a:lnTo>
                <a:lnTo>
                  <a:pt x="3248456" y="738936"/>
                </a:lnTo>
                <a:lnTo>
                  <a:pt x="3218853" y="708850"/>
                </a:lnTo>
                <a:lnTo>
                  <a:pt x="3183344" y="685914"/>
                </a:lnTo>
                <a:lnTo>
                  <a:pt x="3143097" y="671296"/>
                </a:lnTo>
                <a:lnTo>
                  <a:pt x="3099257" y="666165"/>
                </a:lnTo>
                <a:lnTo>
                  <a:pt x="3055429" y="671296"/>
                </a:lnTo>
                <a:lnTo>
                  <a:pt x="3015183" y="685914"/>
                </a:lnTo>
                <a:lnTo>
                  <a:pt x="2979674" y="708850"/>
                </a:lnTo>
                <a:lnTo>
                  <a:pt x="2950070" y="738936"/>
                </a:lnTo>
                <a:lnTo>
                  <a:pt x="2927502" y="775017"/>
                </a:lnTo>
                <a:lnTo>
                  <a:pt x="2913113" y="815911"/>
                </a:lnTo>
                <a:lnTo>
                  <a:pt x="2908058" y="860463"/>
                </a:lnTo>
                <a:lnTo>
                  <a:pt x="2913113" y="905027"/>
                </a:lnTo>
                <a:lnTo>
                  <a:pt x="2927502" y="945921"/>
                </a:lnTo>
                <a:lnTo>
                  <a:pt x="2950070" y="982002"/>
                </a:lnTo>
                <a:lnTo>
                  <a:pt x="2979674" y="1012088"/>
                </a:lnTo>
                <a:lnTo>
                  <a:pt x="3015183" y="1035024"/>
                </a:lnTo>
                <a:lnTo>
                  <a:pt x="3055429" y="1049642"/>
                </a:lnTo>
                <a:lnTo>
                  <a:pt x="3099257" y="1054773"/>
                </a:lnTo>
                <a:lnTo>
                  <a:pt x="3143097" y="1049642"/>
                </a:lnTo>
                <a:lnTo>
                  <a:pt x="3183344" y="1035024"/>
                </a:lnTo>
                <a:lnTo>
                  <a:pt x="3218853" y="1012088"/>
                </a:lnTo>
                <a:lnTo>
                  <a:pt x="3248456" y="982002"/>
                </a:lnTo>
                <a:lnTo>
                  <a:pt x="3271024" y="945921"/>
                </a:lnTo>
                <a:lnTo>
                  <a:pt x="3285413" y="905027"/>
                </a:lnTo>
                <a:lnTo>
                  <a:pt x="3290455" y="860463"/>
                </a:lnTo>
                <a:close/>
              </a:path>
              <a:path w="4842509" h="4803140">
                <a:moveTo>
                  <a:pt x="3455378" y="1436839"/>
                </a:moveTo>
                <a:lnTo>
                  <a:pt x="3449624" y="1393291"/>
                </a:lnTo>
                <a:lnTo>
                  <a:pt x="3433368" y="1354150"/>
                </a:lnTo>
                <a:lnTo>
                  <a:pt x="3408159" y="1320990"/>
                </a:lnTo>
                <a:lnTo>
                  <a:pt x="3375533" y="1295374"/>
                </a:lnTo>
                <a:lnTo>
                  <a:pt x="3337026" y="1278864"/>
                </a:lnTo>
                <a:lnTo>
                  <a:pt x="3294164" y="1273009"/>
                </a:lnTo>
                <a:lnTo>
                  <a:pt x="3251314" y="1278864"/>
                </a:lnTo>
                <a:lnTo>
                  <a:pt x="3212795" y="1295374"/>
                </a:lnTo>
                <a:lnTo>
                  <a:pt x="3180169" y="1320990"/>
                </a:lnTo>
                <a:lnTo>
                  <a:pt x="3154959" y="1354150"/>
                </a:lnTo>
                <a:lnTo>
                  <a:pt x="3138716" y="1393291"/>
                </a:lnTo>
                <a:lnTo>
                  <a:pt x="3132950" y="1436839"/>
                </a:lnTo>
                <a:lnTo>
                  <a:pt x="3138716" y="1480388"/>
                </a:lnTo>
                <a:lnTo>
                  <a:pt x="3154959" y="1519529"/>
                </a:lnTo>
                <a:lnTo>
                  <a:pt x="3180169" y="1552689"/>
                </a:lnTo>
                <a:lnTo>
                  <a:pt x="3212795" y="1578305"/>
                </a:lnTo>
                <a:lnTo>
                  <a:pt x="3251314" y="1594815"/>
                </a:lnTo>
                <a:lnTo>
                  <a:pt x="3294164" y="1600669"/>
                </a:lnTo>
                <a:lnTo>
                  <a:pt x="3337026" y="1594815"/>
                </a:lnTo>
                <a:lnTo>
                  <a:pt x="3375533" y="1578305"/>
                </a:lnTo>
                <a:lnTo>
                  <a:pt x="3408159" y="1552689"/>
                </a:lnTo>
                <a:lnTo>
                  <a:pt x="3433368" y="1519529"/>
                </a:lnTo>
                <a:lnTo>
                  <a:pt x="3449624" y="1480388"/>
                </a:lnTo>
                <a:lnTo>
                  <a:pt x="3455378" y="1436839"/>
                </a:lnTo>
                <a:close/>
              </a:path>
              <a:path w="4842509" h="4803140">
                <a:moveTo>
                  <a:pt x="3677882" y="141617"/>
                </a:moveTo>
                <a:lnTo>
                  <a:pt x="3669868" y="91109"/>
                </a:lnTo>
                <a:lnTo>
                  <a:pt x="3647541" y="47244"/>
                </a:lnTo>
                <a:lnTo>
                  <a:pt x="3613505" y="12661"/>
                </a:lnTo>
                <a:lnTo>
                  <a:pt x="3589439" y="0"/>
                </a:lnTo>
                <a:lnTo>
                  <a:pt x="3451847" y="0"/>
                </a:lnTo>
                <a:lnTo>
                  <a:pt x="3427780" y="12661"/>
                </a:lnTo>
                <a:lnTo>
                  <a:pt x="3393744" y="47244"/>
                </a:lnTo>
                <a:lnTo>
                  <a:pt x="3371418" y="91109"/>
                </a:lnTo>
                <a:lnTo>
                  <a:pt x="3363404" y="141617"/>
                </a:lnTo>
                <a:lnTo>
                  <a:pt x="3371418" y="192125"/>
                </a:lnTo>
                <a:lnTo>
                  <a:pt x="3393744" y="235991"/>
                </a:lnTo>
                <a:lnTo>
                  <a:pt x="3427780" y="270573"/>
                </a:lnTo>
                <a:lnTo>
                  <a:pt x="3470935" y="293268"/>
                </a:lnTo>
                <a:lnTo>
                  <a:pt x="3520643" y="301409"/>
                </a:lnTo>
                <a:lnTo>
                  <a:pt x="3570338" y="293268"/>
                </a:lnTo>
                <a:lnTo>
                  <a:pt x="3613505" y="270573"/>
                </a:lnTo>
                <a:lnTo>
                  <a:pt x="3647541" y="235991"/>
                </a:lnTo>
                <a:lnTo>
                  <a:pt x="3669868" y="192125"/>
                </a:lnTo>
                <a:lnTo>
                  <a:pt x="3677882" y="141617"/>
                </a:lnTo>
                <a:close/>
              </a:path>
              <a:path w="4842509" h="4803140">
                <a:moveTo>
                  <a:pt x="3887127" y="709460"/>
                </a:moveTo>
                <a:lnTo>
                  <a:pt x="3882085" y="664908"/>
                </a:lnTo>
                <a:lnTo>
                  <a:pt x="3867696" y="624001"/>
                </a:lnTo>
                <a:lnTo>
                  <a:pt x="3845128" y="587933"/>
                </a:lnTo>
                <a:lnTo>
                  <a:pt x="3815524" y="557834"/>
                </a:lnTo>
                <a:lnTo>
                  <a:pt x="3780015" y="534898"/>
                </a:lnTo>
                <a:lnTo>
                  <a:pt x="3739769" y="520280"/>
                </a:lnTo>
                <a:lnTo>
                  <a:pt x="3695928" y="515150"/>
                </a:lnTo>
                <a:lnTo>
                  <a:pt x="3652101" y="520280"/>
                </a:lnTo>
                <a:lnTo>
                  <a:pt x="3611854" y="534898"/>
                </a:lnTo>
                <a:lnTo>
                  <a:pt x="3576345" y="557834"/>
                </a:lnTo>
                <a:lnTo>
                  <a:pt x="3546741" y="587933"/>
                </a:lnTo>
                <a:lnTo>
                  <a:pt x="3524173" y="624001"/>
                </a:lnTo>
                <a:lnTo>
                  <a:pt x="3509784" y="664908"/>
                </a:lnTo>
                <a:lnTo>
                  <a:pt x="3504730" y="709460"/>
                </a:lnTo>
                <a:lnTo>
                  <a:pt x="3509784" y="754011"/>
                </a:lnTo>
                <a:lnTo>
                  <a:pt x="3524173" y="794918"/>
                </a:lnTo>
                <a:lnTo>
                  <a:pt x="3546741" y="830986"/>
                </a:lnTo>
                <a:lnTo>
                  <a:pt x="3576345" y="861085"/>
                </a:lnTo>
                <a:lnTo>
                  <a:pt x="3611854" y="884021"/>
                </a:lnTo>
                <a:lnTo>
                  <a:pt x="3652101" y="898639"/>
                </a:lnTo>
                <a:lnTo>
                  <a:pt x="3695928" y="903770"/>
                </a:lnTo>
                <a:lnTo>
                  <a:pt x="3739769" y="898639"/>
                </a:lnTo>
                <a:lnTo>
                  <a:pt x="3780015" y="884021"/>
                </a:lnTo>
                <a:lnTo>
                  <a:pt x="3815524" y="861085"/>
                </a:lnTo>
                <a:lnTo>
                  <a:pt x="3845128" y="830986"/>
                </a:lnTo>
                <a:lnTo>
                  <a:pt x="3867696" y="794918"/>
                </a:lnTo>
                <a:lnTo>
                  <a:pt x="3882085" y="754011"/>
                </a:lnTo>
                <a:lnTo>
                  <a:pt x="3887127" y="709460"/>
                </a:lnTo>
                <a:close/>
              </a:path>
              <a:path w="4842509" h="4803140">
                <a:moveTo>
                  <a:pt x="4802949" y="2817431"/>
                </a:moveTo>
                <a:lnTo>
                  <a:pt x="4797895" y="2772880"/>
                </a:lnTo>
                <a:lnTo>
                  <a:pt x="4783518" y="2731973"/>
                </a:lnTo>
                <a:lnTo>
                  <a:pt x="4760950" y="2695892"/>
                </a:lnTo>
                <a:lnTo>
                  <a:pt x="4731334" y="2665806"/>
                </a:lnTo>
                <a:lnTo>
                  <a:pt x="4695837" y="2642870"/>
                </a:lnTo>
                <a:lnTo>
                  <a:pt x="4655591" y="2628252"/>
                </a:lnTo>
                <a:lnTo>
                  <a:pt x="4611751" y="2623121"/>
                </a:lnTo>
                <a:lnTo>
                  <a:pt x="4567910" y="2628252"/>
                </a:lnTo>
                <a:lnTo>
                  <a:pt x="4527664" y="2642870"/>
                </a:lnTo>
                <a:lnTo>
                  <a:pt x="4492168" y="2665806"/>
                </a:lnTo>
                <a:lnTo>
                  <a:pt x="4462551" y="2695892"/>
                </a:lnTo>
                <a:lnTo>
                  <a:pt x="4439983" y="2731973"/>
                </a:lnTo>
                <a:lnTo>
                  <a:pt x="4425607" y="2772880"/>
                </a:lnTo>
                <a:lnTo>
                  <a:pt x="4420552" y="2817431"/>
                </a:lnTo>
                <a:lnTo>
                  <a:pt x="4425607" y="2861983"/>
                </a:lnTo>
                <a:lnTo>
                  <a:pt x="4439983" y="2902877"/>
                </a:lnTo>
                <a:lnTo>
                  <a:pt x="4462551" y="2938957"/>
                </a:lnTo>
                <a:lnTo>
                  <a:pt x="4492168" y="2969056"/>
                </a:lnTo>
                <a:lnTo>
                  <a:pt x="4527664" y="2991993"/>
                </a:lnTo>
                <a:lnTo>
                  <a:pt x="4567910" y="3006610"/>
                </a:lnTo>
                <a:lnTo>
                  <a:pt x="4611751" y="3011741"/>
                </a:lnTo>
                <a:lnTo>
                  <a:pt x="4655591" y="3006610"/>
                </a:lnTo>
                <a:lnTo>
                  <a:pt x="4695837" y="2991993"/>
                </a:lnTo>
                <a:lnTo>
                  <a:pt x="4731334" y="2969056"/>
                </a:lnTo>
                <a:lnTo>
                  <a:pt x="4760950" y="2938957"/>
                </a:lnTo>
                <a:lnTo>
                  <a:pt x="4783518" y="2902877"/>
                </a:lnTo>
                <a:lnTo>
                  <a:pt x="4797895" y="2861983"/>
                </a:lnTo>
                <a:lnTo>
                  <a:pt x="4802949" y="2817431"/>
                </a:lnTo>
                <a:close/>
              </a:path>
              <a:path w="4842509" h="4803140">
                <a:moveTo>
                  <a:pt x="4841951" y="3202800"/>
                </a:moveTo>
                <a:lnTo>
                  <a:pt x="4773104" y="3204997"/>
                </a:lnTo>
                <a:lnTo>
                  <a:pt x="4732858" y="3219615"/>
                </a:lnTo>
                <a:lnTo>
                  <a:pt x="4697349" y="3242551"/>
                </a:lnTo>
                <a:lnTo>
                  <a:pt x="4667745" y="3272650"/>
                </a:lnTo>
                <a:lnTo>
                  <a:pt x="4645177" y="3308718"/>
                </a:lnTo>
                <a:lnTo>
                  <a:pt x="4630788" y="3349625"/>
                </a:lnTo>
                <a:lnTo>
                  <a:pt x="4625746" y="3394176"/>
                </a:lnTo>
                <a:lnTo>
                  <a:pt x="4630788" y="3438728"/>
                </a:lnTo>
                <a:lnTo>
                  <a:pt x="4645177" y="3479635"/>
                </a:lnTo>
                <a:lnTo>
                  <a:pt x="4667745" y="3515703"/>
                </a:lnTo>
                <a:lnTo>
                  <a:pt x="4697349" y="3545802"/>
                </a:lnTo>
                <a:lnTo>
                  <a:pt x="4732858" y="3568738"/>
                </a:lnTo>
                <a:lnTo>
                  <a:pt x="4773104" y="3583355"/>
                </a:lnTo>
                <a:lnTo>
                  <a:pt x="4816945" y="3588486"/>
                </a:lnTo>
                <a:lnTo>
                  <a:pt x="4841951" y="3585553"/>
                </a:lnTo>
                <a:lnTo>
                  <a:pt x="4841951" y="3202800"/>
                </a:lnTo>
                <a:close/>
              </a:path>
              <a:path w="4842509" h="4803140">
                <a:moveTo>
                  <a:pt x="4841951" y="1842350"/>
                </a:moveTo>
                <a:lnTo>
                  <a:pt x="4807712" y="1875828"/>
                </a:lnTo>
                <a:lnTo>
                  <a:pt x="4783315" y="1910905"/>
                </a:lnTo>
                <a:lnTo>
                  <a:pt x="4765014" y="1950059"/>
                </a:lnTo>
                <a:lnTo>
                  <a:pt x="4753534" y="1992579"/>
                </a:lnTo>
                <a:lnTo>
                  <a:pt x="4749546" y="2037765"/>
                </a:lnTo>
                <a:lnTo>
                  <a:pt x="4753534" y="2082939"/>
                </a:lnTo>
                <a:lnTo>
                  <a:pt x="4765014" y="2125459"/>
                </a:lnTo>
                <a:lnTo>
                  <a:pt x="4783315" y="2164626"/>
                </a:lnTo>
                <a:lnTo>
                  <a:pt x="4807712" y="2199703"/>
                </a:lnTo>
                <a:lnTo>
                  <a:pt x="4837519" y="2229993"/>
                </a:lnTo>
                <a:lnTo>
                  <a:pt x="4841951" y="2233180"/>
                </a:lnTo>
                <a:lnTo>
                  <a:pt x="4841951" y="1842350"/>
                </a:lnTo>
                <a:close/>
              </a:path>
              <a:path w="4842509" h="4803140">
                <a:moveTo>
                  <a:pt x="4841951" y="573493"/>
                </a:moveTo>
                <a:lnTo>
                  <a:pt x="4189387" y="573493"/>
                </a:lnTo>
                <a:lnTo>
                  <a:pt x="4140073" y="583450"/>
                </a:lnTo>
                <a:lnTo>
                  <a:pt x="4099814" y="610603"/>
                </a:lnTo>
                <a:lnTo>
                  <a:pt x="4072674" y="650875"/>
                </a:lnTo>
                <a:lnTo>
                  <a:pt x="4062730" y="700176"/>
                </a:lnTo>
                <a:lnTo>
                  <a:pt x="4072674" y="749490"/>
                </a:lnTo>
                <a:lnTo>
                  <a:pt x="4099814" y="789749"/>
                </a:lnTo>
                <a:lnTo>
                  <a:pt x="4140073" y="816902"/>
                </a:lnTo>
                <a:lnTo>
                  <a:pt x="4189387" y="826858"/>
                </a:lnTo>
                <a:lnTo>
                  <a:pt x="4767542" y="826858"/>
                </a:lnTo>
                <a:lnTo>
                  <a:pt x="4736668" y="864552"/>
                </a:lnTo>
                <a:lnTo>
                  <a:pt x="4705045" y="902195"/>
                </a:lnTo>
                <a:lnTo>
                  <a:pt x="4672723" y="939787"/>
                </a:lnTo>
                <a:lnTo>
                  <a:pt x="4639742" y="977303"/>
                </a:lnTo>
                <a:lnTo>
                  <a:pt x="4606137" y="1014742"/>
                </a:lnTo>
                <a:lnTo>
                  <a:pt x="4571949" y="1052106"/>
                </a:lnTo>
                <a:lnTo>
                  <a:pt x="4537214" y="1089380"/>
                </a:lnTo>
                <a:lnTo>
                  <a:pt x="4501985" y="1126578"/>
                </a:lnTo>
                <a:lnTo>
                  <a:pt x="4466285" y="1163675"/>
                </a:lnTo>
                <a:lnTo>
                  <a:pt x="4430166" y="1200658"/>
                </a:lnTo>
                <a:lnTo>
                  <a:pt x="4393654" y="1237538"/>
                </a:lnTo>
                <a:lnTo>
                  <a:pt x="4356811" y="1274305"/>
                </a:lnTo>
                <a:lnTo>
                  <a:pt x="4319663" y="1310957"/>
                </a:lnTo>
                <a:lnTo>
                  <a:pt x="4282249" y="1347470"/>
                </a:lnTo>
                <a:lnTo>
                  <a:pt x="4206786" y="1420114"/>
                </a:lnTo>
                <a:lnTo>
                  <a:pt x="4092625" y="1527962"/>
                </a:lnTo>
                <a:lnTo>
                  <a:pt x="3735552" y="1858314"/>
                </a:lnTo>
                <a:lnTo>
                  <a:pt x="3567468" y="2015528"/>
                </a:lnTo>
                <a:lnTo>
                  <a:pt x="3485985" y="2093442"/>
                </a:lnTo>
                <a:lnTo>
                  <a:pt x="3446056" y="2132241"/>
                </a:lnTo>
                <a:lnTo>
                  <a:pt x="3406711" y="2170925"/>
                </a:lnTo>
                <a:lnTo>
                  <a:pt x="3368014" y="2209508"/>
                </a:lnTo>
                <a:lnTo>
                  <a:pt x="3330003" y="2247989"/>
                </a:lnTo>
                <a:lnTo>
                  <a:pt x="3292716" y="2286381"/>
                </a:lnTo>
                <a:lnTo>
                  <a:pt x="3256216" y="2324658"/>
                </a:lnTo>
                <a:lnTo>
                  <a:pt x="3220529" y="2362860"/>
                </a:lnTo>
                <a:lnTo>
                  <a:pt x="3185718" y="2400960"/>
                </a:lnTo>
                <a:lnTo>
                  <a:pt x="3151809" y="2438971"/>
                </a:lnTo>
                <a:lnTo>
                  <a:pt x="3118866" y="2476893"/>
                </a:lnTo>
                <a:lnTo>
                  <a:pt x="3086925" y="2514727"/>
                </a:lnTo>
                <a:lnTo>
                  <a:pt x="3056039" y="2552484"/>
                </a:lnTo>
                <a:lnTo>
                  <a:pt x="3026245" y="2590165"/>
                </a:lnTo>
                <a:lnTo>
                  <a:pt x="2997581" y="2627757"/>
                </a:lnTo>
                <a:lnTo>
                  <a:pt x="2970111" y="2665285"/>
                </a:lnTo>
                <a:lnTo>
                  <a:pt x="2943860" y="2702737"/>
                </a:lnTo>
                <a:lnTo>
                  <a:pt x="2918904" y="2740126"/>
                </a:lnTo>
                <a:lnTo>
                  <a:pt x="2895257" y="2777439"/>
                </a:lnTo>
                <a:lnTo>
                  <a:pt x="2872981" y="2814688"/>
                </a:lnTo>
                <a:lnTo>
                  <a:pt x="2852102" y="2851874"/>
                </a:lnTo>
                <a:lnTo>
                  <a:pt x="2832697" y="2888996"/>
                </a:lnTo>
                <a:lnTo>
                  <a:pt x="2814790" y="2926054"/>
                </a:lnTo>
                <a:lnTo>
                  <a:pt x="2798432" y="2963075"/>
                </a:lnTo>
                <a:lnTo>
                  <a:pt x="2783662" y="3000032"/>
                </a:lnTo>
                <a:lnTo>
                  <a:pt x="2770543" y="3036938"/>
                </a:lnTo>
                <a:lnTo>
                  <a:pt x="2749334" y="3105696"/>
                </a:lnTo>
                <a:lnTo>
                  <a:pt x="2731732" y="3173577"/>
                </a:lnTo>
                <a:lnTo>
                  <a:pt x="2717584" y="3240532"/>
                </a:lnTo>
                <a:lnTo>
                  <a:pt x="2706751" y="3306546"/>
                </a:lnTo>
                <a:lnTo>
                  <a:pt x="2699054" y="3371558"/>
                </a:lnTo>
                <a:lnTo>
                  <a:pt x="2694368" y="3435553"/>
                </a:lnTo>
                <a:lnTo>
                  <a:pt x="2692539" y="3498481"/>
                </a:lnTo>
                <a:lnTo>
                  <a:pt x="2693416" y="3560318"/>
                </a:lnTo>
                <a:lnTo>
                  <a:pt x="2696845" y="3621024"/>
                </a:lnTo>
                <a:lnTo>
                  <a:pt x="2702687" y="3680549"/>
                </a:lnTo>
                <a:lnTo>
                  <a:pt x="2710777" y="3738880"/>
                </a:lnTo>
                <a:lnTo>
                  <a:pt x="2720975" y="3795979"/>
                </a:lnTo>
                <a:lnTo>
                  <a:pt x="2733116" y="3851795"/>
                </a:lnTo>
                <a:lnTo>
                  <a:pt x="2747073" y="3906291"/>
                </a:lnTo>
                <a:lnTo>
                  <a:pt x="2762681" y="3959453"/>
                </a:lnTo>
                <a:lnTo>
                  <a:pt x="2779801" y="4011231"/>
                </a:lnTo>
                <a:lnTo>
                  <a:pt x="2798267" y="4061587"/>
                </a:lnTo>
                <a:lnTo>
                  <a:pt x="2817952" y="4110494"/>
                </a:lnTo>
                <a:lnTo>
                  <a:pt x="2838678" y="4157903"/>
                </a:lnTo>
                <a:lnTo>
                  <a:pt x="2860319" y="4203801"/>
                </a:lnTo>
                <a:lnTo>
                  <a:pt x="2882709" y="4248137"/>
                </a:lnTo>
                <a:lnTo>
                  <a:pt x="2905709" y="4290860"/>
                </a:lnTo>
                <a:lnTo>
                  <a:pt x="2929166" y="4331970"/>
                </a:lnTo>
                <a:lnTo>
                  <a:pt x="2952927" y="4371403"/>
                </a:lnTo>
                <a:lnTo>
                  <a:pt x="2976854" y="4409135"/>
                </a:lnTo>
                <a:lnTo>
                  <a:pt x="3000768" y="4445127"/>
                </a:lnTo>
                <a:lnTo>
                  <a:pt x="3024555" y="4479353"/>
                </a:lnTo>
                <a:lnTo>
                  <a:pt x="3048038" y="4511764"/>
                </a:lnTo>
                <a:lnTo>
                  <a:pt x="3071076" y="4542320"/>
                </a:lnTo>
                <a:lnTo>
                  <a:pt x="3115233" y="4597768"/>
                </a:lnTo>
                <a:lnTo>
                  <a:pt x="3155810" y="4645406"/>
                </a:lnTo>
                <a:lnTo>
                  <a:pt x="3191624" y="4684941"/>
                </a:lnTo>
                <a:lnTo>
                  <a:pt x="3221456" y="4716094"/>
                </a:lnTo>
                <a:lnTo>
                  <a:pt x="3252393" y="4746498"/>
                </a:lnTo>
                <a:lnTo>
                  <a:pt x="3289871" y="4776190"/>
                </a:lnTo>
                <a:lnTo>
                  <a:pt x="3352101" y="4799800"/>
                </a:lnTo>
                <a:lnTo>
                  <a:pt x="3384816" y="4802733"/>
                </a:lnTo>
                <a:lnTo>
                  <a:pt x="3422065" y="4798923"/>
                </a:lnTo>
                <a:lnTo>
                  <a:pt x="3491369" y="4768710"/>
                </a:lnTo>
                <a:lnTo>
                  <a:pt x="3520922" y="4742446"/>
                </a:lnTo>
                <a:lnTo>
                  <a:pt x="3548837" y="4701959"/>
                </a:lnTo>
                <a:lnTo>
                  <a:pt x="3564598" y="4657090"/>
                </a:lnTo>
                <a:lnTo>
                  <a:pt x="3568331" y="4610303"/>
                </a:lnTo>
                <a:lnTo>
                  <a:pt x="3560165" y="4564062"/>
                </a:lnTo>
                <a:lnTo>
                  <a:pt x="3540239" y="4520857"/>
                </a:lnTo>
                <a:lnTo>
                  <a:pt x="3508654" y="4483138"/>
                </a:lnTo>
                <a:lnTo>
                  <a:pt x="3500399" y="4475378"/>
                </a:lnTo>
                <a:lnTo>
                  <a:pt x="3484295" y="4459541"/>
                </a:lnTo>
                <a:lnTo>
                  <a:pt x="3433026" y="4404792"/>
                </a:lnTo>
                <a:lnTo>
                  <a:pt x="3400107" y="4366463"/>
                </a:lnTo>
                <a:lnTo>
                  <a:pt x="3363798" y="4321213"/>
                </a:lnTo>
                <a:lnTo>
                  <a:pt x="3325253" y="4269359"/>
                </a:lnTo>
                <a:lnTo>
                  <a:pt x="3285566" y="4211167"/>
                </a:lnTo>
                <a:lnTo>
                  <a:pt x="3245878" y="4146956"/>
                </a:lnTo>
                <a:lnTo>
                  <a:pt x="3207283" y="4077004"/>
                </a:lnTo>
                <a:lnTo>
                  <a:pt x="3803065" y="4077004"/>
                </a:lnTo>
                <a:lnTo>
                  <a:pt x="3852380" y="4067048"/>
                </a:lnTo>
                <a:lnTo>
                  <a:pt x="3892639" y="4039895"/>
                </a:lnTo>
                <a:lnTo>
                  <a:pt x="3919766" y="3999623"/>
                </a:lnTo>
                <a:lnTo>
                  <a:pt x="3929723" y="3950322"/>
                </a:lnTo>
                <a:lnTo>
                  <a:pt x="3919766" y="3901008"/>
                </a:lnTo>
                <a:lnTo>
                  <a:pt x="3892639" y="3860736"/>
                </a:lnTo>
                <a:lnTo>
                  <a:pt x="3852380" y="3833596"/>
                </a:lnTo>
                <a:lnTo>
                  <a:pt x="3803065" y="3823639"/>
                </a:lnTo>
                <a:lnTo>
                  <a:pt x="3106051" y="3823639"/>
                </a:lnTo>
                <a:lnTo>
                  <a:pt x="3093821" y="3777284"/>
                </a:lnTo>
                <a:lnTo>
                  <a:pt x="3083318" y="3729761"/>
                </a:lnTo>
                <a:lnTo>
                  <a:pt x="3074657" y="3681095"/>
                </a:lnTo>
                <a:lnTo>
                  <a:pt x="3068002" y="3631336"/>
                </a:lnTo>
                <a:lnTo>
                  <a:pt x="3063494" y="3580523"/>
                </a:lnTo>
                <a:lnTo>
                  <a:pt x="3061284" y="3528695"/>
                </a:lnTo>
                <a:lnTo>
                  <a:pt x="4186415" y="3528695"/>
                </a:lnTo>
                <a:lnTo>
                  <a:pt x="4235729" y="3518738"/>
                </a:lnTo>
                <a:lnTo>
                  <a:pt x="4275988" y="3491585"/>
                </a:lnTo>
                <a:lnTo>
                  <a:pt x="4303128" y="3451326"/>
                </a:lnTo>
                <a:lnTo>
                  <a:pt x="4313072" y="3402012"/>
                </a:lnTo>
                <a:lnTo>
                  <a:pt x="4303128" y="3352711"/>
                </a:lnTo>
                <a:lnTo>
                  <a:pt x="4275988" y="3312439"/>
                </a:lnTo>
                <a:lnTo>
                  <a:pt x="4235729" y="3285286"/>
                </a:lnTo>
                <a:lnTo>
                  <a:pt x="4186415" y="3275330"/>
                </a:lnTo>
                <a:lnTo>
                  <a:pt x="3085935" y="3275330"/>
                </a:lnTo>
                <a:lnTo>
                  <a:pt x="3092831" y="3245078"/>
                </a:lnTo>
                <a:lnTo>
                  <a:pt x="3109315" y="3183979"/>
                </a:lnTo>
                <a:lnTo>
                  <a:pt x="3133902" y="3113087"/>
                </a:lnTo>
                <a:lnTo>
                  <a:pt x="3151809" y="3072396"/>
                </a:lnTo>
                <a:lnTo>
                  <a:pt x="3172637" y="3031083"/>
                </a:lnTo>
                <a:lnTo>
                  <a:pt x="3196209" y="2989161"/>
                </a:lnTo>
                <a:lnTo>
                  <a:pt x="3222371" y="2946666"/>
                </a:lnTo>
                <a:lnTo>
                  <a:pt x="3222929" y="2946666"/>
                </a:lnTo>
                <a:lnTo>
                  <a:pt x="3223450" y="2946831"/>
                </a:lnTo>
                <a:lnTo>
                  <a:pt x="4085818" y="2946831"/>
                </a:lnTo>
                <a:lnTo>
                  <a:pt x="4086631" y="2946666"/>
                </a:lnTo>
                <a:lnTo>
                  <a:pt x="4135132" y="2936875"/>
                </a:lnTo>
                <a:lnTo>
                  <a:pt x="4175391" y="2909722"/>
                </a:lnTo>
                <a:lnTo>
                  <a:pt x="4202519" y="2869450"/>
                </a:lnTo>
                <a:lnTo>
                  <a:pt x="4212475" y="2820149"/>
                </a:lnTo>
                <a:lnTo>
                  <a:pt x="4202519" y="2770835"/>
                </a:lnTo>
                <a:lnTo>
                  <a:pt x="4175391" y="2730563"/>
                </a:lnTo>
                <a:lnTo>
                  <a:pt x="4135132" y="2703423"/>
                </a:lnTo>
                <a:lnTo>
                  <a:pt x="4085818" y="2693466"/>
                </a:lnTo>
                <a:lnTo>
                  <a:pt x="3416541" y="2693466"/>
                </a:lnTo>
                <a:lnTo>
                  <a:pt x="3446754" y="2659380"/>
                </a:lnTo>
                <a:lnTo>
                  <a:pt x="3477958" y="2625026"/>
                </a:lnTo>
                <a:lnTo>
                  <a:pt x="3510102" y="2590444"/>
                </a:lnTo>
                <a:lnTo>
                  <a:pt x="3543135" y="2555608"/>
                </a:lnTo>
                <a:lnTo>
                  <a:pt x="3577018" y="2520543"/>
                </a:lnTo>
                <a:lnTo>
                  <a:pt x="3611702" y="2485263"/>
                </a:lnTo>
                <a:lnTo>
                  <a:pt x="3647122" y="2449753"/>
                </a:lnTo>
                <a:lnTo>
                  <a:pt x="3683254" y="2414041"/>
                </a:lnTo>
                <a:lnTo>
                  <a:pt x="3720046" y="2378125"/>
                </a:lnTo>
                <a:lnTo>
                  <a:pt x="3795395" y="2305697"/>
                </a:lnTo>
                <a:lnTo>
                  <a:pt x="3912184" y="2195715"/>
                </a:lnTo>
                <a:lnTo>
                  <a:pt x="4351325" y="1789176"/>
                </a:lnTo>
                <a:lnTo>
                  <a:pt x="4468863" y="1678254"/>
                </a:lnTo>
                <a:lnTo>
                  <a:pt x="4546206" y="1603908"/>
                </a:lnTo>
                <a:lnTo>
                  <a:pt x="4584484" y="1566621"/>
                </a:lnTo>
                <a:lnTo>
                  <a:pt x="4622444" y="1529245"/>
                </a:lnTo>
                <a:lnTo>
                  <a:pt x="4660087" y="1491767"/>
                </a:lnTo>
                <a:lnTo>
                  <a:pt x="4697361" y="1454213"/>
                </a:lnTo>
                <a:lnTo>
                  <a:pt x="4734242" y="1416545"/>
                </a:lnTo>
                <a:lnTo>
                  <a:pt x="4770691" y="1378788"/>
                </a:lnTo>
                <a:lnTo>
                  <a:pt x="4806696" y="1340929"/>
                </a:lnTo>
                <a:lnTo>
                  <a:pt x="4841951" y="1303248"/>
                </a:lnTo>
                <a:lnTo>
                  <a:pt x="4841951" y="573493"/>
                </a:lnTo>
                <a:close/>
              </a:path>
              <a:path w="4842509" h="4803140">
                <a:moveTo>
                  <a:pt x="4841951" y="12"/>
                </a:moveTo>
                <a:lnTo>
                  <a:pt x="4128516" y="12"/>
                </a:lnTo>
                <a:lnTo>
                  <a:pt x="4084472" y="8902"/>
                </a:lnTo>
                <a:lnTo>
                  <a:pt x="4044213" y="36055"/>
                </a:lnTo>
                <a:lnTo>
                  <a:pt x="4017073" y="76327"/>
                </a:lnTo>
                <a:lnTo>
                  <a:pt x="4007129" y="125628"/>
                </a:lnTo>
                <a:lnTo>
                  <a:pt x="4017073" y="174942"/>
                </a:lnTo>
                <a:lnTo>
                  <a:pt x="4044213" y="215214"/>
                </a:lnTo>
                <a:lnTo>
                  <a:pt x="4084472" y="242366"/>
                </a:lnTo>
                <a:lnTo>
                  <a:pt x="4133786" y="252323"/>
                </a:lnTo>
                <a:lnTo>
                  <a:pt x="4841951" y="252323"/>
                </a:lnTo>
                <a:lnTo>
                  <a:pt x="4841951" y="12"/>
                </a:lnTo>
                <a:close/>
              </a:path>
            </a:pathLst>
          </a:custGeom>
          <a:solidFill>
            <a:srgbClr val="00AFFF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1179DA6-2F44-5B6F-989D-DAE932BB98EB}"/>
              </a:ext>
            </a:extLst>
          </p:cNvPr>
          <p:cNvGrpSpPr/>
          <p:nvPr userDrawn="1"/>
        </p:nvGrpSpPr>
        <p:grpSpPr>
          <a:xfrm>
            <a:off x="0" y="4184585"/>
            <a:ext cx="2767043" cy="2671139"/>
            <a:chOff x="0" y="4184585"/>
            <a:chExt cx="2767043" cy="2671139"/>
          </a:xfrm>
        </p:grpSpPr>
        <p:sp>
          <p:nvSpPr>
            <p:cNvPr id="12" name="bg object 23">
              <a:extLst>
                <a:ext uri="{FF2B5EF4-FFF2-40B4-BE49-F238E27FC236}">
                  <a16:creationId xmlns:a16="http://schemas.microsoft.com/office/drawing/2014/main" id="{012FF536-9F0D-1AF8-B975-16A4030FE206}"/>
                </a:ext>
              </a:extLst>
            </p:cNvPr>
            <p:cNvSpPr/>
            <p:nvPr/>
          </p:nvSpPr>
          <p:spPr>
            <a:xfrm>
              <a:off x="112905" y="6434855"/>
              <a:ext cx="625748" cy="229752"/>
            </a:xfrm>
            <a:custGeom>
              <a:avLst/>
              <a:gdLst/>
              <a:ahLst/>
              <a:cxnLst/>
              <a:rect l="l" t="t" r="r" b="b"/>
              <a:pathLst>
                <a:path w="688975" h="253365">
                  <a:moveTo>
                    <a:pt x="562178" y="0"/>
                  </a:moveTo>
                  <a:lnTo>
                    <a:pt x="126657" y="0"/>
                  </a:lnTo>
                  <a:lnTo>
                    <a:pt x="77340" y="9955"/>
                  </a:lnTo>
                  <a:lnTo>
                    <a:pt x="37082" y="37104"/>
                  </a:lnTo>
                  <a:lnTo>
                    <a:pt x="9947" y="77372"/>
                  </a:lnTo>
                  <a:lnTo>
                    <a:pt x="0" y="126682"/>
                  </a:lnTo>
                  <a:lnTo>
                    <a:pt x="9947" y="175992"/>
                  </a:lnTo>
                  <a:lnTo>
                    <a:pt x="37082" y="216260"/>
                  </a:lnTo>
                  <a:lnTo>
                    <a:pt x="77340" y="243409"/>
                  </a:lnTo>
                  <a:lnTo>
                    <a:pt x="126657" y="253365"/>
                  </a:lnTo>
                  <a:lnTo>
                    <a:pt x="562178" y="253365"/>
                  </a:lnTo>
                  <a:lnTo>
                    <a:pt x="611495" y="243409"/>
                  </a:lnTo>
                  <a:lnTo>
                    <a:pt x="651752" y="216260"/>
                  </a:lnTo>
                  <a:lnTo>
                    <a:pt x="678887" y="175992"/>
                  </a:lnTo>
                  <a:lnTo>
                    <a:pt x="688835" y="126682"/>
                  </a:lnTo>
                  <a:lnTo>
                    <a:pt x="678887" y="77372"/>
                  </a:lnTo>
                  <a:lnTo>
                    <a:pt x="651752" y="37104"/>
                  </a:lnTo>
                  <a:lnTo>
                    <a:pt x="611495" y="9955"/>
                  </a:lnTo>
                  <a:lnTo>
                    <a:pt x="562178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bg object 24">
              <a:extLst>
                <a:ext uri="{FF2B5EF4-FFF2-40B4-BE49-F238E27FC236}">
                  <a16:creationId xmlns:a16="http://schemas.microsoft.com/office/drawing/2014/main" id="{DC9193E7-CBF6-B6CC-E025-5DABC39F5ECA}"/>
                </a:ext>
              </a:extLst>
            </p:cNvPr>
            <p:cNvSpPr/>
            <p:nvPr/>
          </p:nvSpPr>
          <p:spPr>
            <a:xfrm>
              <a:off x="859747" y="5805431"/>
              <a:ext cx="827026" cy="1050293"/>
            </a:xfrm>
            <a:custGeom>
              <a:avLst/>
              <a:gdLst/>
              <a:ahLst/>
              <a:cxnLst/>
              <a:rect l="l" t="t" r="r" b="b"/>
              <a:pathLst>
                <a:path w="910589" h="1158240">
                  <a:moveTo>
                    <a:pt x="291990" y="0"/>
                  </a:moveTo>
                  <a:lnTo>
                    <a:pt x="246330" y="10089"/>
                  </a:lnTo>
                  <a:lnTo>
                    <a:pt x="204131" y="31774"/>
                  </a:lnTo>
                  <a:lnTo>
                    <a:pt x="167817" y="64816"/>
                  </a:lnTo>
                  <a:lnTo>
                    <a:pt x="141493" y="106257"/>
                  </a:lnTo>
                  <a:lnTo>
                    <a:pt x="127449" y="151637"/>
                  </a:lnTo>
                  <a:lnTo>
                    <a:pt x="125461" y="198494"/>
                  </a:lnTo>
                  <a:lnTo>
                    <a:pt x="135309" y="244368"/>
                  </a:lnTo>
                  <a:lnTo>
                    <a:pt x="156770" y="286798"/>
                  </a:lnTo>
                  <a:lnTo>
                    <a:pt x="189623" y="323324"/>
                  </a:lnTo>
                  <a:lnTo>
                    <a:pt x="197954" y="330740"/>
                  </a:lnTo>
                  <a:lnTo>
                    <a:pt x="215065" y="347032"/>
                  </a:lnTo>
                  <a:lnTo>
                    <a:pt x="269445" y="405507"/>
                  </a:lnTo>
                  <a:lnTo>
                    <a:pt x="303623" y="447320"/>
                  </a:lnTo>
                  <a:lnTo>
                    <a:pt x="340399" y="497272"/>
                  </a:lnTo>
                  <a:lnTo>
                    <a:pt x="378225" y="555177"/>
                  </a:lnTo>
                  <a:lnTo>
                    <a:pt x="415557" y="620853"/>
                  </a:lnTo>
                  <a:lnTo>
                    <a:pt x="450850" y="694113"/>
                  </a:lnTo>
                  <a:lnTo>
                    <a:pt x="126657" y="694113"/>
                  </a:lnTo>
                  <a:lnTo>
                    <a:pt x="77340" y="704069"/>
                  </a:lnTo>
                  <a:lnTo>
                    <a:pt x="37082" y="731218"/>
                  </a:lnTo>
                  <a:lnTo>
                    <a:pt x="9947" y="771485"/>
                  </a:lnTo>
                  <a:lnTo>
                    <a:pt x="0" y="820796"/>
                  </a:lnTo>
                  <a:lnTo>
                    <a:pt x="9947" y="870106"/>
                  </a:lnTo>
                  <a:lnTo>
                    <a:pt x="37082" y="910374"/>
                  </a:lnTo>
                  <a:lnTo>
                    <a:pt x="77340" y="937523"/>
                  </a:lnTo>
                  <a:lnTo>
                    <a:pt x="126657" y="947478"/>
                  </a:lnTo>
                  <a:lnTo>
                    <a:pt x="527037" y="947478"/>
                  </a:lnTo>
                  <a:lnTo>
                    <a:pt x="534042" y="994520"/>
                  </a:lnTo>
                  <a:lnTo>
                    <a:pt x="539062" y="1043080"/>
                  </a:lnTo>
                  <a:lnTo>
                    <a:pt x="541939" y="1093149"/>
                  </a:lnTo>
                  <a:lnTo>
                    <a:pt x="542511" y="1144718"/>
                  </a:lnTo>
                  <a:lnTo>
                    <a:pt x="542041" y="1157905"/>
                  </a:lnTo>
                  <a:lnTo>
                    <a:pt x="910242" y="1157905"/>
                  </a:lnTo>
                  <a:lnTo>
                    <a:pt x="909792" y="1082442"/>
                  </a:lnTo>
                  <a:lnTo>
                    <a:pt x="905768" y="1011691"/>
                  </a:lnTo>
                  <a:lnTo>
                    <a:pt x="898533" y="943192"/>
                  </a:lnTo>
                  <a:lnTo>
                    <a:pt x="888342" y="876971"/>
                  </a:lnTo>
                  <a:lnTo>
                    <a:pt x="875454" y="813056"/>
                  </a:lnTo>
                  <a:lnTo>
                    <a:pt x="860125" y="751473"/>
                  </a:lnTo>
                  <a:lnTo>
                    <a:pt x="842612" y="692250"/>
                  </a:lnTo>
                  <a:lnTo>
                    <a:pt x="823173" y="635413"/>
                  </a:lnTo>
                  <a:lnTo>
                    <a:pt x="802063" y="580991"/>
                  </a:lnTo>
                  <a:lnTo>
                    <a:pt x="779541" y="529010"/>
                  </a:lnTo>
                  <a:lnTo>
                    <a:pt x="755862" y="479497"/>
                  </a:lnTo>
                  <a:lnTo>
                    <a:pt x="731285" y="432480"/>
                  </a:lnTo>
                  <a:lnTo>
                    <a:pt x="706066" y="387985"/>
                  </a:lnTo>
                  <a:lnTo>
                    <a:pt x="680461" y="346039"/>
                  </a:lnTo>
                  <a:lnTo>
                    <a:pt x="654729" y="306670"/>
                  </a:lnTo>
                  <a:lnTo>
                    <a:pt x="629126" y="269906"/>
                  </a:lnTo>
                  <a:lnTo>
                    <a:pt x="603908" y="235772"/>
                  </a:lnTo>
                  <a:lnTo>
                    <a:pt x="579334" y="204296"/>
                  </a:lnTo>
                  <a:lnTo>
                    <a:pt x="533142" y="149427"/>
                  </a:lnTo>
                  <a:lnTo>
                    <a:pt x="492605" y="105516"/>
                  </a:lnTo>
                  <a:lnTo>
                    <a:pt x="459780" y="72781"/>
                  </a:lnTo>
                  <a:lnTo>
                    <a:pt x="425488" y="41702"/>
                  </a:lnTo>
                  <a:lnTo>
                    <a:pt x="383993" y="15566"/>
                  </a:lnTo>
                  <a:lnTo>
                    <a:pt x="338686" y="1745"/>
                  </a:lnTo>
                  <a:lnTo>
                    <a:pt x="291990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bg object 25">
              <a:extLst>
                <a:ext uri="{FF2B5EF4-FFF2-40B4-BE49-F238E27FC236}">
                  <a16:creationId xmlns:a16="http://schemas.microsoft.com/office/drawing/2014/main" id="{C1499BA4-E8C7-3B13-EB73-D7E5A024F6F1}"/>
                </a:ext>
              </a:extLst>
            </p:cNvPr>
            <p:cNvSpPr/>
            <p:nvPr/>
          </p:nvSpPr>
          <p:spPr>
            <a:xfrm>
              <a:off x="465830" y="5649760"/>
              <a:ext cx="347766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6"/>
                  </a:lnTo>
                  <a:lnTo>
                    <a:pt x="42002" y="72776"/>
                  </a:lnTo>
                  <a:lnTo>
                    <a:pt x="19432" y="108852"/>
                  </a:lnTo>
                  <a:lnTo>
                    <a:pt x="5049" y="149748"/>
                  </a:lnTo>
                  <a:lnTo>
                    <a:pt x="0" y="194297"/>
                  </a:lnTo>
                  <a:lnTo>
                    <a:pt x="5049" y="238850"/>
                  </a:lnTo>
                  <a:lnTo>
                    <a:pt x="19432" y="279750"/>
                  </a:lnTo>
                  <a:lnTo>
                    <a:pt x="42002" y="315828"/>
                  </a:lnTo>
                  <a:lnTo>
                    <a:pt x="71611" y="345919"/>
                  </a:lnTo>
                  <a:lnTo>
                    <a:pt x="107112" y="368857"/>
                  </a:lnTo>
                  <a:lnTo>
                    <a:pt x="147357" y="383475"/>
                  </a:lnTo>
                  <a:lnTo>
                    <a:pt x="191198" y="388607"/>
                  </a:lnTo>
                  <a:lnTo>
                    <a:pt x="235039" y="383475"/>
                  </a:lnTo>
                  <a:lnTo>
                    <a:pt x="275284" y="368857"/>
                  </a:lnTo>
                  <a:lnTo>
                    <a:pt x="310785" y="345919"/>
                  </a:lnTo>
                  <a:lnTo>
                    <a:pt x="340394" y="315828"/>
                  </a:lnTo>
                  <a:lnTo>
                    <a:pt x="362964" y="279750"/>
                  </a:lnTo>
                  <a:lnTo>
                    <a:pt x="377347" y="238850"/>
                  </a:lnTo>
                  <a:lnTo>
                    <a:pt x="382397" y="194297"/>
                  </a:lnTo>
                  <a:lnTo>
                    <a:pt x="377347" y="149748"/>
                  </a:lnTo>
                  <a:lnTo>
                    <a:pt x="362964" y="108852"/>
                  </a:lnTo>
                  <a:lnTo>
                    <a:pt x="340394" y="72776"/>
                  </a:lnTo>
                  <a:lnTo>
                    <a:pt x="310785" y="42686"/>
                  </a:lnTo>
                  <a:lnTo>
                    <a:pt x="275284" y="19749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bg object 26">
              <a:extLst>
                <a:ext uri="{FF2B5EF4-FFF2-40B4-BE49-F238E27FC236}">
                  <a16:creationId xmlns:a16="http://schemas.microsoft.com/office/drawing/2014/main" id="{BAF2F270-F520-5256-1A13-88753B966785}"/>
                </a:ext>
              </a:extLst>
            </p:cNvPr>
            <p:cNvSpPr/>
            <p:nvPr/>
          </p:nvSpPr>
          <p:spPr>
            <a:xfrm>
              <a:off x="1538145" y="5485645"/>
              <a:ext cx="347766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09"/>
                  </a:lnTo>
                  <a:lnTo>
                    <a:pt x="5049" y="238863"/>
                  </a:lnTo>
                  <a:lnTo>
                    <a:pt x="19432" y="279762"/>
                  </a:lnTo>
                  <a:lnTo>
                    <a:pt x="42002" y="315841"/>
                  </a:lnTo>
                  <a:lnTo>
                    <a:pt x="71611" y="345932"/>
                  </a:lnTo>
                  <a:lnTo>
                    <a:pt x="107112" y="368870"/>
                  </a:lnTo>
                  <a:lnTo>
                    <a:pt x="147357" y="383488"/>
                  </a:lnTo>
                  <a:lnTo>
                    <a:pt x="191198" y="388620"/>
                  </a:lnTo>
                  <a:lnTo>
                    <a:pt x="235035" y="383488"/>
                  </a:lnTo>
                  <a:lnTo>
                    <a:pt x="275279" y="368870"/>
                  </a:lnTo>
                  <a:lnTo>
                    <a:pt x="310779" y="345932"/>
                  </a:lnTo>
                  <a:lnTo>
                    <a:pt x="340390" y="315841"/>
                  </a:lnTo>
                  <a:lnTo>
                    <a:pt x="362961" y="279762"/>
                  </a:lnTo>
                  <a:lnTo>
                    <a:pt x="377346" y="238863"/>
                  </a:lnTo>
                  <a:lnTo>
                    <a:pt x="382397" y="194309"/>
                  </a:lnTo>
                  <a:lnTo>
                    <a:pt x="377346" y="149756"/>
                  </a:lnTo>
                  <a:lnTo>
                    <a:pt x="362961" y="108857"/>
                  </a:lnTo>
                  <a:lnTo>
                    <a:pt x="340390" y="72778"/>
                  </a:lnTo>
                  <a:lnTo>
                    <a:pt x="310779" y="42687"/>
                  </a:lnTo>
                  <a:lnTo>
                    <a:pt x="275279" y="19749"/>
                  </a:lnTo>
                  <a:lnTo>
                    <a:pt x="235035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bg object 27">
              <a:extLst>
                <a:ext uri="{FF2B5EF4-FFF2-40B4-BE49-F238E27FC236}">
                  <a16:creationId xmlns:a16="http://schemas.microsoft.com/office/drawing/2014/main" id="{8680BA9C-5F31-C21D-A980-22CC149FCB08}"/>
                </a:ext>
              </a:extLst>
            </p:cNvPr>
            <p:cNvSpPr/>
            <p:nvPr/>
          </p:nvSpPr>
          <p:spPr>
            <a:xfrm>
              <a:off x="1413231" y="4884901"/>
              <a:ext cx="347766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10"/>
                  </a:lnTo>
                  <a:lnTo>
                    <a:pt x="5049" y="238863"/>
                  </a:lnTo>
                  <a:lnTo>
                    <a:pt x="19432" y="279762"/>
                  </a:lnTo>
                  <a:lnTo>
                    <a:pt x="42002" y="315841"/>
                  </a:lnTo>
                  <a:lnTo>
                    <a:pt x="71611" y="345932"/>
                  </a:lnTo>
                  <a:lnTo>
                    <a:pt x="107112" y="368870"/>
                  </a:lnTo>
                  <a:lnTo>
                    <a:pt x="147357" y="383488"/>
                  </a:lnTo>
                  <a:lnTo>
                    <a:pt x="191198" y="388620"/>
                  </a:lnTo>
                  <a:lnTo>
                    <a:pt x="235039" y="383488"/>
                  </a:lnTo>
                  <a:lnTo>
                    <a:pt x="275284" y="368870"/>
                  </a:lnTo>
                  <a:lnTo>
                    <a:pt x="310785" y="345932"/>
                  </a:lnTo>
                  <a:lnTo>
                    <a:pt x="340394" y="315841"/>
                  </a:lnTo>
                  <a:lnTo>
                    <a:pt x="362964" y="279762"/>
                  </a:lnTo>
                  <a:lnTo>
                    <a:pt x="377347" y="238863"/>
                  </a:lnTo>
                  <a:lnTo>
                    <a:pt x="382397" y="194310"/>
                  </a:lnTo>
                  <a:lnTo>
                    <a:pt x="377347" y="149756"/>
                  </a:lnTo>
                  <a:lnTo>
                    <a:pt x="362964" y="108857"/>
                  </a:lnTo>
                  <a:lnTo>
                    <a:pt x="340394" y="72778"/>
                  </a:lnTo>
                  <a:lnTo>
                    <a:pt x="310785" y="42687"/>
                  </a:lnTo>
                  <a:lnTo>
                    <a:pt x="275284" y="19749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bg object 28">
              <a:extLst>
                <a:ext uri="{FF2B5EF4-FFF2-40B4-BE49-F238E27FC236}">
                  <a16:creationId xmlns:a16="http://schemas.microsoft.com/office/drawing/2014/main" id="{764DA62F-52BC-833A-C4DD-A842EB4C2F92}"/>
                </a:ext>
              </a:extLst>
            </p:cNvPr>
            <p:cNvSpPr/>
            <p:nvPr/>
          </p:nvSpPr>
          <p:spPr>
            <a:xfrm>
              <a:off x="745586" y="5027755"/>
              <a:ext cx="416397" cy="422651"/>
            </a:xfrm>
            <a:custGeom>
              <a:avLst/>
              <a:gdLst/>
              <a:ahLst/>
              <a:cxnLst/>
              <a:rect l="l" t="t" r="r" b="b"/>
              <a:pathLst>
                <a:path w="458469" h="466089">
                  <a:moveTo>
                    <a:pt x="229044" y="0"/>
                  </a:moveTo>
                  <a:lnTo>
                    <a:pt x="182885" y="4728"/>
                  </a:lnTo>
                  <a:lnTo>
                    <a:pt x="139892" y="18290"/>
                  </a:lnTo>
                  <a:lnTo>
                    <a:pt x="100986" y="39750"/>
                  </a:lnTo>
                  <a:lnTo>
                    <a:pt x="67087" y="68172"/>
                  </a:lnTo>
                  <a:lnTo>
                    <a:pt x="39118" y="102620"/>
                  </a:lnTo>
                  <a:lnTo>
                    <a:pt x="18000" y="142158"/>
                  </a:lnTo>
                  <a:lnTo>
                    <a:pt x="4653" y="185852"/>
                  </a:lnTo>
                  <a:lnTo>
                    <a:pt x="0" y="232765"/>
                  </a:lnTo>
                  <a:lnTo>
                    <a:pt x="4653" y="279679"/>
                  </a:lnTo>
                  <a:lnTo>
                    <a:pt x="18000" y="323374"/>
                  </a:lnTo>
                  <a:lnTo>
                    <a:pt x="39118" y="362915"/>
                  </a:lnTo>
                  <a:lnTo>
                    <a:pt x="67087" y="397365"/>
                  </a:lnTo>
                  <a:lnTo>
                    <a:pt x="100986" y="425789"/>
                  </a:lnTo>
                  <a:lnTo>
                    <a:pt x="139892" y="447251"/>
                  </a:lnTo>
                  <a:lnTo>
                    <a:pt x="182885" y="460814"/>
                  </a:lnTo>
                  <a:lnTo>
                    <a:pt x="229044" y="465543"/>
                  </a:lnTo>
                  <a:lnTo>
                    <a:pt x="275207" y="460814"/>
                  </a:lnTo>
                  <a:lnTo>
                    <a:pt x="318203" y="447251"/>
                  </a:lnTo>
                  <a:lnTo>
                    <a:pt x="357112" y="425789"/>
                  </a:lnTo>
                  <a:lnTo>
                    <a:pt x="391012" y="397365"/>
                  </a:lnTo>
                  <a:lnTo>
                    <a:pt x="418982" y="362915"/>
                  </a:lnTo>
                  <a:lnTo>
                    <a:pt x="440101" y="323374"/>
                  </a:lnTo>
                  <a:lnTo>
                    <a:pt x="453448" y="279679"/>
                  </a:lnTo>
                  <a:lnTo>
                    <a:pt x="458101" y="232765"/>
                  </a:lnTo>
                  <a:lnTo>
                    <a:pt x="453448" y="185852"/>
                  </a:lnTo>
                  <a:lnTo>
                    <a:pt x="440101" y="142158"/>
                  </a:lnTo>
                  <a:lnTo>
                    <a:pt x="418982" y="102620"/>
                  </a:lnTo>
                  <a:lnTo>
                    <a:pt x="391012" y="68172"/>
                  </a:lnTo>
                  <a:lnTo>
                    <a:pt x="357112" y="39750"/>
                  </a:lnTo>
                  <a:lnTo>
                    <a:pt x="318203" y="18290"/>
                  </a:lnTo>
                  <a:lnTo>
                    <a:pt x="275207" y="4728"/>
                  </a:lnTo>
                  <a:lnTo>
                    <a:pt x="229044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bg object 29">
              <a:extLst>
                <a:ext uri="{FF2B5EF4-FFF2-40B4-BE49-F238E27FC236}">
                  <a16:creationId xmlns:a16="http://schemas.microsoft.com/office/drawing/2014/main" id="{3E3A813A-BC09-90A1-0126-A506AD1F20D3}"/>
                </a:ext>
              </a:extLst>
            </p:cNvPr>
            <p:cNvSpPr/>
            <p:nvPr/>
          </p:nvSpPr>
          <p:spPr>
            <a:xfrm>
              <a:off x="2123992" y="5971316"/>
              <a:ext cx="643051" cy="652403"/>
            </a:xfrm>
            <a:custGeom>
              <a:avLst/>
              <a:gdLst/>
              <a:ahLst/>
              <a:cxnLst/>
              <a:rect l="l" t="t" r="r" b="b"/>
              <a:pathLst>
                <a:path w="708025" h="719454">
                  <a:moveTo>
                    <a:pt x="353898" y="0"/>
                  </a:moveTo>
                  <a:lnTo>
                    <a:pt x="305876" y="3283"/>
                  </a:lnTo>
                  <a:lnTo>
                    <a:pt x="259817" y="12847"/>
                  </a:lnTo>
                  <a:lnTo>
                    <a:pt x="216144" y="28263"/>
                  </a:lnTo>
                  <a:lnTo>
                    <a:pt x="175278" y="49103"/>
                  </a:lnTo>
                  <a:lnTo>
                    <a:pt x="137641" y="74938"/>
                  </a:lnTo>
                  <a:lnTo>
                    <a:pt x="103654" y="105340"/>
                  </a:lnTo>
                  <a:lnTo>
                    <a:pt x="73739" y="139879"/>
                  </a:lnTo>
                  <a:lnTo>
                    <a:pt x="48317" y="178129"/>
                  </a:lnTo>
                  <a:lnTo>
                    <a:pt x="27811" y="219659"/>
                  </a:lnTo>
                  <a:lnTo>
                    <a:pt x="12641" y="264042"/>
                  </a:lnTo>
                  <a:lnTo>
                    <a:pt x="3230" y="310849"/>
                  </a:lnTo>
                  <a:lnTo>
                    <a:pt x="0" y="359651"/>
                  </a:lnTo>
                  <a:lnTo>
                    <a:pt x="3230" y="408453"/>
                  </a:lnTo>
                  <a:lnTo>
                    <a:pt x="12641" y="455260"/>
                  </a:lnTo>
                  <a:lnTo>
                    <a:pt x="27811" y="499643"/>
                  </a:lnTo>
                  <a:lnTo>
                    <a:pt x="48317" y="541173"/>
                  </a:lnTo>
                  <a:lnTo>
                    <a:pt x="73739" y="579422"/>
                  </a:lnTo>
                  <a:lnTo>
                    <a:pt x="103654" y="613962"/>
                  </a:lnTo>
                  <a:lnTo>
                    <a:pt x="137641" y="644364"/>
                  </a:lnTo>
                  <a:lnTo>
                    <a:pt x="175278" y="670199"/>
                  </a:lnTo>
                  <a:lnTo>
                    <a:pt x="216144" y="691039"/>
                  </a:lnTo>
                  <a:lnTo>
                    <a:pt x="259817" y="706455"/>
                  </a:lnTo>
                  <a:lnTo>
                    <a:pt x="305876" y="716019"/>
                  </a:lnTo>
                  <a:lnTo>
                    <a:pt x="353898" y="719302"/>
                  </a:lnTo>
                  <a:lnTo>
                    <a:pt x="401920" y="716019"/>
                  </a:lnTo>
                  <a:lnTo>
                    <a:pt x="447978" y="706455"/>
                  </a:lnTo>
                  <a:lnTo>
                    <a:pt x="491651" y="691039"/>
                  </a:lnTo>
                  <a:lnTo>
                    <a:pt x="532517" y="670199"/>
                  </a:lnTo>
                  <a:lnTo>
                    <a:pt x="570155" y="644364"/>
                  </a:lnTo>
                  <a:lnTo>
                    <a:pt x="604142" y="613962"/>
                  </a:lnTo>
                  <a:lnTo>
                    <a:pt x="634057" y="579422"/>
                  </a:lnTo>
                  <a:lnTo>
                    <a:pt x="659479" y="541173"/>
                  </a:lnTo>
                  <a:lnTo>
                    <a:pt x="679985" y="499643"/>
                  </a:lnTo>
                  <a:lnTo>
                    <a:pt x="695154" y="455260"/>
                  </a:lnTo>
                  <a:lnTo>
                    <a:pt x="704565" y="408453"/>
                  </a:lnTo>
                  <a:lnTo>
                    <a:pt x="707796" y="359651"/>
                  </a:lnTo>
                  <a:lnTo>
                    <a:pt x="704565" y="310849"/>
                  </a:lnTo>
                  <a:lnTo>
                    <a:pt x="695154" y="264042"/>
                  </a:lnTo>
                  <a:lnTo>
                    <a:pt x="679985" y="219659"/>
                  </a:lnTo>
                  <a:lnTo>
                    <a:pt x="659479" y="178129"/>
                  </a:lnTo>
                  <a:lnTo>
                    <a:pt x="634057" y="139879"/>
                  </a:lnTo>
                  <a:lnTo>
                    <a:pt x="604142" y="105340"/>
                  </a:lnTo>
                  <a:lnTo>
                    <a:pt x="570155" y="74938"/>
                  </a:lnTo>
                  <a:lnTo>
                    <a:pt x="532517" y="49103"/>
                  </a:lnTo>
                  <a:lnTo>
                    <a:pt x="491651" y="28263"/>
                  </a:lnTo>
                  <a:lnTo>
                    <a:pt x="447978" y="12847"/>
                  </a:lnTo>
                  <a:lnTo>
                    <a:pt x="401920" y="3283"/>
                  </a:lnTo>
                  <a:lnTo>
                    <a:pt x="353898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bg object 30">
              <a:extLst>
                <a:ext uri="{FF2B5EF4-FFF2-40B4-BE49-F238E27FC236}">
                  <a16:creationId xmlns:a16="http://schemas.microsoft.com/office/drawing/2014/main" id="{D80260F0-006F-80ED-A187-F278F9CDEA7B}"/>
                </a:ext>
              </a:extLst>
            </p:cNvPr>
            <p:cNvSpPr/>
            <p:nvPr/>
          </p:nvSpPr>
          <p:spPr>
            <a:xfrm>
              <a:off x="528270" y="4184585"/>
              <a:ext cx="536933" cy="545300"/>
            </a:xfrm>
            <a:custGeom>
              <a:avLst/>
              <a:gdLst/>
              <a:ahLst/>
              <a:cxnLst/>
              <a:rect l="l" t="t" r="r" b="b"/>
              <a:pathLst>
                <a:path w="591185" h="601345">
                  <a:moveTo>
                    <a:pt x="295554" y="0"/>
                  </a:moveTo>
                  <a:lnTo>
                    <a:pt x="247613" y="3930"/>
                  </a:lnTo>
                  <a:lnTo>
                    <a:pt x="202135" y="15311"/>
                  </a:lnTo>
                  <a:lnTo>
                    <a:pt x="159728" y="33523"/>
                  </a:lnTo>
                  <a:lnTo>
                    <a:pt x="121002" y="57949"/>
                  </a:lnTo>
                  <a:lnTo>
                    <a:pt x="86564" y="87969"/>
                  </a:lnTo>
                  <a:lnTo>
                    <a:pt x="57024" y="122966"/>
                  </a:lnTo>
                  <a:lnTo>
                    <a:pt x="32988" y="162321"/>
                  </a:lnTo>
                  <a:lnTo>
                    <a:pt x="15067" y="205417"/>
                  </a:lnTo>
                  <a:lnTo>
                    <a:pt x="3868" y="251634"/>
                  </a:lnTo>
                  <a:lnTo>
                    <a:pt x="0" y="300355"/>
                  </a:lnTo>
                  <a:lnTo>
                    <a:pt x="3868" y="349075"/>
                  </a:lnTo>
                  <a:lnTo>
                    <a:pt x="15067" y="395294"/>
                  </a:lnTo>
                  <a:lnTo>
                    <a:pt x="32988" y="438390"/>
                  </a:lnTo>
                  <a:lnTo>
                    <a:pt x="57024" y="477747"/>
                  </a:lnTo>
                  <a:lnTo>
                    <a:pt x="86564" y="512746"/>
                  </a:lnTo>
                  <a:lnTo>
                    <a:pt x="121002" y="542768"/>
                  </a:lnTo>
                  <a:lnTo>
                    <a:pt x="159728" y="567195"/>
                  </a:lnTo>
                  <a:lnTo>
                    <a:pt x="202135" y="585409"/>
                  </a:lnTo>
                  <a:lnTo>
                    <a:pt x="247613" y="596791"/>
                  </a:lnTo>
                  <a:lnTo>
                    <a:pt x="295554" y="600722"/>
                  </a:lnTo>
                  <a:lnTo>
                    <a:pt x="343495" y="596791"/>
                  </a:lnTo>
                  <a:lnTo>
                    <a:pt x="388973" y="585409"/>
                  </a:lnTo>
                  <a:lnTo>
                    <a:pt x="431379" y="567195"/>
                  </a:lnTo>
                  <a:lnTo>
                    <a:pt x="470106" y="542768"/>
                  </a:lnTo>
                  <a:lnTo>
                    <a:pt x="504544" y="512746"/>
                  </a:lnTo>
                  <a:lnTo>
                    <a:pt x="534084" y="477747"/>
                  </a:lnTo>
                  <a:lnTo>
                    <a:pt x="558120" y="438390"/>
                  </a:lnTo>
                  <a:lnTo>
                    <a:pt x="576041" y="395294"/>
                  </a:lnTo>
                  <a:lnTo>
                    <a:pt x="587240" y="349075"/>
                  </a:lnTo>
                  <a:lnTo>
                    <a:pt x="591108" y="300355"/>
                  </a:lnTo>
                  <a:lnTo>
                    <a:pt x="587240" y="251634"/>
                  </a:lnTo>
                  <a:lnTo>
                    <a:pt x="576041" y="205417"/>
                  </a:lnTo>
                  <a:lnTo>
                    <a:pt x="558120" y="162321"/>
                  </a:lnTo>
                  <a:lnTo>
                    <a:pt x="534084" y="122966"/>
                  </a:lnTo>
                  <a:lnTo>
                    <a:pt x="504544" y="87969"/>
                  </a:lnTo>
                  <a:lnTo>
                    <a:pt x="470106" y="57949"/>
                  </a:lnTo>
                  <a:lnTo>
                    <a:pt x="431379" y="33523"/>
                  </a:lnTo>
                  <a:lnTo>
                    <a:pt x="388973" y="15311"/>
                  </a:lnTo>
                  <a:lnTo>
                    <a:pt x="343495" y="3930"/>
                  </a:lnTo>
                  <a:lnTo>
                    <a:pt x="295554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bg object 31">
              <a:extLst>
                <a:ext uri="{FF2B5EF4-FFF2-40B4-BE49-F238E27FC236}">
                  <a16:creationId xmlns:a16="http://schemas.microsoft.com/office/drawing/2014/main" id="{E23A1099-90BC-41AF-13CD-F62E1BE0DB67}"/>
                </a:ext>
              </a:extLst>
            </p:cNvPr>
            <p:cNvSpPr/>
            <p:nvPr/>
          </p:nvSpPr>
          <p:spPr>
            <a:xfrm>
              <a:off x="0" y="4190048"/>
              <a:ext cx="326428" cy="1775824"/>
            </a:xfrm>
            <a:custGeom>
              <a:avLst/>
              <a:gdLst/>
              <a:ahLst/>
              <a:cxnLst/>
              <a:rect l="l" t="t" r="r" b="b"/>
              <a:pathLst>
                <a:path w="359410" h="1958340">
                  <a:moveTo>
                    <a:pt x="0" y="0"/>
                  </a:moveTo>
                  <a:lnTo>
                    <a:pt x="0" y="1957935"/>
                  </a:lnTo>
                  <a:lnTo>
                    <a:pt x="27343" y="1918542"/>
                  </a:lnTo>
                  <a:lnTo>
                    <a:pt x="53873" y="1878921"/>
                  </a:lnTo>
                  <a:lnTo>
                    <a:pt x="79503" y="1839152"/>
                  </a:lnTo>
                  <a:lnTo>
                    <a:pt x="104202" y="1799230"/>
                  </a:lnTo>
                  <a:lnTo>
                    <a:pt x="127941" y="1759153"/>
                  </a:lnTo>
                  <a:lnTo>
                    <a:pt x="150691" y="1718918"/>
                  </a:lnTo>
                  <a:lnTo>
                    <a:pt x="172420" y="1678522"/>
                  </a:lnTo>
                  <a:lnTo>
                    <a:pt x="193101" y="1637961"/>
                  </a:lnTo>
                  <a:lnTo>
                    <a:pt x="212701" y="1597233"/>
                  </a:lnTo>
                  <a:lnTo>
                    <a:pt x="231193" y="1556334"/>
                  </a:lnTo>
                  <a:lnTo>
                    <a:pt x="248546" y="1515262"/>
                  </a:lnTo>
                  <a:lnTo>
                    <a:pt x="264730" y="1474013"/>
                  </a:lnTo>
                  <a:lnTo>
                    <a:pt x="279716" y="1432583"/>
                  </a:lnTo>
                  <a:lnTo>
                    <a:pt x="293473" y="1390971"/>
                  </a:lnTo>
                  <a:lnTo>
                    <a:pt x="305972" y="1349173"/>
                  </a:lnTo>
                  <a:lnTo>
                    <a:pt x="317182" y="1307186"/>
                  </a:lnTo>
                  <a:lnTo>
                    <a:pt x="327075" y="1265006"/>
                  </a:lnTo>
                  <a:lnTo>
                    <a:pt x="335620" y="1222631"/>
                  </a:lnTo>
                  <a:lnTo>
                    <a:pt x="342788" y="1180057"/>
                  </a:lnTo>
                  <a:lnTo>
                    <a:pt x="348549" y="1137282"/>
                  </a:lnTo>
                  <a:lnTo>
                    <a:pt x="355702" y="1059942"/>
                  </a:lnTo>
                  <a:lnTo>
                    <a:pt x="358873" y="984771"/>
                  </a:lnTo>
                  <a:lnTo>
                    <a:pt x="358318" y="911798"/>
                  </a:lnTo>
                  <a:lnTo>
                    <a:pt x="354295" y="841048"/>
                  </a:lnTo>
                  <a:lnTo>
                    <a:pt x="347060" y="772550"/>
                  </a:lnTo>
                  <a:lnTo>
                    <a:pt x="336870" y="706330"/>
                  </a:lnTo>
                  <a:lnTo>
                    <a:pt x="323983" y="642415"/>
                  </a:lnTo>
                  <a:lnTo>
                    <a:pt x="308655" y="580833"/>
                  </a:lnTo>
                  <a:lnTo>
                    <a:pt x="291143" y="521610"/>
                  </a:lnTo>
                  <a:lnTo>
                    <a:pt x="271705" y="464775"/>
                  </a:lnTo>
                  <a:lnTo>
                    <a:pt x="250596" y="410353"/>
                  </a:lnTo>
                  <a:lnTo>
                    <a:pt x="228075" y="358372"/>
                  </a:lnTo>
                  <a:lnTo>
                    <a:pt x="204398" y="308860"/>
                  </a:lnTo>
                  <a:lnTo>
                    <a:pt x="179822" y="261843"/>
                  </a:lnTo>
                  <a:lnTo>
                    <a:pt x="154604" y="217348"/>
                  </a:lnTo>
                  <a:lnTo>
                    <a:pt x="129001" y="175403"/>
                  </a:lnTo>
                  <a:lnTo>
                    <a:pt x="103270" y="136034"/>
                  </a:lnTo>
                  <a:lnTo>
                    <a:pt x="77668" y="99270"/>
                  </a:lnTo>
                  <a:lnTo>
                    <a:pt x="52451" y="65136"/>
                  </a:lnTo>
                  <a:lnTo>
                    <a:pt x="27878" y="336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0901D-0772-6483-D106-1C6C5F3B0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696" y="6114954"/>
            <a:ext cx="887821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0E5D39-85A3-5569-2D74-ED9FD02E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653" y="365125"/>
            <a:ext cx="8547587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854E6-5AFC-01CC-D39F-952023040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652" y="1825625"/>
            <a:ext cx="8547587" cy="3772535"/>
          </a:xfrm>
        </p:spPr>
        <p:txBody>
          <a:bodyPr>
            <a:normAutofit/>
          </a:bodyPr>
          <a:lstStyle>
            <a:lvl1pPr marL="182563" indent="-182563"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Quicksand" pitchFamily="2" charset="0"/>
              </a:defRPr>
            </a:lvl1pPr>
            <a:lvl2pPr marL="182563" indent="-182563"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Quicksand" pitchFamily="2" charset="0"/>
              </a:defRPr>
            </a:lvl2pPr>
            <a:lvl3pPr marL="182563" indent="-182563"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Quicksand" pitchFamily="2" charset="0"/>
              </a:defRPr>
            </a:lvl3pPr>
            <a:lvl4pPr marL="182563" indent="-182563"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Quicksand" pitchFamily="2" charset="0"/>
              </a:defRPr>
            </a:lvl4pPr>
            <a:lvl5pPr marL="182563" indent="-182563"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Quicksan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2FB7BBB5-8E7B-2C74-9A01-95D1F0F194B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512" y="5755005"/>
            <a:ext cx="887325" cy="86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769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0AE4B-071C-02F5-A372-F86D8DED5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1B0B9-AB91-426F-92D7-F2F806F72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1840" y="1825625"/>
            <a:ext cx="5267959" cy="3619212"/>
          </a:xfrm>
        </p:spPr>
        <p:txBody>
          <a:bodyPr/>
          <a:lstStyle>
            <a:lvl1pPr>
              <a:defRPr>
                <a:latin typeface="Quicksand" pitchFamily="2" charset="0"/>
              </a:defRPr>
            </a:lvl1pPr>
            <a:lvl2pPr>
              <a:defRPr>
                <a:latin typeface="Quicksand" pitchFamily="2" charset="0"/>
              </a:defRPr>
            </a:lvl2pPr>
            <a:lvl3pPr>
              <a:defRPr>
                <a:latin typeface="Quicksand" pitchFamily="2" charset="0"/>
              </a:defRPr>
            </a:lvl3pPr>
            <a:lvl4pPr>
              <a:defRPr>
                <a:latin typeface="Quicksand" pitchFamily="2" charset="0"/>
              </a:defRPr>
            </a:lvl4pPr>
            <a:lvl5pPr>
              <a:defRPr>
                <a:latin typeface="Quicksan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Chart Placeholder 4">
            <a:extLst>
              <a:ext uri="{FF2B5EF4-FFF2-40B4-BE49-F238E27FC236}">
                <a16:creationId xmlns:a16="http://schemas.microsoft.com/office/drawing/2014/main" id="{EE3E867B-9FE0-71C1-A521-89885EE0C42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172201" y="1825625"/>
            <a:ext cx="5282789" cy="361921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A728AFED-1DF7-D662-6492-F874A99CC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40" y="6114954"/>
            <a:ext cx="89040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01339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0AE4B-071C-02F5-A372-F86D8DED5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7" name="Chart Placeholder 4">
            <a:extLst>
              <a:ext uri="{FF2B5EF4-FFF2-40B4-BE49-F238E27FC236}">
                <a16:creationId xmlns:a16="http://schemas.microsoft.com/office/drawing/2014/main" id="{EE3E867B-9FE0-71C1-A521-89885EE0C42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51839" y="1825625"/>
            <a:ext cx="10703151" cy="385820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A728AFED-1DF7-D662-6492-F874A99CC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38" y="6114954"/>
            <a:ext cx="890406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62019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0AE4B-071C-02F5-A372-F86D8DED5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A728AFED-1DF7-D662-6492-F874A99CC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40" y="6114954"/>
            <a:ext cx="890406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75283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 userDrawn="1"/>
        </p:nvSpPr>
        <p:spPr>
          <a:xfrm>
            <a:off x="0" y="0"/>
            <a:ext cx="12192000" cy="6855696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rgbClr val="00A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B044399D-0912-D593-C0A7-709DB4E472C3}"/>
              </a:ext>
            </a:extLst>
          </p:cNvPr>
          <p:cNvSpPr/>
          <p:nvPr userDrawn="1"/>
        </p:nvSpPr>
        <p:spPr>
          <a:xfrm>
            <a:off x="7795390" y="0"/>
            <a:ext cx="4391193" cy="4363554"/>
          </a:xfrm>
          <a:custGeom>
            <a:avLst/>
            <a:gdLst/>
            <a:ahLst/>
            <a:cxnLst/>
            <a:rect l="l" t="t" r="r" b="b"/>
            <a:pathLst>
              <a:path w="4842509" h="4812030">
                <a:moveTo>
                  <a:pt x="747268" y="1291882"/>
                </a:moveTo>
                <a:lnTo>
                  <a:pt x="744347" y="1244257"/>
                </a:lnTo>
                <a:lnTo>
                  <a:pt x="735850" y="1198397"/>
                </a:lnTo>
                <a:lnTo>
                  <a:pt x="722109" y="1154645"/>
                </a:lnTo>
                <a:lnTo>
                  <a:pt x="703478" y="1113383"/>
                </a:lnTo>
                <a:lnTo>
                  <a:pt x="680313" y="1074953"/>
                </a:lnTo>
                <a:lnTo>
                  <a:pt x="652957" y="1039710"/>
                </a:lnTo>
                <a:lnTo>
                  <a:pt x="621766" y="1008011"/>
                </a:lnTo>
                <a:lnTo>
                  <a:pt x="587095" y="980211"/>
                </a:lnTo>
                <a:lnTo>
                  <a:pt x="549275" y="956665"/>
                </a:lnTo>
                <a:lnTo>
                  <a:pt x="508673" y="937742"/>
                </a:lnTo>
                <a:lnTo>
                  <a:pt x="465620" y="923772"/>
                </a:lnTo>
                <a:lnTo>
                  <a:pt x="420497" y="915136"/>
                </a:lnTo>
                <a:lnTo>
                  <a:pt x="373634" y="912177"/>
                </a:lnTo>
                <a:lnTo>
                  <a:pt x="326758" y="915136"/>
                </a:lnTo>
                <a:lnTo>
                  <a:pt x="281635" y="923772"/>
                </a:lnTo>
                <a:lnTo>
                  <a:pt x="238582" y="937742"/>
                </a:lnTo>
                <a:lnTo>
                  <a:pt x="197980" y="956665"/>
                </a:lnTo>
                <a:lnTo>
                  <a:pt x="160159" y="980211"/>
                </a:lnTo>
                <a:lnTo>
                  <a:pt x="125488" y="1008011"/>
                </a:lnTo>
                <a:lnTo>
                  <a:pt x="94297" y="1039710"/>
                </a:lnTo>
                <a:lnTo>
                  <a:pt x="66941" y="1074953"/>
                </a:lnTo>
                <a:lnTo>
                  <a:pt x="43776" y="1113383"/>
                </a:lnTo>
                <a:lnTo>
                  <a:pt x="25146" y="1154645"/>
                </a:lnTo>
                <a:lnTo>
                  <a:pt x="11404" y="1198397"/>
                </a:lnTo>
                <a:lnTo>
                  <a:pt x="2908" y="1244257"/>
                </a:lnTo>
                <a:lnTo>
                  <a:pt x="0" y="1291882"/>
                </a:lnTo>
                <a:lnTo>
                  <a:pt x="2908" y="1339519"/>
                </a:lnTo>
                <a:lnTo>
                  <a:pt x="11404" y="1385379"/>
                </a:lnTo>
                <a:lnTo>
                  <a:pt x="25146" y="1429131"/>
                </a:lnTo>
                <a:lnTo>
                  <a:pt x="43776" y="1470393"/>
                </a:lnTo>
                <a:lnTo>
                  <a:pt x="66941" y="1508823"/>
                </a:lnTo>
                <a:lnTo>
                  <a:pt x="94297" y="1544066"/>
                </a:lnTo>
                <a:lnTo>
                  <a:pt x="125488" y="1575765"/>
                </a:lnTo>
                <a:lnTo>
                  <a:pt x="160159" y="1603565"/>
                </a:lnTo>
                <a:lnTo>
                  <a:pt x="197980" y="1627111"/>
                </a:lnTo>
                <a:lnTo>
                  <a:pt x="238582" y="1646047"/>
                </a:lnTo>
                <a:lnTo>
                  <a:pt x="281635" y="1660004"/>
                </a:lnTo>
                <a:lnTo>
                  <a:pt x="326758" y="1668640"/>
                </a:lnTo>
                <a:lnTo>
                  <a:pt x="373634" y="1671599"/>
                </a:lnTo>
                <a:lnTo>
                  <a:pt x="420497" y="1668640"/>
                </a:lnTo>
                <a:lnTo>
                  <a:pt x="465620" y="1660004"/>
                </a:lnTo>
                <a:lnTo>
                  <a:pt x="508673" y="1646047"/>
                </a:lnTo>
                <a:lnTo>
                  <a:pt x="549275" y="1627111"/>
                </a:lnTo>
                <a:lnTo>
                  <a:pt x="587095" y="1603565"/>
                </a:lnTo>
                <a:lnTo>
                  <a:pt x="621766" y="1575765"/>
                </a:lnTo>
                <a:lnTo>
                  <a:pt x="652957" y="1544066"/>
                </a:lnTo>
                <a:lnTo>
                  <a:pt x="680313" y="1508823"/>
                </a:lnTo>
                <a:lnTo>
                  <a:pt x="703478" y="1470393"/>
                </a:lnTo>
                <a:lnTo>
                  <a:pt x="722109" y="1429131"/>
                </a:lnTo>
                <a:lnTo>
                  <a:pt x="735850" y="1385379"/>
                </a:lnTo>
                <a:lnTo>
                  <a:pt x="744347" y="1339519"/>
                </a:lnTo>
                <a:lnTo>
                  <a:pt x="747268" y="1291882"/>
                </a:lnTo>
                <a:close/>
              </a:path>
              <a:path w="4842509" h="4812030">
                <a:moveTo>
                  <a:pt x="1038237" y="2275001"/>
                </a:moveTo>
                <a:lnTo>
                  <a:pt x="1033195" y="2230450"/>
                </a:lnTo>
                <a:lnTo>
                  <a:pt x="1018806" y="2189556"/>
                </a:lnTo>
                <a:lnTo>
                  <a:pt x="996238" y="2153475"/>
                </a:lnTo>
                <a:lnTo>
                  <a:pt x="966635" y="2123389"/>
                </a:lnTo>
                <a:lnTo>
                  <a:pt x="931125" y="2100453"/>
                </a:lnTo>
                <a:lnTo>
                  <a:pt x="890879" y="2085835"/>
                </a:lnTo>
                <a:lnTo>
                  <a:pt x="847039" y="2080691"/>
                </a:lnTo>
                <a:lnTo>
                  <a:pt x="803198" y="2085835"/>
                </a:lnTo>
                <a:lnTo>
                  <a:pt x="762952" y="2100453"/>
                </a:lnTo>
                <a:lnTo>
                  <a:pt x="727456" y="2123389"/>
                </a:lnTo>
                <a:lnTo>
                  <a:pt x="697852" y="2153475"/>
                </a:lnTo>
                <a:lnTo>
                  <a:pt x="675284" y="2189556"/>
                </a:lnTo>
                <a:lnTo>
                  <a:pt x="660895" y="2230450"/>
                </a:lnTo>
                <a:lnTo>
                  <a:pt x="655840" y="2275001"/>
                </a:lnTo>
                <a:lnTo>
                  <a:pt x="660895" y="2319566"/>
                </a:lnTo>
                <a:lnTo>
                  <a:pt x="675284" y="2360460"/>
                </a:lnTo>
                <a:lnTo>
                  <a:pt x="697852" y="2396540"/>
                </a:lnTo>
                <a:lnTo>
                  <a:pt x="727456" y="2426627"/>
                </a:lnTo>
                <a:lnTo>
                  <a:pt x="762952" y="2449563"/>
                </a:lnTo>
                <a:lnTo>
                  <a:pt x="803198" y="2464181"/>
                </a:lnTo>
                <a:lnTo>
                  <a:pt x="847039" y="2469311"/>
                </a:lnTo>
                <a:lnTo>
                  <a:pt x="890879" y="2464181"/>
                </a:lnTo>
                <a:lnTo>
                  <a:pt x="931125" y="2449563"/>
                </a:lnTo>
                <a:lnTo>
                  <a:pt x="966635" y="2426627"/>
                </a:lnTo>
                <a:lnTo>
                  <a:pt x="996238" y="2396540"/>
                </a:lnTo>
                <a:lnTo>
                  <a:pt x="1018806" y="2360460"/>
                </a:lnTo>
                <a:lnTo>
                  <a:pt x="1033195" y="2319566"/>
                </a:lnTo>
                <a:lnTo>
                  <a:pt x="1038237" y="2275001"/>
                </a:lnTo>
                <a:close/>
              </a:path>
              <a:path w="4842509" h="4812030">
                <a:moveTo>
                  <a:pt x="1353693" y="205016"/>
                </a:moveTo>
                <a:lnTo>
                  <a:pt x="1349044" y="158140"/>
                </a:lnTo>
                <a:lnTo>
                  <a:pt x="1335709" y="114490"/>
                </a:lnTo>
                <a:lnTo>
                  <a:pt x="1314615" y="74993"/>
                </a:lnTo>
                <a:lnTo>
                  <a:pt x="1286675" y="40576"/>
                </a:lnTo>
                <a:lnTo>
                  <a:pt x="1252804" y="12179"/>
                </a:lnTo>
                <a:lnTo>
                  <a:pt x="1230744" y="12"/>
                </a:lnTo>
                <a:lnTo>
                  <a:pt x="1018984" y="12"/>
                </a:lnTo>
                <a:lnTo>
                  <a:pt x="963053" y="40576"/>
                </a:lnTo>
                <a:lnTo>
                  <a:pt x="935113" y="74993"/>
                </a:lnTo>
                <a:lnTo>
                  <a:pt x="914019" y="114490"/>
                </a:lnTo>
                <a:lnTo>
                  <a:pt x="900684" y="158140"/>
                </a:lnTo>
                <a:lnTo>
                  <a:pt x="896035" y="205016"/>
                </a:lnTo>
                <a:lnTo>
                  <a:pt x="900684" y="251879"/>
                </a:lnTo>
                <a:lnTo>
                  <a:pt x="914019" y="295529"/>
                </a:lnTo>
                <a:lnTo>
                  <a:pt x="935113" y="335038"/>
                </a:lnTo>
                <a:lnTo>
                  <a:pt x="963053" y="369443"/>
                </a:lnTo>
                <a:lnTo>
                  <a:pt x="996924" y="397840"/>
                </a:lnTo>
                <a:lnTo>
                  <a:pt x="1035799" y="419290"/>
                </a:lnTo>
                <a:lnTo>
                  <a:pt x="1078750" y="432841"/>
                </a:lnTo>
                <a:lnTo>
                  <a:pt x="1124864" y="437565"/>
                </a:lnTo>
                <a:lnTo>
                  <a:pt x="1170978" y="432841"/>
                </a:lnTo>
                <a:lnTo>
                  <a:pt x="1213929" y="419290"/>
                </a:lnTo>
                <a:lnTo>
                  <a:pt x="1252804" y="397840"/>
                </a:lnTo>
                <a:lnTo>
                  <a:pt x="1286675" y="369443"/>
                </a:lnTo>
                <a:lnTo>
                  <a:pt x="1314615" y="335038"/>
                </a:lnTo>
                <a:lnTo>
                  <a:pt x="1335709" y="295529"/>
                </a:lnTo>
                <a:lnTo>
                  <a:pt x="1349044" y="251879"/>
                </a:lnTo>
                <a:lnTo>
                  <a:pt x="1353693" y="205016"/>
                </a:lnTo>
                <a:close/>
              </a:path>
              <a:path w="4842509" h="4812030">
                <a:moveTo>
                  <a:pt x="2336165" y="3331895"/>
                </a:moveTo>
                <a:lnTo>
                  <a:pt x="2331415" y="3284131"/>
                </a:lnTo>
                <a:lnTo>
                  <a:pt x="2317826" y="3239643"/>
                </a:lnTo>
                <a:lnTo>
                  <a:pt x="2296325" y="3199384"/>
                </a:lnTo>
                <a:lnTo>
                  <a:pt x="2267851" y="3164319"/>
                </a:lnTo>
                <a:lnTo>
                  <a:pt x="2233333" y="3135376"/>
                </a:lnTo>
                <a:lnTo>
                  <a:pt x="2193721" y="3113519"/>
                </a:lnTo>
                <a:lnTo>
                  <a:pt x="2149945" y="3099714"/>
                </a:lnTo>
                <a:lnTo>
                  <a:pt x="2102954" y="3094901"/>
                </a:lnTo>
                <a:lnTo>
                  <a:pt x="2055952" y="3099714"/>
                </a:lnTo>
                <a:lnTo>
                  <a:pt x="2012175" y="3113519"/>
                </a:lnTo>
                <a:lnTo>
                  <a:pt x="1972564" y="3135376"/>
                </a:lnTo>
                <a:lnTo>
                  <a:pt x="1938058" y="3164319"/>
                </a:lnTo>
                <a:lnTo>
                  <a:pt x="1909572" y="3199384"/>
                </a:lnTo>
                <a:lnTo>
                  <a:pt x="1888070" y="3239643"/>
                </a:lnTo>
                <a:lnTo>
                  <a:pt x="1874494" y="3284131"/>
                </a:lnTo>
                <a:lnTo>
                  <a:pt x="1869757" y="3331895"/>
                </a:lnTo>
                <a:lnTo>
                  <a:pt x="1874494" y="3379660"/>
                </a:lnTo>
                <a:lnTo>
                  <a:pt x="1888070" y="3424148"/>
                </a:lnTo>
                <a:lnTo>
                  <a:pt x="1909572" y="3464407"/>
                </a:lnTo>
                <a:lnTo>
                  <a:pt x="1938058" y="3499485"/>
                </a:lnTo>
                <a:lnTo>
                  <a:pt x="1972564" y="3528428"/>
                </a:lnTo>
                <a:lnTo>
                  <a:pt x="2012175" y="3550272"/>
                </a:lnTo>
                <a:lnTo>
                  <a:pt x="2055952" y="3564090"/>
                </a:lnTo>
                <a:lnTo>
                  <a:pt x="2102954" y="3568903"/>
                </a:lnTo>
                <a:lnTo>
                  <a:pt x="2149945" y="3564090"/>
                </a:lnTo>
                <a:lnTo>
                  <a:pt x="2193721" y="3550272"/>
                </a:lnTo>
                <a:lnTo>
                  <a:pt x="2233333" y="3528428"/>
                </a:lnTo>
                <a:lnTo>
                  <a:pt x="2267851" y="3499485"/>
                </a:lnTo>
                <a:lnTo>
                  <a:pt x="2296325" y="3464407"/>
                </a:lnTo>
                <a:lnTo>
                  <a:pt x="2317826" y="3424148"/>
                </a:lnTo>
                <a:lnTo>
                  <a:pt x="2331415" y="3379660"/>
                </a:lnTo>
                <a:lnTo>
                  <a:pt x="2336165" y="3331895"/>
                </a:lnTo>
                <a:close/>
              </a:path>
              <a:path w="4842509" h="4812030">
                <a:moveTo>
                  <a:pt x="2815031" y="1458963"/>
                </a:moveTo>
                <a:lnTo>
                  <a:pt x="2805074" y="1409661"/>
                </a:lnTo>
                <a:lnTo>
                  <a:pt x="2777921" y="1369390"/>
                </a:lnTo>
                <a:lnTo>
                  <a:pt x="2737650" y="1342237"/>
                </a:lnTo>
                <a:lnTo>
                  <a:pt x="2688348" y="1332280"/>
                </a:lnTo>
                <a:lnTo>
                  <a:pt x="1587842" y="1332280"/>
                </a:lnTo>
                <a:lnTo>
                  <a:pt x="1594739" y="1302042"/>
                </a:lnTo>
                <a:lnTo>
                  <a:pt x="1611210" y="1240929"/>
                </a:lnTo>
                <a:lnTo>
                  <a:pt x="1635810" y="1170025"/>
                </a:lnTo>
                <a:lnTo>
                  <a:pt x="1653717" y="1129347"/>
                </a:lnTo>
                <a:lnTo>
                  <a:pt x="1674545" y="1088034"/>
                </a:lnTo>
                <a:lnTo>
                  <a:pt x="1698117" y="1046111"/>
                </a:lnTo>
                <a:lnTo>
                  <a:pt x="1724279" y="1003617"/>
                </a:lnTo>
                <a:lnTo>
                  <a:pt x="1724837" y="1003617"/>
                </a:lnTo>
                <a:lnTo>
                  <a:pt x="1725358" y="1003782"/>
                </a:lnTo>
                <a:lnTo>
                  <a:pt x="2587726" y="1003782"/>
                </a:lnTo>
                <a:lnTo>
                  <a:pt x="2588539" y="1003617"/>
                </a:lnTo>
                <a:lnTo>
                  <a:pt x="2637028" y="993825"/>
                </a:lnTo>
                <a:lnTo>
                  <a:pt x="2677299" y="966673"/>
                </a:lnTo>
                <a:lnTo>
                  <a:pt x="2704452" y="926414"/>
                </a:lnTo>
                <a:lnTo>
                  <a:pt x="2714409" y="877100"/>
                </a:lnTo>
                <a:lnTo>
                  <a:pt x="2704452" y="827798"/>
                </a:lnTo>
                <a:lnTo>
                  <a:pt x="2677299" y="787527"/>
                </a:lnTo>
                <a:lnTo>
                  <a:pt x="2637028" y="760374"/>
                </a:lnTo>
                <a:lnTo>
                  <a:pt x="2587726" y="750417"/>
                </a:lnTo>
                <a:lnTo>
                  <a:pt x="1918449" y="750417"/>
                </a:lnTo>
                <a:lnTo>
                  <a:pt x="1948662" y="716330"/>
                </a:lnTo>
                <a:lnTo>
                  <a:pt x="1979866" y="681990"/>
                </a:lnTo>
                <a:lnTo>
                  <a:pt x="2012010" y="647395"/>
                </a:lnTo>
                <a:lnTo>
                  <a:pt x="2045055" y="612559"/>
                </a:lnTo>
                <a:lnTo>
                  <a:pt x="2078926" y="577494"/>
                </a:lnTo>
                <a:lnTo>
                  <a:pt x="2113610" y="542213"/>
                </a:lnTo>
                <a:lnTo>
                  <a:pt x="2149030" y="506704"/>
                </a:lnTo>
                <a:lnTo>
                  <a:pt x="2185162" y="470992"/>
                </a:lnTo>
                <a:lnTo>
                  <a:pt x="2221954" y="435076"/>
                </a:lnTo>
                <a:lnTo>
                  <a:pt x="2297303" y="362648"/>
                </a:lnTo>
                <a:lnTo>
                  <a:pt x="2414079" y="252666"/>
                </a:lnTo>
                <a:lnTo>
                  <a:pt x="2687383" y="12"/>
                </a:lnTo>
                <a:lnTo>
                  <a:pt x="2146401" y="12"/>
                </a:lnTo>
                <a:lnTo>
                  <a:pt x="2069376" y="72491"/>
                </a:lnTo>
                <a:lnTo>
                  <a:pt x="1987892" y="150406"/>
                </a:lnTo>
                <a:lnTo>
                  <a:pt x="1947964" y="189191"/>
                </a:lnTo>
                <a:lnTo>
                  <a:pt x="1908632" y="227888"/>
                </a:lnTo>
                <a:lnTo>
                  <a:pt x="1869922" y="266471"/>
                </a:lnTo>
                <a:lnTo>
                  <a:pt x="1831911" y="304952"/>
                </a:lnTo>
                <a:lnTo>
                  <a:pt x="1794637" y="343331"/>
                </a:lnTo>
                <a:lnTo>
                  <a:pt x="1758124" y="381622"/>
                </a:lnTo>
                <a:lnTo>
                  <a:pt x="1722450" y="419811"/>
                </a:lnTo>
                <a:lnTo>
                  <a:pt x="1687626" y="457911"/>
                </a:lnTo>
                <a:lnTo>
                  <a:pt x="1653730" y="495922"/>
                </a:lnTo>
                <a:lnTo>
                  <a:pt x="1620786" y="533844"/>
                </a:lnTo>
                <a:lnTo>
                  <a:pt x="1588846" y="571690"/>
                </a:lnTo>
                <a:lnTo>
                  <a:pt x="1557959" y="609447"/>
                </a:lnTo>
                <a:lnTo>
                  <a:pt x="1528152" y="647115"/>
                </a:lnTo>
                <a:lnTo>
                  <a:pt x="1499501" y="684720"/>
                </a:lnTo>
                <a:lnTo>
                  <a:pt x="1472018" y="722249"/>
                </a:lnTo>
                <a:lnTo>
                  <a:pt x="1445780" y="759701"/>
                </a:lnTo>
                <a:lnTo>
                  <a:pt x="1420812" y="797077"/>
                </a:lnTo>
                <a:lnTo>
                  <a:pt x="1397165" y="834390"/>
                </a:lnTo>
                <a:lnTo>
                  <a:pt x="1374889" y="871639"/>
                </a:lnTo>
                <a:lnTo>
                  <a:pt x="1354023" y="908824"/>
                </a:lnTo>
                <a:lnTo>
                  <a:pt x="1334604" y="945946"/>
                </a:lnTo>
                <a:lnTo>
                  <a:pt x="1316697" y="983018"/>
                </a:lnTo>
                <a:lnTo>
                  <a:pt x="1300340" y="1020025"/>
                </a:lnTo>
                <a:lnTo>
                  <a:pt x="1285570" y="1056982"/>
                </a:lnTo>
                <a:lnTo>
                  <a:pt x="1272451" y="1093889"/>
                </a:lnTo>
                <a:lnTo>
                  <a:pt x="1251242" y="1162659"/>
                </a:lnTo>
                <a:lnTo>
                  <a:pt x="1233639" y="1230528"/>
                </a:lnTo>
                <a:lnTo>
                  <a:pt x="1219492" y="1297495"/>
                </a:lnTo>
                <a:lnTo>
                  <a:pt x="1208646" y="1363497"/>
                </a:lnTo>
                <a:lnTo>
                  <a:pt x="1200962" y="1428521"/>
                </a:lnTo>
                <a:lnTo>
                  <a:pt x="1196276" y="1492504"/>
                </a:lnTo>
                <a:lnTo>
                  <a:pt x="1194447" y="1555432"/>
                </a:lnTo>
                <a:lnTo>
                  <a:pt x="1195324" y="1617268"/>
                </a:lnTo>
                <a:lnTo>
                  <a:pt x="1198753" y="1677974"/>
                </a:lnTo>
                <a:lnTo>
                  <a:pt x="1204595" y="1737499"/>
                </a:lnTo>
                <a:lnTo>
                  <a:pt x="1212684" y="1795830"/>
                </a:lnTo>
                <a:lnTo>
                  <a:pt x="1222870" y="1852930"/>
                </a:lnTo>
                <a:lnTo>
                  <a:pt x="1235024" y="1908746"/>
                </a:lnTo>
                <a:lnTo>
                  <a:pt x="1248981" y="1963242"/>
                </a:lnTo>
                <a:lnTo>
                  <a:pt x="1264589" y="2016404"/>
                </a:lnTo>
                <a:lnTo>
                  <a:pt x="1281709" y="2068182"/>
                </a:lnTo>
                <a:lnTo>
                  <a:pt x="1300175" y="2118537"/>
                </a:lnTo>
                <a:lnTo>
                  <a:pt x="1319860" y="2167445"/>
                </a:lnTo>
                <a:lnTo>
                  <a:pt x="1340586" y="2214854"/>
                </a:lnTo>
                <a:lnTo>
                  <a:pt x="1362227" y="2260752"/>
                </a:lnTo>
                <a:lnTo>
                  <a:pt x="1384617" y="2305075"/>
                </a:lnTo>
                <a:lnTo>
                  <a:pt x="1407617" y="2347811"/>
                </a:lnTo>
                <a:lnTo>
                  <a:pt x="1431074" y="2388920"/>
                </a:lnTo>
                <a:lnTo>
                  <a:pt x="1454835" y="2428354"/>
                </a:lnTo>
                <a:lnTo>
                  <a:pt x="1478749" y="2466086"/>
                </a:lnTo>
                <a:lnTo>
                  <a:pt x="1502676" y="2502077"/>
                </a:lnTo>
                <a:lnTo>
                  <a:pt x="1526451" y="2536291"/>
                </a:lnTo>
                <a:lnTo>
                  <a:pt x="1549946" y="2568702"/>
                </a:lnTo>
                <a:lnTo>
                  <a:pt x="1572983" y="2599271"/>
                </a:lnTo>
                <a:lnTo>
                  <a:pt x="1617141" y="2654719"/>
                </a:lnTo>
                <a:lnTo>
                  <a:pt x="1657718" y="2702344"/>
                </a:lnTo>
                <a:lnTo>
                  <a:pt x="1693532" y="2741879"/>
                </a:lnTo>
                <a:lnTo>
                  <a:pt x="1723364" y="2773045"/>
                </a:lnTo>
                <a:lnTo>
                  <a:pt x="1754289" y="2803436"/>
                </a:lnTo>
                <a:lnTo>
                  <a:pt x="1791779" y="2833128"/>
                </a:lnTo>
                <a:lnTo>
                  <a:pt x="1853996" y="2856725"/>
                </a:lnTo>
                <a:lnTo>
                  <a:pt x="1886724" y="2859659"/>
                </a:lnTo>
                <a:lnTo>
                  <a:pt x="1923973" y="2855861"/>
                </a:lnTo>
                <a:lnTo>
                  <a:pt x="1993277" y="2825635"/>
                </a:lnTo>
                <a:lnTo>
                  <a:pt x="2022830" y="2799372"/>
                </a:lnTo>
                <a:lnTo>
                  <a:pt x="2050745" y="2758884"/>
                </a:lnTo>
                <a:lnTo>
                  <a:pt x="2066505" y="2714015"/>
                </a:lnTo>
                <a:lnTo>
                  <a:pt x="2070239" y="2667228"/>
                </a:lnTo>
                <a:lnTo>
                  <a:pt x="2062073" y="2621000"/>
                </a:lnTo>
                <a:lnTo>
                  <a:pt x="2042134" y="2577782"/>
                </a:lnTo>
                <a:lnTo>
                  <a:pt x="2010562" y="2540063"/>
                </a:lnTo>
                <a:lnTo>
                  <a:pt x="2002307" y="2532316"/>
                </a:lnTo>
                <a:lnTo>
                  <a:pt x="1986203" y="2516479"/>
                </a:lnTo>
                <a:lnTo>
                  <a:pt x="1934933" y="2461717"/>
                </a:lnTo>
                <a:lnTo>
                  <a:pt x="1902015" y="2423401"/>
                </a:lnTo>
                <a:lnTo>
                  <a:pt x="1865718" y="2378151"/>
                </a:lnTo>
                <a:lnTo>
                  <a:pt x="1827174" y="2326297"/>
                </a:lnTo>
                <a:lnTo>
                  <a:pt x="1787486" y="2268118"/>
                </a:lnTo>
                <a:lnTo>
                  <a:pt x="1747786" y="2203907"/>
                </a:lnTo>
                <a:lnTo>
                  <a:pt x="1709204" y="2133955"/>
                </a:lnTo>
                <a:lnTo>
                  <a:pt x="2085060" y="2133955"/>
                </a:lnTo>
                <a:lnTo>
                  <a:pt x="2134362" y="2123998"/>
                </a:lnTo>
                <a:lnTo>
                  <a:pt x="2174633" y="2096846"/>
                </a:lnTo>
                <a:lnTo>
                  <a:pt x="2201786" y="2056587"/>
                </a:lnTo>
                <a:lnTo>
                  <a:pt x="2211743" y="2007273"/>
                </a:lnTo>
                <a:lnTo>
                  <a:pt x="2201786" y="1957971"/>
                </a:lnTo>
                <a:lnTo>
                  <a:pt x="2174633" y="1917700"/>
                </a:lnTo>
                <a:lnTo>
                  <a:pt x="2134362" y="1890547"/>
                </a:lnTo>
                <a:lnTo>
                  <a:pt x="2085060" y="1880590"/>
                </a:lnTo>
                <a:lnTo>
                  <a:pt x="1607959" y="1880590"/>
                </a:lnTo>
                <a:lnTo>
                  <a:pt x="1595729" y="1834248"/>
                </a:lnTo>
                <a:lnTo>
                  <a:pt x="1585214" y="1786712"/>
                </a:lnTo>
                <a:lnTo>
                  <a:pt x="1576565" y="1738058"/>
                </a:lnTo>
                <a:lnTo>
                  <a:pt x="1569910" y="1688299"/>
                </a:lnTo>
                <a:lnTo>
                  <a:pt x="1565402" y="1637487"/>
                </a:lnTo>
                <a:lnTo>
                  <a:pt x="1563192" y="1585645"/>
                </a:lnTo>
                <a:lnTo>
                  <a:pt x="2688348" y="1585645"/>
                </a:lnTo>
                <a:lnTo>
                  <a:pt x="2737650" y="1575689"/>
                </a:lnTo>
                <a:lnTo>
                  <a:pt x="2777921" y="1548549"/>
                </a:lnTo>
                <a:lnTo>
                  <a:pt x="2805074" y="1508277"/>
                </a:lnTo>
                <a:lnTo>
                  <a:pt x="2815031" y="1458963"/>
                </a:lnTo>
                <a:close/>
              </a:path>
              <a:path w="4842509" h="4812030">
                <a:moveTo>
                  <a:pt x="3022498" y="2007273"/>
                </a:moveTo>
                <a:lnTo>
                  <a:pt x="3012541" y="1957959"/>
                </a:lnTo>
                <a:lnTo>
                  <a:pt x="2985389" y="1917700"/>
                </a:lnTo>
                <a:lnTo>
                  <a:pt x="2945130" y="1890547"/>
                </a:lnTo>
                <a:lnTo>
                  <a:pt x="2895816" y="1880590"/>
                </a:lnTo>
                <a:lnTo>
                  <a:pt x="2492959" y="1880590"/>
                </a:lnTo>
                <a:lnTo>
                  <a:pt x="2443645" y="1890547"/>
                </a:lnTo>
                <a:lnTo>
                  <a:pt x="2403373" y="1917700"/>
                </a:lnTo>
                <a:lnTo>
                  <a:pt x="2376220" y="1957959"/>
                </a:lnTo>
                <a:lnTo>
                  <a:pt x="2366264" y="2007273"/>
                </a:lnTo>
                <a:lnTo>
                  <a:pt x="2376220" y="2056587"/>
                </a:lnTo>
                <a:lnTo>
                  <a:pt x="2403373" y="2096846"/>
                </a:lnTo>
                <a:lnTo>
                  <a:pt x="2443645" y="2123998"/>
                </a:lnTo>
                <a:lnTo>
                  <a:pt x="2492959" y="2133955"/>
                </a:lnTo>
                <a:lnTo>
                  <a:pt x="2895816" y="2133955"/>
                </a:lnTo>
                <a:lnTo>
                  <a:pt x="2945130" y="2123998"/>
                </a:lnTo>
                <a:lnTo>
                  <a:pt x="2985389" y="2096846"/>
                </a:lnTo>
                <a:lnTo>
                  <a:pt x="3012541" y="2056587"/>
                </a:lnTo>
                <a:lnTo>
                  <a:pt x="3022498" y="2007273"/>
                </a:lnTo>
                <a:close/>
              </a:path>
              <a:path w="4842509" h="4812030">
                <a:moveTo>
                  <a:pt x="3290455" y="869467"/>
                </a:moveTo>
                <a:lnTo>
                  <a:pt x="3285413" y="824915"/>
                </a:lnTo>
                <a:lnTo>
                  <a:pt x="3271024" y="784021"/>
                </a:lnTo>
                <a:lnTo>
                  <a:pt x="3248456" y="747941"/>
                </a:lnTo>
                <a:lnTo>
                  <a:pt x="3218853" y="717854"/>
                </a:lnTo>
                <a:lnTo>
                  <a:pt x="3183344" y="694918"/>
                </a:lnTo>
                <a:lnTo>
                  <a:pt x="3143097" y="680300"/>
                </a:lnTo>
                <a:lnTo>
                  <a:pt x="3099257" y="675170"/>
                </a:lnTo>
                <a:lnTo>
                  <a:pt x="3055429" y="680300"/>
                </a:lnTo>
                <a:lnTo>
                  <a:pt x="3015183" y="694918"/>
                </a:lnTo>
                <a:lnTo>
                  <a:pt x="2979674" y="717854"/>
                </a:lnTo>
                <a:lnTo>
                  <a:pt x="2950070" y="747941"/>
                </a:lnTo>
                <a:lnTo>
                  <a:pt x="2927502" y="784021"/>
                </a:lnTo>
                <a:lnTo>
                  <a:pt x="2913113" y="824915"/>
                </a:lnTo>
                <a:lnTo>
                  <a:pt x="2908058" y="869467"/>
                </a:lnTo>
                <a:lnTo>
                  <a:pt x="2913113" y="914019"/>
                </a:lnTo>
                <a:lnTo>
                  <a:pt x="2927502" y="954925"/>
                </a:lnTo>
                <a:lnTo>
                  <a:pt x="2950070" y="990993"/>
                </a:lnTo>
                <a:lnTo>
                  <a:pt x="2979674" y="1021092"/>
                </a:lnTo>
                <a:lnTo>
                  <a:pt x="3015183" y="1044028"/>
                </a:lnTo>
                <a:lnTo>
                  <a:pt x="3055429" y="1058646"/>
                </a:lnTo>
                <a:lnTo>
                  <a:pt x="3099257" y="1063777"/>
                </a:lnTo>
                <a:lnTo>
                  <a:pt x="3143097" y="1058646"/>
                </a:lnTo>
                <a:lnTo>
                  <a:pt x="3183344" y="1044028"/>
                </a:lnTo>
                <a:lnTo>
                  <a:pt x="3218853" y="1021092"/>
                </a:lnTo>
                <a:lnTo>
                  <a:pt x="3248456" y="990993"/>
                </a:lnTo>
                <a:lnTo>
                  <a:pt x="3271024" y="954925"/>
                </a:lnTo>
                <a:lnTo>
                  <a:pt x="3285413" y="914019"/>
                </a:lnTo>
                <a:lnTo>
                  <a:pt x="3290455" y="869467"/>
                </a:lnTo>
                <a:close/>
              </a:path>
              <a:path w="4842509" h="4812030">
                <a:moveTo>
                  <a:pt x="3455378" y="1445844"/>
                </a:moveTo>
                <a:lnTo>
                  <a:pt x="3449624" y="1402283"/>
                </a:lnTo>
                <a:lnTo>
                  <a:pt x="3433368" y="1363154"/>
                </a:lnTo>
                <a:lnTo>
                  <a:pt x="3408159" y="1329994"/>
                </a:lnTo>
                <a:lnTo>
                  <a:pt x="3375533" y="1304378"/>
                </a:lnTo>
                <a:lnTo>
                  <a:pt x="3337026" y="1287868"/>
                </a:lnTo>
                <a:lnTo>
                  <a:pt x="3294164" y="1282014"/>
                </a:lnTo>
                <a:lnTo>
                  <a:pt x="3251314" y="1287868"/>
                </a:lnTo>
                <a:lnTo>
                  <a:pt x="3212795" y="1304378"/>
                </a:lnTo>
                <a:lnTo>
                  <a:pt x="3180169" y="1329994"/>
                </a:lnTo>
                <a:lnTo>
                  <a:pt x="3154959" y="1363154"/>
                </a:lnTo>
                <a:lnTo>
                  <a:pt x="3138716" y="1402283"/>
                </a:lnTo>
                <a:lnTo>
                  <a:pt x="3132950" y="1445844"/>
                </a:lnTo>
                <a:lnTo>
                  <a:pt x="3138716" y="1489392"/>
                </a:lnTo>
                <a:lnTo>
                  <a:pt x="3154959" y="1528533"/>
                </a:lnTo>
                <a:lnTo>
                  <a:pt x="3180169" y="1561680"/>
                </a:lnTo>
                <a:lnTo>
                  <a:pt x="3212795" y="1587309"/>
                </a:lnTo>
                <a:lnTo>
                  <a:pt x="3251314" y="1603819"/>
                </a:lnTo>
                <a:lnTo>
                  <a:pt x="3294164" y="1609674"/>
                </a:lnTo>
                <a:lnTo>
                  <a:pt x="3337026" y="1603819"/>
                </a:lnTo>
                <a:lnTo>
                  <a:pt x="3375533" y="1587309"/>
                </a:lnTo>
                <a:lnTo>
                  <a:pt x="3408159" y="1561680"/>
                </a:lnTo>
                <a:lnTo>
                  <a:pt x="3433368" y="1528533"/>
                </a:lnTo>
                <a:lnTo>
                  <a:pt x="3449624" y="1489392"/>
                </a:lnTo>
                <a:lnTo>
                  <a:pt x="3455378" y="1445844"/>
                </a:lnTo>
                <a:close/>
              </a:path>
              <a:path w="4842509" h="4812030">
                <a:moveTo>
                  <a:pt x="3677882" y="150622"/>
                </a:moveTo>
                <a:lnTo>
                  <a:pt x="3669868" y="100114"/>
                </a:lnTo>
                <a:lnTo>
                  <a:pt x="3647541" y="56248"/>
                </a:lnTo>
                <a:lnTo>
                  <a:pt x="3613505" y="21653"/>
                </a:lnTo>
                <a:lnTo>
                  <a:pt x="3572306" y="0"/>
                </a:lnTo>
                <a:lnTo>
                  <a:pt x="3468979" y="0"/>
                </a:lnTo>
                <a:lnTo>
                  <a:pt x="3427780" y="21653"/>
                </a:lnTo>
                <a:lnTo>
                  <a:pt x="3393744" y="56248"/>
                </a:lnTo>
                <a:lnTo>
                  <a:pt x="3371418" y="100114"/>
                </a:lnTo>
                <a:lnTo>
                  <a:pt x="3363404" y="150622"/>
                </a:lnTo>
                <a:lnTo>
                  <a:pt x="3371418" y="201129"/>
                </a:lnTo>
                <a:lnTo>
                  <a:pt x="3393744" y="244995"/>
                </a:lnTo>
                <a:lnTo>
                  <a:pt x="3427780" y="279577"/>
                </a:lnTo>
                <a:lnTo>
                  <a:pt x="3470935" y="302260"/>
                </a:lnTo>
                <a:lnTo>
                  <a:pt x="3520643" y="310413"/>
                </a:lnTo>
                <a:lnTo>
                  <a:pt x="3570338" y="302260"/>
                </a:lnTo>
                <a:lnTo>
                  <a:pt x="3613505" y="279577"/>
                </a:lnTo>
                <a:lnTo>
                  <a:pt x="3647541" y="244995"/>
                </a:lnTo>
                <a:lnTo>
                  <a:pt x="3669868" y="201129"/>
                </a:lnTo>
                <a:lnTo>
                  <a:pt x="3677882" y="150622"/>
                </a:lnTo>
                <a:close/>
              </a:path>
              <a:path w="4842509" h="4812030">
                <a:moveTo>
                  <a:pt x="3887127" y="718464"/>
                </a:moveTo>
                <a:lnTo>
                  <a:pt x="3882085" y="673912"/>
                </a:lnTo>
                <a:lnTo>
                  <a:pt x="3867696" y="633006"/>
                </a:lnTo>
                <a:lnTo>
                  <a:pt x="3845128" y="596925"/>
                </a:lnTo>
                <a:lnTo>
                  <a:pt x="3815524" y="566839"/>
                </a:lnTo>
                <a:lnTo>
                  <a:pt x="3780015" y="543902"/>
                </a:lnTo>
                <a:lnTo>
                  <a:pt x="3739769" y="529285"/>
                </a:lnTo>
                <a:lnTo>
                  <a:pt x="3695928" y="524154"/>
                </a:lnTo>
                <a:lnTo>
                  <a:pt x="3652101" y="529285"/>
                </a:lnTo>
                <a:lnTo>
                  <a:pt x="3611854" y="543902"/>
                </a:lnTo>
                <a:lnTo>
                  <a:pt x="3576345" y="566839"/>
                </a:lnTo>
                <a:lnTo>
                  <a:pt x="3546741" y="596925"/>
                </a:lnTo>
                <a:lnTo>
                  <a:pt x="3524173" y="633006"/>
                </a:lnTo>
                <a:lnTo>
                  <a:pt x="3509784" y="673912"/>
                </a:lnTo>
                <a:lnTo>
                  <a:pt x="3504730" y="718464"/>
                </a:lnTo>
                <a:lnTo>
                  <a:pt x="3509784" y="763016"/>
                </a:lnTo>
                <a:lnTo>
                  <a:pt x="3524173" y="803910"/>
                </a:lnTo>
                <a:lnTo>
                  <a:pt x="3546741" y="839990"/>
                </a:lnTo>
                <a:lnTo>
                  <a:pt x="3576345" y="870089"/>
                </a:lnTo>
                <a:lnTo>
                  <a:pt x="3611854" y="893025"/>
                </a:lnTo>
                <a:lnTo>
                  <a:pt x="3652101" y="907643"/>
                </a:lnTo>
                <a:lnTo>
                  <a:pt x="3695928" y="912774"/>
                </a:lnTo>
                <a:lnTo>
                  <a:pt x="3739769" y="907643"/>
                </a:lnTo>
                <a:lnTo>
                  <a:pt x="3780015" y="893025"/>
                </a:lnTo>
                <a:lnTo>
                  <a:pt x="3815524" y="870089"/>
                </a:lnTo>
                <a:lnTo>
                  <a:pt x="3845128" y="839990"/>
                </a:lnTo>
                <a:lnTo>
                  <a:pt x="3867696" y="803910"/>
                </a:lnTo>
                <a:lnTo>
                  <a:pt x="3882085" y="763016"/>
                </a:lnTo>
                <a:lnTo>
                  <a:pt x="3887127" y="718464"/>
                </a:lnTo>
                <a:close/>
              </a:path>
              <a:path w="4842509" h="4812030">
                <a:moveTo>
                  <a:pt x="4802949" y="2826423"/>
                </a:moveTo>
                <a:lnTo>
                  <a:pt x="4797895" y="2781871"/>
                </a:lnTo>
                <a:lnTo>
                  <a:pt x="4783518" y="2740977"/>
                </a:lnTo>
                <a:lnTo>
                  <a:pt x="4760950" y="2704896"/>
                </a:lnTo>
                <a:lnTo>
                  <a:pt x="4731334" y="2674810"/>
                </a:lnTo>
                <a:lnTo>
                  <a:pt x="4695837" y="2651874"/>
                </a:lnTo>
                <a:lnTo>
                  <a:pt x="4655591" y="2637256"/>
                </a:lnTo>
                <a:lnTo>
                  <a:pt x="4611751" y="2632113"/>
                </a:lnTo>
                <a:lnTo>
                  <a:pt x="4567910" y="2637256"/>
                </a:lnTo>
                <a:lnTo>
                  <a:pt x="4527664" y="2651874"/>
                </a:lnTo>
                <a:lnTo>
                  <a:pt x="4492168" y="2674810"/>
                </a:lnTo>
                <a:lnTo>
                  <a:pt x="4462551" y="2704896"/>
                </a:lnTo>
                <a:lnTo>
                  <a:pt x="4439983" y="2740977"/>
                </a:lnTo>
                <a:lnTo>
                  <a:pt x="4425607" y="2781871"/>
                </a:lnTo>
                <a:lnTo>
                  <a:pt x="4420552" y="2826423"/>
                </a:lnTo>
                <a:lnTo>
                  <a:pt x="4425607" y="2870987"/>
                </a:lnTo>
                <a:lnTo>
                  <a:pt x="4439983" y="2911881"/>
                </a:lnTo>
                <a:lnTo>
                  <a:pt x="4462551" y="2947962"/>
                </a:lnTo>
                <a:lnTo>
                  <a:pt x="4492168" y="2978048"/>
                </a:lnTo>
                <a:lnTo>
                  <a:pt x="4527664" y="3000984"/>
                </a:lnTo>
                <a:lnTo>
                  <a:pt x="4567910" y="3015602"/>
                </a:lnTo>
                <a:lnTo>
                  <a:pt x="4611751" y="3020733"/>
                </a:lnTo>
                <a:lnTo>
                  <a:pt x="4655591" y="3015602"/>
                </a:lnTo>
                <a:lnTo>
                  <a:pt x="4695837" y="3000984"/>
                </a:lnTo>
                <a:lnTo>
                  <a:pt x="4731334" y="2978048"/>
                </a:lnTo>
                <a:lnTo>
                  <a:pt x="4760950" y="2947962"/>
                </a:lnTo>
                <a:lnTo>
                  <a:pt x="4783518" y="2911881"/>
                </a:lnTo>
                <a:lnTo>
                  <a:pt x="4797895" y="2870987"/>
                </a:lnTo>
                <a:lnTo>
                  <a:pt x="4802949" y="2826423"/>
                </a:lnTo>
                <a:close/>
              </a:path>
              <a:path w="4842509" h="4812030">
                <a:moveTo>
                  <a:pt x="4841951" y="3211792"/>
                </a:moveTo>
                <a:lnTo>
                  <a:pt x="4773104" y="3214001"/>
                </a:lnTo>
                <a:lnTo>
                  <a:pt x="4732858" y="3228619"/>
                </a:lnTo>
                <a:lnTo>
                  <a:pt x="4697349" y="3251555"/>
                </a:lnTo>
                <a:lnTo>
                  <a:pt x="4667745" y="3281642"/>
                </a:lnTo>
                <a:lnTo>
                  <a:pt x="4645177" y="3317722"/>
                </a:lnTo>
                <a:lnTo>
                  <a:pt x="4630788" y="3358629"/>
                </a:lnTo>
                <a:lnTo>
                  <a:pt x="4625746" y="3403181"/>
                </a:lnTo>
                <a:lnTo>
                  <a:pt x="4630788" y="3447732"/>
                </a:lnTo>
                <a:lnTo>
                  <a:pt x="4645177" y="3488626"/>
                </a:lnTo>
                <a:lnTo>
                  <a:pt x="4667745" y="3524707"/>
                </a:lnTo>
                <a:lnTo>
                  <a:pt x="4697349" y="3554806"/>
                </a:lnTo>
                <a:lnTo>
                  <a:pt x="4732858" y="3577742"/>
                </a:lnTo>
                <a:lnTo>
                  <a:pt x="4773104" y="3592360"/>
                </a:lnTo>
                <a:lnTo>
                  <a:pt x="4816945" y="3597491"/>
                </a:lnTo>
                <a:lnTo>
                  <a:pt x="4841951" y="3594557"/>
                </a:lnTo>
                <a:lnTo>
                  <a:pt x="4841951" y="3211792"/>
                </a:lnTo>
                <a:close/>
              </a:path>
              <a:path w="4842509" h="4812030">
                <a:moveTo>
                  <a:pt x="4841951" y="1851342"/>
                </a:moveTo>
                <a:lnTo>
                  <a:pt x="4807712" y="1884832"/>
                </a:lnTo>
                <a:lnTo>
                  <a:pt x="4783315" y="1919909"/>
                </a:lnTo>
                <a:lnTo>
                  <a:pt x="4765014" y="1959063"/>
                </a:lnTo>
                <a:lnTo>
                  <a:pt x="4753534" y="2001583"/>
                </a:lnTo>
                <a:lnTo>
                  <a:pt x="4749546" y="2046757"/>
                </a:lnTo>
                <a:lnTo>
                  <a:pt x="4753534" y="2091944"/>
                </a:lnTo>
                <a:lnTo>
                  <a:pt x="4765014" y="2134463"/>
                </a:lnTo>
                <a:lnTo>
                  <a:pt x="4783315" y="2173617"/>
                </a:lnTo>
                <a:lnTo>
                  <a:pt x="4807712" y="2208695"/>
                </a:lnTo>
                <a:lnTo>
                  <a:pt x="4837519" y="2238997"/>
                </a:lnTo>
                <a:lnTo>
                  <a:pt x="4841951" y="2242185"/>
                </a:lnTo>
                <a:lnTo>
                  <a:pt x="4841951" y="1851342"/>
                </a:lnTo>
                <a:close/>
              </a:path>
              <a:path w="4842509" h="4812030">
                <a:moveTo>
                  <a:pt x="4841951" y="582485"/>
                </a:moveTo>
                <a:lnTo>
                  <a:pt x="4189387" y="582485"/>
                </a:lnTo>
                <a:lnTo>
                  <a:pt x="4140073" y="592455"/>
                </a:lnTo>
                <a:lnTo>
                  <a:pt x="4099814" y="619594"/>
                </a:lnTo>
                <a:lnTo>
                  <a:pt x="4072674" y="659866"/>
                </a:lnTo>
                <a:lnTo>
                  <a:pt x="4062730" y="709168"/>
                </a:lnTo>
                <a:lnTo>
                  <a:pt x="4072674" y="758482"/>
                </a:lnTo>
                <a:lnTo>
                  <a:pt x="4099814" y="798753"/>
                </a:lnTo>
                <a:lnTo>
                  <a:pt x="4140073" y="825906"/>
                </a:lnTo>
                <a:lnTo>
                  <a:pt x="4189387" y="835850"/>
                </a:lnTo>
                <a:lnTo>
                  <a:pt x="4767542" y="835850"/>
                </a:lnTo>
                <a:lnTo>
                  <a:pt x="4736668" y="873556"/>
                </a:lnTo>
                <a:lnTo>
                  <a:pt x="4705045" y="911199"/>
                </a:lnTo>
                <a:lnTo>
                  <a:pt x="4672723" y="948778"/>
                </a:lnTo>
                <a:lnTo>
                  <a:pt x="4639742" y="986294"/>
                </a:lnTo>
                <a:lnTo>
                  <a:pt x="4606137" y="1023747"/>
                </a:lnTo>
                <a:lnTo>
                  <a:pt x="4571949" y="1061110"/>
                </a:lnTo>
                <a:lnTo>
                  <a:pt x="4537214" y="1098384"/>
                </a:lnTo>
                <a:lnTo>
                  <a:pt x="4501985" y="1135583"/>
                </a:lnTo>
                <a:lnTo>
                  <a:pt x="4466285" y="1172667"/>
                </a:lnTo>
                <a:lnTo>
                  <a:pt x="4430166" y="1209662"/>
                </a:lnTo>
                <a:lnTo>
                  <a:pt x="4393654" y="1246543"/>
                </a:lnTo>
                <a:lnTo>
                  <a:pt x="4356811" y="1283309"/>
                </a:lnTo>
                <a:lnTo>
                  <a:pt x="4319663" y="1319961"/>
                </a:lnTo>
                <a:lnTo>
                  <a:pt x="4282249" y="1356474"/>
                </a:lnTo>
                <a:lnTo>
                  <a:pt x="4206786" y="1429118"/>
                </a:lnTo>
                <a:lnTo>
                  <a:pt x="4092625" y="1536966"/>
                </a:lnTo>
                <a:lnTo>
                  <a:pt x="3735552" y="1867319"/>
                </a:lnTo>
                <a:lnTo>
                  <a:pt x="3567468" y="2024532"/>
                </a:lnTo>
                <a:lnTo>
                  <a:pt x="3485985" y="2102446"/>
                </a:lnTo>
                <a:lnTo>
                  <a:pt x="3446056" y="2141245"/>
                </a:lnTo>
                <a:lnTo>
                  <a:pt x="3406711" y="2179929"/>
                </a:lnTo>
                <a:lnTo>
                  <a:pt x="3368014" y="2218512"/>
                </a:lnTo>
                <a:lnTo>
                  <a:pt x="3330003" y="2256993"/>
                </a:lnTo>
                <a:lnTo>
                  <a:pt x="3292716" y="2295372"/>
                </a:lnTo>
                <a:lnTo>
                  <a:pt x="3256216" y="2333663"/>
                </a:lnTo>
                <a:lnTo>
                  <a:pt x="3220529" y="2371852"/>
                </a:lnTo>
                <a:lnTo>
                  <a:pt x="3185718" y="2409952"/>
                </a:lnTo>
                <a:lnTo>
                  <a:pt x="3151809" y="2447963"/>
                </a:lnTo>
                <a:lnTo>
                  <a:pt x="3118866" y="2485885"/>
                </a:lnTo>
                <a:lnTo>
                  <a:pt x="3086925" y="2523731"/>
                </a:lnTo>
                <a:lnTo>
                  <a:pt x="3056039" y="2561488"/>
                </a:lnTo>
                <a:lnTo>
                  <a:pt x="3026245" y="2599169"/>
                </a:lnTo>
                <a:lnTo>
                  <a:pt x="2997581" y="2636761"/>
                </a:lnTo>
                <a:lnTo>
                  <a:pt x="2970111" y="2674289"/>
                </a:lnTo>
                <a:lnTo>
                  <a:pt x="2943860" y="2711742"/>
                </a:lnTo>
                <a:lnTo>
                  <a:pt x="2918904" y="2749118"/>
                </a:lnTo>
                <a:lnTo>
                  <a:pt x="2895257" y="2786430"/>
                </a:lnTo>
                <a:lnTo>
                  <a:pt x="2872981" y="2823680"/>
                </a:lnTo>
                <a:lnTo>
                  <a:pt x="2852102" y="2860865"/>
                </a:lnTo>
                <a:lnTo>
                  <a:pt x="2832697" y="2898000"/>
                </a:lnTo>
                <a:lnTo>
                  <a:pt x="2814790" y="2935059"/>
                </a:lnTo>
                <a:lnTo>
                  <a:pt x="2798432" y="2972066"/>
                </a:lnTo>
                <a:lnTo>
                  <a:pt x="2783662" y="3009023"/>
                </a:lnTo>
                <a:lnTo>
                  <a:pt x="2770543" y="3045930"/>
                </a:lnTo>
                <a:lnTo>
                  <a:pt x="2749334" y="3114700"/>
                </a:lnTo>
                <a:lnTo>
                  <a:pt x="2731732" y="3182582"/>
                </a:lnTo>
                <a:lnTo>
                  <a:pt x="2717584" y="3249536"/>
                </a:lnTo>
                <a:lnTo>
                  <a:pt x="2706751" y="3315551"/>
                </a:lnTo>
                <a:lnTo>
                  <a:pt x="2699054" y="3380562"/>
                </a:lnTo>
                <a:lnTo>
                  <a:pt x="2694368" y="3444557"/>
                </a:lnTo>
                <a:lnTo>
                  <a:pt x="2692539" y="3507486"/>
                </a:lnTo>
                <a:lnTo>
                  <a:pt x="2693416" y="3569322"/>
                </a:lnTo>
                <a:lnTo>
                  <a:pt x="2696845" y="3630015"/>
                </a:lnTo>
                <a:lnTo>
                  <a:pt x="2702687" y="3689553"/>
                </a:lnTo>
                <a:lnTo>
                  <a:pt x="2710777" y="3747884"/>
                </a:lnTo>
                <a:lnTo>
                  <a:pt x="2720975" y="3804970"/>
                </a:lnTo>
                <a:lnTo>
                  <a:pt x="2733116" y="3860787"/>
                </a:lnTo>
                <a:lnTo>
                  <a:pt x="2747073" y="3915295"/>
                </a:lnTo>
                <a:lnTo>
                  <a:pt x="2762681" y="3968458"/>
                </a:lnTo>
                <a:lnTo>
                  <a:pt x="2779801" y="4020235"/>
                </a:lnTo>
                <a:lnTo>
                  <a:pt x="2798267" y="4070591"/>
                </a:lnTo>
                <a:lnTo>
                  <a:pt x="2817952" y="4119499"/>
                </a:lnTo>
                <a:lnTo>
                  <a:pt x="2838678" y="4166908"/>
                </a:lnTo>
                <a:lnTo>
                  <a:pt x="2860319" y="4212806"/>
                </a:lnTo>
                <a:lnTo>
                  <a:pt x="2882709" y="4257129"/>
                </a:lnTo>
                <a:lnTo>
                  <a:pt x="2905709" y="4299864"/>
                </a:lnTo>
                <a:lnTo>
                  <a:pt x="2929166" y="4340974"/>
                </a:lnTo>
                <a:lnTo>
                  <a:pt x="2952927" y="4380408"/>
                </a:lnTo>
                <a:lnTo>
                  <a:pt x="2976854" y="4418139"/>
                </a:lnTo>
                <a:lnTo>
                  <a:pt x="3000768" y="4454131"/>
                </a:lnTo>
                <a:lnTo>
                  <a:pt x="3024555" y="4488345"/>
                </a:lnTo>
                <a:lnTo>
                  <a:pt x="3048038" y="4520755"/>
                </a:lnTo>
                <a:lnTo>
                  <a:pt x="3071076" y="4551324"/>
                </a:lnTo>
                <a:lnTo>
                  <a:pt x="3115233" y="4606772"/>
                </a:lnTo>
                <a:lnTo>
                  <a:pt x="3155810" y="4654410"/>
                </a:lnTo>
                <a:lnTo>
                  <a:pt x="3191624" y="4693945"/>
                </a:lnTo>
                <a:lnTo>
                  <a:pt x="3221456" y="4725098"/>
                </a:lnTo>
                <a:lnTo>
                  <a:pt x="3252393" y="4755489"/>
                </a:lnTo>
                <a:lnTo>
                  <a:pt x="3289871" y="4785195"/>
                </a:lnTo>
                <a:lnTo>
                  <a:pt x="3352101" y="4808791"/>
                </a:lnTo>
                <a:lnTo>
                  <a:pt x="3384816" y="4811725"/>
                </a:lnTo>
                <a:lnTo>
                  <a:pt x="3422065" y="4807928"/>
                </a:lnTo>
                <a:lnTo>
                  <a:pt x="3491369" y="4777714"/>
                </a:lnTo>
                <a:lnTo>
                  <a:pt x="3520922" y="4751438"/>
                </a:lnTo>
                <a:lnTo>
                  <a:pt x="3548837" y="4710963"/>
                </a:lnTo>
                <a:lnTo>
                  <a:pt x="3564598" y="4666081"/>
                </a:lnTo>
                <a:lnTo>
                  <a:pt x="3568331" y="4619295"/>
                </a:lnTo>
                <a:lnTo>
                  <a:pt x="3560165" y="4573067"/>
                </a:lnTo>
                <a:lnTo>
                  <a:pt x="3540239" y="4529861"/>
                </a:lnTo>
                <a:lnTo>
                  <a:pt x="3508654" y="4492129"/>
                </a:lnTo>
                <a:lnTo>
                  <a:pt x="3500399" y="4484382"/>
                </a:lnTo>
                <a:lnTo>
                  <a:pt x="3484295" y="4468546"/>
                </a:lnTo>
                <a:lnTo>
                  <a:pt x="3433026" y="4413796"/>
                </a:lnTo>
                <a:lnTo>
                  <a:pt x="3400107" y="4375455"/>
                </a:lnTo>
                <a:lnTo>
                  <a:pt x="3363798" y="4330217"/>
                </a:lnTo>
                <a:lnTo>
                  <a:pt x="3325253" y="4278363"/>
                </a:lnTo>
                <a:lnTo>
                  <a:pt x="3285566" y="4220172"/>
                </a:lnTo>
                <a:lnTo>
                  <a:pt x="3245878" y="4155960"/>
                </a:lnTo>
                <a:lnTo>
                  <a:pt x="3207283" y="4085996"/>
                </a:lnTo>
                <a:lnTo>
                  <a:pt x="3803065" y="4085996"/>
                </a:lnTo>
                <a:lnTo>
                  <a:pt x="3852380" y="4076039"/>
                </a:lnTo>
                <a:lnTo>
                  <a:pt x="3892639" y="4048887"/>
                </a:lnTo>
                <a:lnTo>
                  <a:pt x="3919766" y="4008628"/>
                </a:lnTo>
                <a:lnTo>
                  <a:pt x="3929723" y="3959314"/>
                </a:lnTo>
                <a:lnTo>
                  <a:pt x="3919766" y="3910012"/>
                </a:lnTo>
                <a:lnTo>
                  <a:pt x="3892639" y="3869740"/>
                </a:lnTo>
                <a:lnTo>
                  <a:pt x="3852380" y="3842588"/>
                </a:lnTo>
                <a:lnTo>
                  <a:pt x="3803065" y="3832631"/>
                </a:lnTo>
                <a:lnTo>
                  <a:pt x="3106051" y="3832631"/>
                </a:lnTo>
                <a:lnTo>
                  <a:pt x="3093821" y="3786289"/>
                </a:lnTo>
                <a:lnTo>
                  <a:pt x="3083318" y="3738765"/>
                </a:lnTo>
                <a:lnTo>
                  <a:pt x="3074657" y="3690099"/>
                </a:lnTo>
                <a:lnTo>
                  <a:pt x="3068002" y="3640340"/>
                </a:lnTo>
                <a:lnTo>
                  <a:pt x="3063494" y="3589528"/>
                </a:lnTo>
                <a:lnTo>
                  <a:pt x="3061284" y="3537686"/>
                </a:lnTo>
                <a:lnTo>
                  <a:pt x="4186415" y="3537686"/>
                </a:lnTo>
                <a:lnTo>
                  <a:pt x="4235729" y="3527742"/>
                </a:lnTo>
                <a:lnTo>
                  <a:pt x="4275988" y="3500590"/>
                </a:lnTo>
                <a:lnTo>
                  <a:pt x="4303128" y="3460318"/>
                </a:lnTo>
                <a:lnTo>
                  <a:pt x="4313072" y="3411004"/>
                </a:lnTo>
                <a:lnTo>
                  <a:pt x="4303128" y="3361702"/>
                </a:lnTo>
                <a:lnTo>
                  <a:pt x="4275988" y="3321431"/>
                </a:lnTo>
                <a:lnTo>
                  <a:pt x="4235729" y="3294291"/>
                </a:lnTo>
                <a:lnTo>
                  <a:pt x="4186415" y="3284321"/>
                </a:lnTo>
                <a:lnTo>
                  <a:pt x="3085935" y="3284321"/>
                </a:lnTo>
                <a:lnTo>
                  <a:pt x="3092831" y="3254083"/>
                </a:lnTo>
                <a:lnTo>
                  <a:pt x="3109315" y="3192983"/>
                </a:lnTo>
                <a:lnTo>
                  <a:pt x="3133902" y="3122079"/>
                </a:lnTo>
                <a:lnTo>
                  <a:pt x="3151809" y="3081401"/>
                </a:lnTo>
                <a:lnTo>
                  <a:pt x="3172637" y="3040075"/>
                </a:lnTo>
                <a:lnTo>
                  <a:pt x="3196209" y="2998165"/>
                </a:lnTo>
                <a:lnTo>
                  <a:pt x="3222371" y="2955658"/>
                </a:lnTo>
                <a:lnTo>
                  <a:pt x="3222929" y="2955658"/>
                </a:lnTo>
                <a:lnTo>
                  <a:pt x="3223450" y="2955823"/>
                </a:lnTo>
                <a:lnTo>
                  <a:pt x="4085818" y="2955823"/>
                </a:lnTo>
                <a:lnTo>
                  <a:pt x="4086631" y="2955658"/>
                </a:lnTo>
                <a:lnTo>
                  <a:pt x="4135132" y="2945866"/>
                </a:lnTo>
                <a:lnTo>
                  <a:pt x="4175391" y="2918714"/>
                </a:lnTo>
                <a:lnTo>
                  <a:pt x="4202519" y="2878455"/>
                </a:lnTo>
                <a:lnTo>
                  <a:pt x="4212475" y="2829141"/>
                </a:lnTo>
                <a:lnTo>
                  <a:pt x="4202519" y="2779839"/>
                </a:lnTo>
                <a:lnTo>
                  <a:pt x="4175391" y="2739567"/>
                </a:lnTo>
                <a:lnTo>
                  <a:pt x="4135132" y="2712415"/>
                </a:lnTo>
                <a:lnTo>
                  <a:pt x="4085818" y="2702458"/>
                </a:lnTo>
                <a:lnTo>
                  <a:pt x="3416541" y="2702458"/>
                </a:lnTo>
                <a:lnTo>
                  <a:pt x="3446754" y="2668371"/>
                </a:lnTo>
                <a:lnTo>
                  <a:pt x="3477958" y="2634030"/>
                </a:lnTo>
                <a:lnTo>
                  <a:pt x="3510102" y="2599436"/>
                </a:lnTo>
                <a:lnTo>
                  <a:pt x="3543135" y="2564612"/>
                </a:lnTo>
                <a:lnTo>
                  <a:pt x="3577018" y="2529548"/>
                </a:lnTo>
                <a:lnTo>
                  <a:pt x="3611702" y="2494267"/>
                </a:lnTo>
                <a:lnTo>
                  <a:pt x="3647122" y="2458758"/>
                </a:lnTo>
                <a:lnTo>
                  <a:pt x="3683254" y="2423045"/>
                </a:lnTo>
                <a:lnTo>
                  <a:pt x="3720046" y="2387117"/>
                </a:lnTo>
                <a:lnTo>
                  <a:pt x="3795395" y="2314702"/>
                </a:lnTo>
                <a:lnTo>
                  <a:pt x="3912184" y="2204707"/>
                </a:lnTo>
                <a:lnTo>
                  <a:pt x="4351325" y="1798180"/>
                </a:lnTo>
                <a:lnTo>
                  <a:pt x="4468863" y="1687245"/>
                </a:lnTo>
                <a:lnTo>
                  <a:pt x="4546206" y="1612912"/>
                </a:lnTo>
                <a:lnTo>
                  <a:pt x="4584484" y="1575625"/>
                </a:lnTo>
                <a:lnTo>
                  <a:pt x="4622444" y="1538236"/>
                </a:lnTo>
                <a:lnTo>
                  <a:pt x="4660087" y="1500771"/>
                </a:lnTo>
                <a:lnTo>
                  <a:pt x="4697361" y="1463205"/>
                </a:lnTo>
                <a:lnTo>
                  <a:pt x="4734242" y="1425549"/>
                </a:lnTo>
                <a:lnTo>
                  <a:pt x="4770691" y="1387792"/>
                </a:lnTo>
                <a:lnTo>
                  <a:pt x="4806696" y="1349933"/>
                </a:lnTo>
                <a:lnTo>
                  <a:pt x="4841951" y="1312240"/>
                </a:lnTo>
                <a:lnTo>
                  <a:pt x="4841951" y="582485"/>
                </a:lnTo>
                <a:close/>
              </a:path>
              <a:path w="4842509" h="4812030">
                <a:moveTo>
                  <a:pt x="4841951" y="7937"/>
                </a:moveTo>
                <a:lnTo>
                  <a:pt x="4133786" y="7937"/>
                </a:lnTo>
                <a:lnTo>
                  <a:pt x="4084472" y="17907"/>
                </a:lnTo>
                <a:lnTo>
                  <a:pt x="4044213" y="45046"/>
                </a:lnTo>
                <a:lnTo>
                  <a:pt x="4017073" y="85318"/>
                </a:lnTo>
                <a:lnTo>
                  <a:pt x="4007129" y="134620"/>
                </a:lnTo>
                <a:lnTo>
                  <a:pt x="4017073" y="183934"/>
                </a:lnTo>
                <a:lnTo>
                  <a:pt x="4044213" y="224205"/>
                </a:lnTo>
                <a:lnTo>
                  <a:pt x="4084472" y="251358"/>
                </a:lnTo>
                <a:lnTo>
                  <a:pt x="4133786" y="261315"/>
                </a:lnTo>
                <a:lnTo>
                  <a:pt x="4841951" y="261315"/>
                </a:lnTo>
                <a:lnTo>
                  <a:pt x="4841951" y="7937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9489945-D82B-16EA-87F9-4DB1AC09BCAB}"/>
              </a:ext>
            </a:extLst>
          </p:cNvPr>
          <p:cNvGrpSpPr/>
          <p:nvPr userDrawn="1"/>
        </p:nvGrpSpPr>
        <p:grpSpPr>
          <a:xfrm>
            <a:off x="9598" y="4557616"/>
            <a:ext cx="3097294" cy="2298207"/>
            <a:chOff x="9598" y="4557616"/>
            <a:chExt cx="3097294" cy="2298207"/>
          </a:xfrm>
        </p:grpSpPr>
        <p:sp>
          <p:nvSpPr>
            <p:cNvPr id="22" name="object 4">
              <a:extLst>
                <a:ext uri="{FF2B5EF4-FFF2-40B4-BE49-F238E27FC236}">
                  <a16:creationId xmlns:a16="http://schemas.microsoft.com/office/drawing/2014/main" id="{863EF05D-4F3C-2EAC-0BD4-17EC180015FD}"/>
                </a:ext>
              </a:extLst>
            </p:cNvPr>
            <p:cNvSpPr/>
            <p:nvPr/>
          </p:nvSpPr>
          <p:spPr>
            <a:xfrm>
              <a:off x="1316370" y="6327748"/>
              <a:ext cx="614398" cy="528026"/>
            </a:xfrm>
            <a:custGeom>
              <a:avLst/>
              <a:gdLst/>
              <a:ahLst/>
              <a:cxnLst/>
              <a:rect l="l" t="t" r="r" b="b"/>
              <a:pathLst>
                <a:path w="677544" h="582295">
                  <a:moveTo>
                    <a:pt x="166528" y="0"/>
                  </a:moveTo>
                  <a:lnTo>
                    <a:pt x="120868" y="10089"/>
                  </a:lnTo>
                  <a:lnTo>
                    <a:pt x="78669" y="31774"/>
                  </a:lnTo>
                  <a:lnTo>
                    <a:pt x="42356" y="64816"/>
                  </a:lnTo>
                  <a:lnTo>
                    <a:pt x="16032" y="106257"/>
                  </a:lnTo>
                  <a:lnTo>
                    <a:pt x="1987" y="151637"/>
                  </a:lnTo>
                  <a:lnTo>
                    <a:pt x="0" y="198494"/>
                  </a:lnTo>
                  <a:lnTo>
                    <a:pt x="9847" y="244368"/>
                  </a:lnTo>
                  <a:lnTo>
                    <a:pt x="31309" y="286798"/>
                  </a:lnTo>
                  <a:lnTo>
                    <a:pt x="64161" y="323324"/>
                  </a:lnTo>
                  <a:lnTo>
                    <a:pt x="72492" y="330740"/>
                  </a:lnTo>
                  <a:lnTo>
                    <a:pt x="89603" y="347032"/>
                  </a:lnTo>
                  <a:lnTo>
                    <a:pt x="143984" y="405507"/>
                  </a:lnTo>
                  <a:lnTo>
                    <a:pt x="178162" y="447320"/>
                  </a:lnTo>
                  <a:lnTo>
                    <a:pt x="214937" y="497272"/>
                  </a:lnTo>
                  <a:lnTo>
                    <a:pt x="252764" y="555177"/>
                  </a:lnTo>
                  <a:lnTo>
                    <a:pt x="267956" y="581905"/>
                  </a:lnTo>
                  <a:lnTo>
                    <a:pt x="676956" y="581905"/>
                  </a:lnTo>
                  <a:lnTo>
                    <a:pt x="654079" y="529010"/>
                  </a:lnTo>
                  <a:lnTo>
                    <a:pt x="630400" y="479497"/>
                  </a:lnTo>
                  <a:lnTo>
                    <a:pt x="605823" y="432480"/>
                  </a:lnTo>
                  <a:lnTo>
                    <a:pt x="580604" y="387985"/>
                  </a:lnTo>
                  <a:lnTo>
                    <a:pt x="555000" y="346039"/>
                  </a:lnTo>
                  <a:lnTo>
                    <a:pt x="529267" y="306670"/>
                  </a:lnTo>
                  <a:lnTo>
                    <a:pt x="503664" y="269906"/>
                  </a:lnTo>
                  <a:lnTo>
                    <a:pt x="478447" y="235772"/>
                  </a:lnTo>
                  <a:lnTo>
                    <a:pt x="453872" y="204296"/>
                  </a:lnTo>
                  <a:lnTo>
                    <a:pt x="407680" y="149427"/>
                  </a:lnTo>
                  <a:lnTo>
                    <a:pt x="367144" y="105516"/>
                  </a:lnTo>
                  <a:lnTo>
                    <a:pt x="334319" y="72781"/>
                  </a:lnTo>
                  <a:lnTo>
                    <a:pt x="300026" y="41702"/>
                  </a:lnTo>
                  <a:lnTo>
                    <a:pt x="258532" y="15566"/>
                  </a:lnTo>
                  <a:lnTo>
                    <a:pt x="213224" y="1745"/>
                  </a:lnTo>
                  <a:lnTo>
                    <a:pt x="166528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5">
              <a:extLst>
                <a:ext uri="{FF2B5EF4-FFF2-40B4-BE49-F238E27FC236}">
                  <a16:creationId xmlns:a16="http://schemas.microsoft.com/office/drawing/2014/main" id="{CB05B7DE-D1A8-92D2-6742-E486186D58AC}"/>
                </a:ext>
              </a:extLst>
            </p:cNvPr>
            <p:cNvSpPr/>
            <p:nvPr/>
          </p:nvSpPr>
          <p:spPr>
            <a:xfrm>
              <a:off x="809301" y="6172078"/>
              <a:ext cx="347219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6"/>
                  </a:lnTo>
                  <a:lnTo>
                    <a:pt x="42002" y="72776"/>
                  </a:lnTo>
                  <a:lnTo>
                    <a:pt x="19432" y="108852"/>
                  </a:lnTo>
                  <a:lnTo>
                    <a:pt x="5049" y="149748"/>
                  </a:lnTo>
                  <a:lnTo>
                    <a:pt x="0" y="194297"/>
                  </a:lnTo>
                  <a:lnTo>
                    <a:pt x="5049" y="238850"/>
                  </a:lnTo>
                  <a:lnTo>
                    <a:pt x="19432" y="279750"/>
                  </a:lnTo>
                  <a:lnTo>
                    <a:pt x="42002" y="315828"/>
                  </a:lnTo>
                  <a:lnTo>
                    <a:pt x="71611" y="345919"/>
                  </a:lnTo>
                  <a:lnTo>
                    <a:pt x="107112" y="368857"/>
                  </a:lnTo>
                  <a:lnTo>
                    <a:pt x="147357" y="383475"/>
                  </a:lnTo>
                  <a:lnTo>
                    <a:pt x="191198" y="388607"/>
                  </a:lnTo>
                  <a:lnTo>
                    <a:pt x="235039" y="383475"/>
                  </a:lnTo>
                  <a:lnTo>
                    <a:pt x="275284" y="368857"/>
                  </a:lnTo>
                  <a:lnTo>
                    <a:pt x="310785" y="345919"/>
                  </a:lnTo>
                  <a:lnTo>
                    <a:pt x="340394" y="315828"/>
                  </a:lnTo>
                  <a:lnTo>
                    <a:pt x="362964" y="279750"/>
                  </a:lnTo>
                  <a:lnTo>
                    <a:pt x="377347" y="238850"/>
                  </a:lnTo>
                  <a:lnTo>
                    <a:pt x="382397" y="194297"/>
                  </a:lnTo>
                  <a:lnTo>
                    <a:pt x="377347" y="149748"/>
                  </a:lnTo>
                  <a:lnTo>
                    <a:pt x="362964" y="108852"/>
                  </a:lnTo>
                  <a:lnTo>
                    <a:pt x="340394" y="72776"/>
                  </a:lnTo>
                  <a:lnTo>
                    <a:pt x="310785" y="42686"/>
                  </a:lnTo>
                  <a:lnTo>
                    <a:pt x="275284" y="19749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6">
              <a:extLst>
                <a:ext uri="{FF2B5EF4-FFF2-40B4-BE49-F238E27FC236}">
                  <a16:creationId xmlns:a16="http://schemas.microsoft.com/office/drawing/2014/main" id="{B42D0B40-8726-CFF6-45C8-D6DD9073ADC5}"/>
                </a:ext>
              </a:extLst>
            </p:cNvPr>
            <p:cNvSpPr/>
            <p:nvPr/>
          </p:nvSpPr>
          <p:spPr>
            <a:xfrm>
              <a:off x="1879928" y="6007961"/>
              <a:ext cx="347219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10"/>
                  </a:lnTo>
                  <a:lnTo>
                    <a:pt x="5049" y="238863"/>
                  </a:lnTo>
                  <a:lnTo>
                    <a:pt x="19432" y="279762"/>
                  </a:lnTo>
                  <a:lnTo>
                    <a:pt x="42002" y="315841"/>
                  </a:lnTo>
                  <a:lnTo>
                    <a:pt x="71611" y="345932"/>
                  </a:lnTo>
                  <a:lnTo>
                    <a:pt x="107112" y="368870"/>
                  </a:lnTo>
                  <a:lnTo>
                    <a:pt x="147357" y="383488"/>
                  </a:lnTo>
                  <a:lnTo>
                    <a:pt x="191198" y="388620"/>
                  </a:lnTo>
                  <a:lnTo>
                    <a:pt x="235035" y="383488"/>
                  </a:lnTo>
                  <a:lnTo>
                    <a:pt x="275279" y="368870"/>
                  </a:lnTo>
                  <a:lnTo>
                    <a:pt x="310779" y="345932"/>
                  </a:lnTo>
                  <a:lnTo>
                    <a:pt x="340390" y="315841"/>
                  </a:lnTo>
                  <a:lnTo>
                    <a:pt x="362961" y="279762"/>
                  </a:lnTo>
                  <a:lnTo>
                    <a:pt x="377346" y="238863"/>
                  </a:lnTo>
                  <a:lnTo>
                    <a:pt x="382397" y="194310"/>
                  </a:lnTo>
                  <a:lnTo>
                    <a:pt x="377346" y="149756"/>
                  </a:lnTo>
                  <a:lnTo>
                    <a:pt x="362961" y="108857"/>
                  </a:lnTo>
                  <a:lnTo>
                    <a:pt x="340390" y="72778"/>
                  </a:lnTo>
                  <a:lnTo>
                    <a:pt x="310779" y="42687"/>
                  </a:lnTo>
                  <a:lnTo>
                    <a:pt x="275279" y="19749"/>
                  </a:lnTo>
                  <a:lnTo>
                    <a:pt x="235035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7">
              <a:extLst>
                <a:ext uri="{FF2B5EF4-FFF2-40B4-BE49-F238E27FC236}">
                  <a16:creationId xmlns:a16="http://schemas.microsoft.com/office/drawing/2014/main" id="{94932D03-1DB6-8192-A37F-9BC1EC4AD97E}"/>
                </a:ext>
              </a:extLst>
            </p:cNvPr>
            <p:cNvSpPr/>
            <p:nvPr/>
          </p:nvSpPr>
          <p:spPr>
            <a:xfrm>
              <a:off x="1755210" y="5407218"/>
              <a:ext cx="347219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09"/>
                  </a:lnTo>
                  <a:lnTo>
                    <a:pt x="5049" y="238863"/>
                  </a:lnTo>
                  <a:lnTo>
                    <a:pt x="19432" y="279762"/>
                  </a:lnTo>
                  <a:lnTo>
                    <a:pt x="42002" y="315841"/>
                  </a:lnTo>
                  <a:lnTo>
                    <a:pt x="71611" y="345932"/>
                  </a:lnTo>
                  <a:lnTo>
                    <a:pt x="107112" y="368870"/>
                  </a:lnTo>
                  <a:lnTo>
                    <a:pt x="147357" y="383488"/>
                  </a:lnTo>
                  <a:lnTo>
                    <a:pt x="191198" y="388619"/>
                  </a:lnTo>
                  <a:lnTo>
                    <a:pt x="235039" y="383488"/>
                  </a:lnTo>
                  <a:lnTo>
                    <a:pt x="275284" y="368870"/>
                  </a:lnTo>
                  <a:lnTo>
                    <a:pt x="310785" y="345932"/>
                  </a:lnTo>
                  <a:lnTo>
                    <a:pt x="340394" y="315841"/>
                  </a:lnTo>
                  <a:lnTo>
                    <a:pt x="362964" y="279762"/>
                  </a:lnTo>
                  <a:lnTo>
                    <a:pt x="377347" y="238863"/>
                  </a:lnTo>
                  <a:lnTo>
                    <a:pt x="382397" y="194309"/>
                  </a:lnTo>
                  <a:lnTo>
                    <a:pt x="377347" y="149756"/>
                  </a:lnTo>
                  <a:lnTo>
                    <a:pt x="362964" y="108857"/>
                  </a:lnTo>
                  <a:lnTo>
                    <a:pt x="340394" y="72778"/>
                  </a:lnTo>
                  <a:lnTo>
                    <a:pt x="310785" y="42687"/>
                  </a:lnTo>
                  <a:lnTo>
                    <a:pt x="275284" y="19749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870B1266-3B19-111C-D391-A0174B1E3628}"/>
                </a:ext>
              </a:extLst>
            </p:cNvPr>
            <p:cNvSpPr/>
            <p:nvPr/>
          </p:nvSpPr>
          <p:spPr>
            <a:xfrm>
              <a:off x="1088618" y="5550074"/>
              <a:ext cx="415741" cy="422651"/>
            </a:xfrm>
            <a:custGeom>
              <a:avLst/>
              <a:gdLst/>
              <a:ahLst/>
              <a:cxnLst/>
              <a:rect l="l" t="t" r="r" b="b"/>
              <a:pathLst>
                <a:path w="458469" h="466090">
                  <a:moveTo>
                    <a:pt x="229044" y="0"/>
                  </a:moveTo>
                  <a:lnTo>
                    <a:pt x="182885" y="4728"/>
                  </a:lnTo>
                  <a:lnTo>
                    <a:pt x="139892" y="18290"/>
                  </a:lnTo>
                  <a:lnTo>
                    <a:pt x="100986" y="39750"/>
                  </a:lnTo>
                  <a:lnTo>
                    <a:pt x="67087" y="68172"/>
                  </a:lnTo>
                  <a:lnTo>
                    <a:pt x="39118" y="102620"/>
                  </a:lnTo>
                  <a:lnTo>
                    <a:pt x="18000" y="142158"/>
                  </a:lnTo>
                  <a:lnTo>
                    <a:pt x="4653" y="185852"/>
                  </a:lnTo>
                  <a:lnTo>
                    <a:pt x="0" y="232765"/>
                  </a:lnTo>
                  <a:lnTo>
                    <a:pt x="4653" y="279679"/>
                  </a:lnTo>
                  <a:lnTo>
                    <a:pt x="18000" y="323374"/>
                  </a:lnTo>
                  <a:lnTo>
                    <a:pt x="39118" y="362915"/>
                  </a:lnTo>
                  <a:lnTo>
                    <a:pt x="67087" y="397365"/>
                  </a:lnTo>
                  <a:lnTo>
                    <a:pt x="100986" y="425789"/>
                  </a:lnTo>
                  <a:lnTo>
                    <a:pt x="139892" y="447251"/>
                  </a:lnTo>
                  <a:lnTo>
                    <a:pt x="182885" y="460814"/>
                  </a:lnTo>
                  <a:lnTo>
                    <a:pt x="229044" y="465543"/>
                  </a:lnTo>
                  <a:lnTo>
                    <a:pt x="275207" y="460814"/>
                  </a:lnTo>
                  <a:lnTo>
                    <a:pt x="318203" y="447251"/>
                  </a:lnTo>
                  <a:lnTo>
                    <a:pt x="357112" y="425789"/>
                  </a:lnTo>
                  <a:lnTo>
                    <a:pt x="391012" y="397365"/>
                  </a:lnTo>
                  <a:lnTo>
                    <a:pt x="418982" y="362915"/>
                  </a:lnTo>
                  <a:lnTo>
                    <a:pt x="440101" y="323374"/>
                  </a:lnTo>
                  <a:lnTo>
                    <a:pt x="453448" y="279679"/>
                  </a:lnTo>
                  <a:lnTo>
                    <a:pt x="458101" y="232765"/>
                  </a:lnTo>
                  <a:lnTo>
                    <a:pt x="453448" y="185852"/>
                  </a:lnTo>
                  <a:lnTo>
                    <a:pt x="440101" y="142158"/>
                  </a:lnTo>
                  <a:lnTo>
                    <a:pt x="418982" y="102620"/>
                  </a:lnTo>
                  <a:lnTo>
                    <a:pt x="391012" y="68172"/>
                  </a:lnTo>
                  <a:lnTo>
                    <a:pt x="357112" y="39750"/>
                  </a:lnTo>
                  <a:lnTo>
                    <a:pt x="318203" y="18290"/>
                  </a:lnTo>
                  <a:lnTo>
                    <a:pt x="275207" y="4728"/>
                  </a:lnTo>
                  <a:lnTo>
                    <a:pt x="229044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9">
              <a:extLst>
                <a:ext uri="{FF2B5EF4-FFF2-40B4-BE49-F238E27FC236}">
                  <a16:creationId xmlns:a16="http://schemas.microsoft.com/office/drawing/2014/main" id="{A1B8B559-FDDD-3768-BE13-48E60B67B738}"/>
                </a:ext>
              </a:extLst>
            </p:cNvPr>
            <p:cNvSpPr/>
            <p:nvPr/>
          </p:nvSpPr>
          <p:spPr>
            <a:xfrm>
              <a:off x="2464854" y="6493633"/>
              <a:ext cx="642038" cy="362190"/>
            </a:xfrm>
            <a:custGeom>
              <a:avLst/>
              <a:gdLst/>
              <a:ahLst/>
              <a:cxnLst/>
              <a:rect l="l" t="t" r="r" b="b"/>
              <a:pathLst>
                <a:path w="708025" h="399415">
                  <a:moveTo>
                    <a:pt x="353898" y="0"/>
                  </a:moveTo>
                  <a:lnTo>
                    <a:pt x="305876" y="3283"/>
                  </a:lnTo>
                  <a:lnTo>
                    <a:pt x="259817" y="12847"/>
                  </a:lnTo>
                  <a:lnTo>
                    <a:pt x="216144" y="28263"/>
                  </a:lnTo>
                  <a:lnTo>
                    <a:pt x="175278" y="49103"/>
                  </a:lnTo>
                  <a:lnTo>
                    <a:pt x="137641" y="74938"/>
                  </a:lnTo>
                  <a:lnTo>
                    <a:pt x="103654" y="105340"/>
                  </a:lnTo>
                  <a:lnTo>
                    <a:pt x="73739" y="139879"/>
                  </a:lnTo>
                  <a:lnTo>
                    <a:pt x="48317" y="178129"/>
                  </a:lnTo>
                  <a:lnTo>
                    <a:pt x="27811" y="219659"/>
                  </a:lnTo>
                  <a:lnTo>
                    <a:pt x="12641" y="264042"/>
                  </a:lnTo>
                  <a:lnTo>
                    <a:pt x="3230" y="310849"/>
                  </a:lnTo>
                  <a:lnTo>
                    <a:pt x="0" y="359651"/>
                  </a:lnTo>
                  <a:lnTo>
                    <a:pt x="2602" y="398971"/>
                  </a:lnTo>
                  <a:lnTo>
                    <a:pt x="705193" y="398971"/>
                  </a:lnTo>
                  <a:lnTo>
                    <a:pt x="707796" y="359651"/>
                  </a:lnTo>
                  <a:lnTo>
                    <a:pt x="704565" y="310849"/>
                  </a:lnTo>
                  <a:lnTo>
                    <a:pt x="695154" y="264042"/>
                  </a:lnTo>
                  <a:lnTo>
                    <a:pt x="679985" y="219659"/>
                  </a:lnTo>
                  <a:lnTo>
                    <a:pt x="659479" y="178129"/>
                  </a:lnTo>
                  <a:lnTo>
                    <a:pt x="634057" y="139879"/>
                  </a:lnTo>
                  <a:lnTo>
                    <a:pt x="604142" y="105340"/>
                  </a:lnTo>
                  <a:lnTo>
                    <a:pt x="570155" y="74938"/>
                  </a:lnTo>
                  <a:lnTo>
                    <a:pt x="532517" y="49103"/>
                  </a:lnTo>
                  <a:lnTo>
                    <a:pt x="491651" y="28263"/>
                  </a:lnTo>
                  <a:lnTo>
                    <a:pt x="447978" y="12847"/>
                  </a:lnTo>
                  <a:lnTo>
                    <a:pt x="401920" y="3283"/>
                  </a:lnTo>
                  <a:lnTo>
                    <a:pt x="353898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0">
              <a:extLst>
                <a:ext uri="{FF2B5EF4-FFF2-40B4-BE49-F238E27FC236}">
                  <a16:creationId xmlns:a16="http://schemas.microsoft.com/office/drawing/2014/main" id="{9412B5DB-583A-8967-5D35-7E8CFCA6F004}"/>
                </a:ext>
              </a:extLst>
            </p:cNvPr>
            <p:cNvSpPr/>
            <p:nvPr/>
          </p:nvSpPr>
          <p:spPr>
            <a:xfrm>
              <a:off x="871644" y="4706903"/>
              <a:ext cx="536087" cy="545300"/>
            </a:xfrm>
            <a:custGeom>
              <a:avLst/>
              <a:gdLst/>
              <a:ahLst/>
              <a:cxnLst/>
              <a:rect l="l" t="t" r="r" b="b"/>
              <a:pathLst>
                <a:path w="591185" h="601345">
                  <a:moveTo>
                    <a:pt x="295554" y="0"/>
                  </a:moveTo>
                  <a:lnTo>
                    <a:pt x="247613" y="3930"/>
                  </a:lnTo>
                  <a:lnTo>
                    <a:pt x="202135" y="15311"/>
                  </a:lnTo>
                  <a:lnTo>
                    <a:pt x="159728" y="33523"/>
                  </a:lnTo>
                  <a:lnTo>
                    <a:pt x="121002" y="57949"/>
                  </a:lnTo>
                  <a:lnTo>
                    <a:pt x="86564" y="87969"/>
                  </a:lnTo>
                  <a:lnTo>
                    <a:pt x="57024" y="122966"/>
                  </a:lnTo>
                  <a:lnTo>
                    <a:pt x="32988" y="162321"/>
                  </a:lnTo>
                  <a:lnTo>
                    <a:pt x="15067" y="205417"/>
                  </a:lnTo>
                  <a:lnTo>
                    <a:pt x="3868" y="251634"/>
                  </a:lnTo>
                  <a:lnTo>
                    <a:pt x="0" y="300354"/>
                  </a:lnTo>
                  <a:lnTo>
                    <a:pt x="3868" y="349075"/>
                  </a:lnTo>
                  <a:lnTo>
                    <a:pt x="15067" y="395294"/>
                  </a:lnTo>
                  <a:lnTo>
                    <a:pt x="32988" y="438390"/>
                  </a:lnTo>
                  <a:lnTo>
                    <a:pt x="57024" y="477747"/>
                  </a:lnTo>
                  <a:lnTo>
                    <a:pt x="86564" y="512746"/>
                  </a:lnTo>
                  <a:lnTo>
                    <a:pt x="121002" y="542768"/>
                  </a:lnTo>
                  <a:lnTo>
                    <a:pt x="159728" y="567195"/>
                  </a:lnTo>
                  <a:lnTo>
                    <a:pt x="202135" y="585409"/>
                  </a:lnTo>
                  <a:lnTo>
                    <a:pt x="247613" y="596791"/>
                  </a:lnTo>
                  <a:lnTo>
                    <a:pt x="295554" y="600722"/>
                  </a:lnTo>
                  <a:lnTo>
                    <a:pt x="343495" y="596791"/>
                  </a:lnTo>
                  <a:lnTo>
                    <a:pt x="388973" y="585409"/>
                  </a:lnTo>
                  <a:lnTo>
                    <a:pt x="431379" y="567195"/>
                  </a:lnTo>
                  <a:lnTo>
                    <a:pt x="470106" y="542768"/>
                  </a:lnTo>
                  <a:lnTo>
                    <a:pt x="504544" y="512746"/>
                  </a:lnTo>
                  <a:lnTo>
                    <a:pt x="534084" y="477747"/>
                  </a:lnTo>
                  <a:lnTo>
                    <a:pt x="558120" y="438390"/>
                  </a:lnTo>
                  <a:lnTo>
                    <a:pt x="576041" y="395294"/>
                  </a:lnTo>
                  <a:lnTo>
                    <a:pt x="587240" y="349075"/>
                  </a:lnTo>
                  <a:lnTo>
                    <a:pt x="591108" y="300354"/>
                  </a:lnTo>
                  <a:lnTo>
                    <a:pt x="587240" y="251634"/>
                  </a:lnTo>
                  <a:lnTo>
                    <a:pt x="576041" y="205417"/>
                  </a:lnTo>
                  <a:lnTo>
                    <a:pt x="558120" y="162321"/>
                  </a:lnTo>
                  <a:lnTo>
                    <a:pt x="534084" y="122966"/>
                  </a:lnTo>
                  <a:lnTo>
                    <a:pt x="504544" y="87969"/>
                  </a:lnTo>
                  <a:lnTo>
                    <a:pt x="470106" y="57949"/>
                  </a:lnTo>
                  <a:lnTo>
                    <a:pt x="431379" y="33523"/>
                  </a:lnTo>
                  <a:lnTo>
                    <a:pt x="388973" y="15311"/>
                  </a:lnTo>
                  <a:lnTo>
                    <a:pt x="343495" y="3930"/>
                  </a:lnTo>
                  <a:lnTo>
                    <a:pt x="295554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1">
              <a:extLst>
                <a:ext uri="{FF2B5EF4-FFF2-40B4-BE49-F238E27FC236}">
                  <a16:creationId xmlns:a16="http://schemas.microsoft.com/office/drawing/2014/main" id="{357063B8-8F24-016B-ED8E-8A23E93B516A}"/>
                </a:ext>
              </a:extLst>
            </p:cNvPr>
            <p:cNvSpPr/>
            <p:nvPr/>
          </p:nvSpPr>
          <p:spPr>
            <a:xfrm>
              <a:off x="9598" y="4557616"/>
              <a:ext cx="660464" cy="2298092"/>
            </a:xfrm>
            <a:custGeom>
              <a:avLst/>
              <a:gdLst/>
              <a:ahLst/>
              <a:cxnLst/>
              <a:rect l="l" t="t" r="r" b="b"/>
              <a:pathLst>
                <a:path w="728345" h="2534284">
                  <a:moveTo>
                    <a:pt x="339378" y="1250138"/>
                  </a:moveTo>
                  <a:lnTo>
                    <a:pt x="0" y="1250138"/>
                  </a:lnTo>
                  <a:lnTo>
                    <a:pt x="0" y="1503516"/>
                  </a:lnTo>
                  <a:lnTo>
                    <a:pt x="293099" y="1503516"/>
                  </a:lnTo>
                  <a:lnTo>
                    <a:pt x="275124" y="1549292"/>
                  </a:lnTo>
                  <a:lnTo>
                    <a:pt x="255196" y="1595118"/>
                  </a:lnTo>
                  <a:lnTo>
                    <a:pt x="233381" y="1640986"/>
                  </a:lnTo>
                  <a:lnTo>
                    <a:pt x="209742" y="1686883"/>
                  </a:lnTo>
                  <a:lnTo>
                    <a:pt x="184347" y="1732802"/>
                  </a:lnTo>
                  <a:lnTo>
                    <a:pt x="157259" y="1778731"/>
                  </a:lnTo>
                  <a:lnTo>
                    <a:pt x="128545" y="1824661"/>
                  </a:lnTo>
                  <a:lnTo>
                    <a:pt x="0" y="1824661"/>
                  </a:lnTo>
                  <a:lnTo>
                    <a:pt x="0" y="2533969"/>
                  </a:lnTo>
                  <a:lnTo>
                    <a:pt x="37168" y="2533969"/>
                  </a:lnTo>
                  <a:lnTo>
                    <a:pt x="53615" y="2516081"/>
                  </a:lnTo>
                  <a:lnTo>
                    <a:pt x="88081" y="2477894"/>
                  </a:lnTo>
                  <a:lnTo>
                    <a:pt x="121975" y="2439592"/>
                  </a:lnTo>
                  <a:lnTo>
                    <a:pt x="155266" y="2401172"/>
                  </a:lnTo>
                  <a:lnTo>
                    <a:pt x="187926" y="2362631"/>
                  </a:lnTo>
                  <a:lnTo>
                    <a:pt x="219923" y="2323966"/>
                  </a:lnTo>
                  <a:lnTo>
                    <a:pt x="251229" y="2285174"/>
                  </a:lnTo>
                  <a:lnTo>
                    <a:pt x="281814" y="2246251"/>
                  </a:lnTo>
                  <a:lnTo>
                    <a:pt x="311647" y="2207195"/>
                  </a:lnTo>
                  <a:lnTo>
                    <a:pt x="340699" y="2168003"/>
                  </a:lnTo>
                  <a:lnTo>
                    <a:pt x="368940" y="2128671"/>
                  </a:lnTo>
                  <a:lnTo>
                    <a:pt x="396340" y="2089196"/>
                  </a:lnTo>
                  <a:lnTo>
                    <a:pt x="422870" y="2049575"/>
                  </a:lnTo>
                  <a:lnTo>
                    <a:pt x="448500" y="2009806"/>
                  </a:lnTo>
                  <a:lnTo>
                    <a:pt x="473199" y="1969884"/>
                  </a:lnTo>
                  <a:lnTo>
                    <a:pt x="496938" y="1929807"/>
                  </a:lnTo>
                  <a:lnTo>
                    <a:pt x="519688" y="1889572"/>
                  </a:lnTo>
                  <a:lnTo>
                    <a:pt x="541417" y="1849176"/>
                  </a:lnTo>
                  <a:lnTo>
                    <a:pt x="562098" y="1808615"/>
                  </a:lnTo>
                  <a:lnTo>
                    <a:pt x="581699" y="1767887"/>
                  </a:lnTo>
                  <a:lnTo>
                    <a:pt x="600190" y="1726988"/>
                  </a:lnTo>
                  <a:lnTo>
                    <a:pt x="617543" y="1685916"/>
                  </a:lnTo>
                  <a:lnTo>
                    <a:pt x="633727" y="1644667"/>
                  </a:lnTo>
                  <a:lnTo>
                    <a:pt x="648713" y="1603237"/>
                  </a:lnTo>
                  <a:lnTo>
                    <a:pt x="662470" y="1561625"/>
                  </a:lnTo>
                  <a:lnTo>
                    <a:pt x="674969" y="1519827"/>
                  </a:lnTo>
                  <a:lnTo>
                    <a:pt x="686180" y="1477840"/>
                  </a:lnTo>
                  <a:lnTo>
                    <a:pt x="696072" y="1435660"/>
                  </a:lnTo>
                  <a:lnTo>
                    <a:pt x="704618" y="1393285"/>
                  </a:lnTo>
                  <a:lnTo>
                    <a:pt x="711785" y="1350711"/>
                  </a:lnTo>
                  <a:lnTo>
                    <a:pt x="717546" y="1307936"/>
                  </a:lnTo>
                  <a:lnTo>
                    <a:pt x="722689" y="1252323"/>
                  </a:lnTo>
                  <a:lnTo>
                    <a:pt x="353602" y="1252323"/>
                  </a:lnTo>
                  <a:lnTo>
                    <a:pt x="346541" y="1251103"/>
                  </a:lnTo>
                  <a:lnTo>
                    <a:pt x="339378" y="1250138"/>
                  </a:lnTo>
                  <a:close/>
                </a:path>
                <a:path w="728345" h="2534284">
                  <a:moveTo>
                    <a:pt x="109487" y="0"/>
                  </a:moveTo>
                  <a:lnTo>
                    <a:pt x="63837" y="10091"/>
                  </a:lnTo>
                  <a:lnTo>
                    <a:pt x="21648" y="31783"/>
                  </a:lnTo>
                  <a:lnTo>
                    <a:pt x="37" y="51456"/>
                  </a:lnTo>
                  <a:lnTo>
                    <a:pt x="0" y="315397"/>
                  </a:lnTo>
                  <a:lnTo>
                    <a:pt x="7146" y="323343"/>
                  </a:lnTo>
                  <a:lnTo>
                    <a:pt x="15476" y="330759"/>
                  </a:lnTo>
                  <a:lnTo>
                    <a:pt x="32587" y="347051"/>
                  </a:lnTo>
                  <a:lnTo>
                    <a:pt x="86967" y="405526"/>
                  </a:lnTo>
                  <a:lnTo>
                    <a:pt x="121144" y="447339"/>
                  </a:lnTo>
                  <a:lnTo>
                    <a:pt x="157917" y="497291"/>
                  </a:lnTo>
                  <a:lnTo>
                    <a:pt x="195742" y="555196"/>
                  </a:lnTo>
                  <a:lnTo>
                    <a:pt x="233071" y="620872"/>
                  </a:lnTo>
                  <a:lnTo>
                    <a:pt x="268359" y="694132"/>
                  </a:lnTo>
                  <a:lnTo>
                    <a:pt x="0" y="694132"/>
                  </a:lnTo>
                  <a:lnTo>
                    <a:pt x="0" y="947497"/>
                  </a:lnTo>
                  <a:lnTo>
                    <a:pt x="344547" y="947497"/>
                  </a:lnTo>
                  <a:lnTo>
                    <a:pt x="351547" y="994539"/>
                  </a:lnTo>
                  <a:lnTo>
                    <a:pt x="356566" y="1043098"/>
                  </a:lnTo>
                  <a:lnTo>
                    <a:pt x="359442" y="1093166"/>
                  </a:lnTo>
                  <a:lnTo>
                    <a:pt x="360014" y="1144733"/>
                  </a:lnTo>
                  <a:lnTo>
                    <a:pt x="358121" y="1197788"/>
                  </a:lnTo>
                  <a:lnTo>
                    <a:pt x="353602" y="1252323"/>
                  </a:lnTo>
                  <a:lnTo>
                    <a:pt x="722689" y="1252323"/>
                  </a:lnTo>
                  <a:lnTo>
                    <a:pt x="724699" y="1230596"/>
                  </a:lnTo>
                  <a:lnTo>
                    <a:pt x="727870" y="1155425"/>
                  </a:lnTo>
                  <a:lnTo>
                    <a:pt x="727315" y="1082452"/>
                  </a:lnTo>
                  <a:lnTo>
                    <a:pt x="723292" y="1011702"/>
                  </a:lnTo>
                  <a:lnTo>
                    <a:pt x="716057" y="943204"/>
                  </a:lnTo>
                  <a:lnTo>
                    <a:pt x="705867" y="876984"/>
                  </a:lnTo>
                  <a:lnTo>
                    <a:pt x="692980" y="813069"/>
                  </a:lnTo>
                  <a:lnTo>
                    <a:pt x="677652" y="751487"/>
                  </a:lnTo>
                  <a:lnTo>
                    <a:pt x="660140" y="692264"/>
                  </a:lnTo>
                  <a:lnTo>
                    <a:pt x="640702" y="635429"/>
                  </a:lnTo>
                  <a:lnTo>
                    <a:pt x="619593" y="581007"/>
                  </a:lnTo>
                  <a:lnTo>
                    <a:pt x="597072" y="529026"/>
                  </a:lnTo>
                  <a:lnTo>
                    <a:pt x="573395" y="479514"/>
                  </a:lnTo>
                  <a:lnTo>
                    <a:pt x="548819" y="432497"/>
                  </a:lnTo>
                  <a:lnTo>
                    <a:pt x="523601" y="388002"/>
                  </a:lnTo>
                  <a:lnTo>
                    <a:pt x="497998" y="346057"/>
                  </a:lnTo>
                  <a:lnTo>
                    <a:pt x="472267" y="306688"/>
                  </a:lnTo>
                  <a:lnTo>
                    <a:pt x="446665" y="269924"/>
                  </a:lnTo>
                  <a:lnTo>
                    <a:pt x="421449" y="235790"/>
                  </a:lnTo>
                  <a:lnTo>
                    <a:pt x="396875" y="204314"/>
                  </a:lnTo>
                  <a:lnTo>
                    <a:pt x="350685" y="149446"/>
                  </a:lnTo>
                  <a:lnTo>
                    <a:pt x="310151" y="105535"/>
                  </a:lnTo>
                  <a:lnTo>
                    <a:pt x="277327" y="72800"/>
                  </a:lnTo>
                  <a:lnTo>
                    <a:pt x="247047" y="45123"/>
                  </a:lnTo>
                  <a:lnTo>
                    <a:pt x="201504" y="15575"/>
                  </a:lnTo>
                  <a:lnTo>
                    <a:pt x="156182" y="1748"/>
                  </a:lnTo>
                  <a:lnTo>
                    <a:pt x="109487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70AF5EC-C3A2-AE47-AC58-C795316B7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346" y="593213"/>
            <a:ext cx="8915844" cy="752109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  <a:latin typeface="Quicksan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C4885-E653-9F9B-1C72-2AA34FCB4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5996" y="1882770"/>
            <a:ext cx="8915844" cy="387223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912BFDD1-69DB-D848-4E1F-9342E314FF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512" y="5755005"/>
            <a:ext cx="887325" cy="866809"/>
          </a:xfrm>
          <a:prstGeom prst="rect">
            <a:avLst/>
          </a:prstGeom>
        </p:spPr>
      </p:pic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162" y="6114954"/>
            <a:ext cx="8909745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8640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E5D39-85A3-5569-2D74-ED9FD02E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854E6-5AFC-01CC-D39F-952023040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840" y="1825625"/>
            <a:ext cx="10703150" cy="3772535"/>
          </a:xfrm>
          <a:prstGeom prst="rect">
            <a:avLst/>
          </a:prstGeom>
        </p:spPr>
        <p:txBody>
          <a:bodyPr/>
          <a:lstStyle>
            <a:lvl1pPr>
              <a:defRPr>
                <a:latin typeface="Quicksand" pitchFamily="2" charset="0"/>
              </a:defRPr>
            </a:lvl1pPr>
            <a:lvl2pPr marL="182563" indent="-182563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latin typeface="Quicksand" pitchFamily="2" charset="0"/>
              </a:defRPr>
            </a:lvl2pPr>
            <a:lvl3pPr marL="684000" indent="-182563">
              <a:buClr>
                <a:schemeClr val="accent1"/>
              </a:buClr>
              <a:buFont typeface="System Font Regular"/>
              <a:buChar char="-"/>
              <a:defRPr>
                <a:latin typeface="Quicksand" pitchFamily="2" charset="0"/>
              </a:defRPr>
            </a:lvl3pPr>
            <a:lvl4pPr marL="1368000" indent="-182563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latin typeface="Quicksand" pitchFamily="2" charset="0"/>
              </a:defRPr>
            </a:lvl4pPr>
            <a:lvl5pPr marL="2052000" indent="-182563">
              <a:buClr>
                <a:schemeClr val="accent1"/>
              </a:buClr>
              <a:buFont typeface="System Font Regular"/>
              <a:buChar char="-"/>
              <a:defRPr>
                <a:latin typeface="Quicksand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12CE7DC-3D38-24CE-2865-100D1D0D3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40" y="6114954"/>
            <a:ext cx="89040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5303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 userDrawn="1"/>
        </p:nvSpPr>
        <p:spPr>
          <a:xfrm>
            <a:off x="0" y="-4957"/>
            <a:ext cx="1219784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74EB452A-3F34-E4BC-36A1-B9E06407DD9D}"/>
              </a:ext>
            </a:extLst>
          </p:cNvPr>
          <p:cNvSpPr/>
          <p:nvPr/>
        </p:nvSpPr>
        <p:spPr>
          <a:xfrm rot="10800000">
            <a:off x="8177366" y="3758779"/>
            <a:ext cx="3694477" cy="4834083"/>
          </a:xfrm>
          <a:custGeom>
            <a:avLst/>
            <a:gdLst/>
            <a:ahLst/>
            <a:cxnLst/>
            <a:rect l="l" t="t" r="r" b="b"/>
            <a:pathLst>
              <a:path w="3693795" h="4721860">
                <a:moveTo>
                  <a:pt x="985329" y="60604"/>
                </a:moveTo>
                <a:lnTo>
                  <a:pt x="977315" y="10096"/>
                </a:lnTo>
                <a:lnTo>
                  <a:pt x="972172" y="0"/>
                </a:lnTo>
                <a:lnTo>
                  <a:pt x="684009" y="0"/>
                </a:lnTo>
                <a:lnTo>
                  <a:pt x="678865" y="10096"/>
                </a:lnTo>
                <a:lnTo>
                  <a:pt x="670852" y="60604"/>
                </a:lnTo>
                <a:lnTo>
                  <a:pt x="678865" y="111112"/>
                </a:lnTo>
                <a:lnTo>
                  <a:pt x="701192" y="154978"/>
                </a:lnTo>
                <a:lnTo>
                  <a:pt x="735228" y="189572"/>
                </a:lnTo>
                <a:lnTo>
                  <a:pt x="778395" y="212255"/>
                </a:lnTo>
                <a:lnTo>
                  <a:pt x="828090" y="220395"/>
                </a:lnTo>
                <a:lnTo>
                  <a:pt x="877785" y="212255"/>
                </a:lnTo>
                <a:lnTo>
                  <a:pt x="920953" y="189572"/>
                </a:lnTo>
                <a:lnTo>
                  <a:pt x="954989" y="154978"/>
                </a:lnTo>
                <a:lnTo>
                  <a:pt x="977315" y="111112"/>
                </a:lnTo>
                <a:lnTo>
                  <a:pt x="985329" y="60604"/>
                </a:lnTo>
                <a:close/>
              </a:path>
              <a:path w="3693795" h="4721860">
                <a:moveTo>
                  <a:pt x="1194587" y="628446"/>
                </a:moveTo>
                <a:lnTo>
                  <a:pt x="1189532" y="583895"/>
                </a:lnTo>
                <a:lnTo>
                  <a:pt x="1175143" y="543001"/>
                </a:lnTo>
                <a:lnTo>
                  <a:pt x="1152575" y="506920"/>
                </a:lnTo>
                <a:lnTo>
                  <a:pt x="1122972" y="476821"/>
                </a:lnTo>
                <a:lnTo>
                  <a:pt x="1087462" y="453885"/>
                </a:lnTo>
                <a:lnTo>
                  <a:pt x="1047229" y="439267"/>
                </a:lnTo>
                <a:lnTo>
                  <a:pt x="1003388" y="434136"/>
                </a:lnTo>
                <a:lnTo>
                  <a:pt x="959548" y="439267"/>
                </a:lnTo>
                <a:lnTo>
                  <a:pt x="919302" y="453885"/>
                </a:lnTo>
                <a:lnTo>
                  <a:pt x="883805" y="476821"/>
                </a:lnTo>
                <a:lnTo>
                  <a:pt x="854189" y="506920"/>
                </a:lnTo>
                <a:lnTo>
                  <a:pt x="831621" y="543001"/>
                </a:lnTo>
                <a:lnTo>
                  <a:pt x="817232" y="583895"/>
                </a:lnTo>
                <a:lnTo>
                  <a:pt x="812190" y="628446"/>
                </a:lnTo>
                <a:lnTo>
                  <a:pt x="817232" y="672998"/>
                </a:lnTo>
                <a:lnTo>
                  <a:pt x="831621" y="713905"/>
                </a:lnTo>
                <a:lnTo>
                  <a:pt x="854189" y="749973"/>
                </a:lnTo>
                <a:lnTo>
                  <a:pt x="883805" y="780072"/>
                </a:lnTo>
                <a:lnTo>
                  <a:pt x="919302" y="803008"/>
                </a:lnTo>
                <a:lnTo>
                  <a:pt x="959548" y="817626"/>
                </a:lnTo>
                <a:lnTo>
                  <a:pt x="1003388" y="822756"/>
                </a:lnTo>
                <a:lnTo>
                  <a:pt x="1047229" y="817626"/>
                </a:lnTo>
                <a:lnTo>
                  <a:pt x="1087462" y="803008"/>
                </a:lnTo>
                <a:lnTo>
                  <a:pt x="1122972" y="780072"/>
                </a:lnTo>
                <a:lnTo>
                  <a:pt x="1152575" y="749973"/>
                </a:lnTo>
                <a:lnTo>
                  <a:pt x="1175143" y="713905"/>
                </a:lnTo>
                <a:lnTo>
                  <a:pt x="1189532" y="672998"/>
                </a:lnTo>
                <a:lnTo>
                  <a:pt x="1194587" y="628446"/>
                </a:lnTo>
                <a:close/>
              </a:path>
              <a:path w="3693795" h="4721860">
                <a:moveTo>
                  <a:pt x="2110397" y="2736418"/>
                </a:moveTo>
                <a:lnTo>
                  <a:pt x="2105355" y="2691866"/>
                </a:lnTo>
                <a:lnTo>
                  <a:pt x="2090966" y="2650960"/>
                </a:lnTo>
                <a:lnTo>
                  <a:pt x="2068398" y="2614892"/>
                </a:lnTo>
                <a:lnTo>
                  <a:pt x="2038781" y="2584793"/>
                </a:lnTo>
                <a:lnTo>
                  <a:pt x="2003285" y="2561856"/>
                </a:lnTo>
                <a:lnTo>
                  <a:pt x="1963039" y="2547239"/>
                </a:lnTo>
                <a:lnTo>
                  <a:pt x="1919198" y="2542108"/>
                </a:lnTo>
                <a:lnTo>
                  <a:pt x="1875358" y="2547239"/>
                </a:lnTo>
                <a:lnTo>
                  <a:pt x="1835111" y="2561856"/>
                </a:lnTo>
                <a:lnTo>
                  <a:pt x="1799615" y="2584793"/>
                </a:lnTo>
                <a:lnTo>
                  <a:pt x="1770011" y="2614892"/>
                </a:lnTo>
                <a:lnTo>
                  <a:pt x="1747431" y="2650960"/>
                </a:lnTo>
                <a:lnTo>
                  <a:pt x="1733054" y="2691866"/>
                </a:lnTo>
                <a:lnTo>
                  <a:pt x="1728000" y="2736418"/>
                </a:lnTo>
                <a:lnTo>
                  <a:pt x="1733054" y="2780969"/>
                </a:lnTo>
                <a:lnTo>
                  <a:pt x="1747431" y="2821863"/>
                </a:lnTo>
                <a:lnTo>
                  <a:pt x="1770011" y="2857944"/>
                </a:lnTo>
                <a:lnTo>
                  <a:pt x="1799615" y="2888043"/>
                </a:lnTo>
                <a:lnTo>
                  <a:pt x="1835111" y="2910979"/>
                </a:lnTo>
                <a:lnTo>
                  <a:pt x="1875358" y="2925597"/>
                </a:lnTo>
                <a:lnTo>
                  <a:pt x="1919198" y="2930728"/>
                </a:lnTo>
                <a:lnTo>
                  <a:pt x="1963039" y="2925597"/>
                </a:lnTo>
                <a:lnTo>
                  <a:pt x="2003285" y="2910979"/>
                </a:lnTo>
                <a:lnTo>
                  <a:pt x="2038781" y="2888043"/>
                </a:lnTo>
                <a:lnTo>
                  <a:pt x="2068398" y="2857944"/>
                </a:lnTo>
                <a:lnTo>
                  <a:pt x="2090966" y="2821863"/>
                </a:lnTo>
                <a:lnTo>
                  <a:pt x="2105355" y="2780969"/>
                </a:lnTo>
                <a:lnTo>
                  <a:pt x="2110397" y="2736418"/>
                </a:lnTo>
                <a:close/>
              </a:path>
              <a:path w="3693795" h="4721860">
                <a:moveTo>
                  <a:pt x="2315591" y="3313163"/>
                </a:moveTo>
                <a:lnTo>
                  <a:pt x="2310536" y="3268611"/>
                </a:lnTo>
                <a:lnTo>
                  <a:pt x="2296160" y="3227717"/>
                </a:lnTo>
                <a:lnTo>
                  <a:pt x="2273592" y="3191637"/>
                </a:lnTo>
                <a:lnTo>
                  <a:pt x="2243975" y="3161538"/>
                </a:lnTo>
                <a:lnTo>
                  <a:pt x="2208479" y="3138601"/>
                </a:lnTo>
                <a:lnTo>
                  <a:pt x="2168233" y="3123984"/>
                </a:lnTo>
                <a:lnTo>
                  <a:pt x="2124392" y="3118853"/>
                </a:lnTo>
                <a:lnTo>
                  <a:pt x="2080552" y="3123984"/>
                </a:lnTo>
                <a:lnTo>
                  <a:pt x="2040305" y="3138601"/>
                </a:lnTo>
                <a:lnTo>
                  <a:pt x="2004809" y="3161538"/>
                </a:lnTo>
                <a:lnTo>
                  <a:pt x="1975192" y="3191637"/>
                </a:lnTo>
                <a:lnTo>
                  <a:pt x="1952625" y="3227717"/>
                </a:lnTo>
                <a:lnTo>
                  <a:pt x="1938235" y="3268611"/>
                </a:lnTo>
                <a:lnTo>
                  <a:pt x="1933194" y="3313163"/>
                </a:lnTo>
                <a:lnTo>
                  <a:pt x="1938235" y="3357715"/>
                </a:lnTo>
                <a:lnTo>
                  <a:pt x="1952625" y="3398621"/>
                </a:lnTo>
                <a:lnTo>
                  <a:pt x="1975192" y="3434689"/>
                </a:lnTo>
                <a:lnTo>
                  <a:pt x="2004809" y="3464788"/>
                </a:lnTo>
                <a:lnTo>
                  <a:pt x="2040305" y="3487724"/>
                </a:lnTo>
                <a:lnTo>
                  <a:pt x="2080552" y="3502342"/>
                </a:lnTo>
                <a:lnTo>
                  <a:pt x="2124392" y="3507473"/>
                </a:lnTo>
                <a:lnTo>
                  <a:pt x="2168233" y="3502342"/>
                </a:lnTo>
                <a:lnTo>
                  <a:pt x="2208479" y="3487724"/>
                </a:lnTo>
                <a:lnTo>
                  <a:pt x="2243975" y="3464788"/>
                </a:lnTo>
                <a:lnTo>
                  <a:pt x="2273592" y="3434689"/>
                </a:lnTo>
                <a:lnTo>
                  <a:pt x="2296160" y="3398621"/>
                </a:lnTo>
                <a:lnTo>
                  <a:pt x="2310536" y="3357715"/>
                </a:lnTo>
                <a:lnTo>
                  <a:pt x="2315591" y="3313163"/>
                </a:lnTo>
                <a:close/>
              </a:path>
              <a:path w="3693795" h="4721860">
                <a:moveTo>
                  <a:pt x="2551633" y="1956752"/>
                </a:moveTo>
                <a:lnTo>
                  <a:pt x="2547645" y="1911578"/>
                </a:lnTo>
                <a:lnTo>
                  <a:pt x="2536164" y="1869046"/>
                </a:lnTo>
                <a:lnTo>
                  <a:pt x="2517864" y="1829892"/>
                </a:lnTo>
                <a:lnTo>
                  <a:pt x="2493467" y="1794814"/>
                </a:lnTo>
                <a:lnTo>
                  <a:pt x="2463660" y="1764525"/>
                </a:lnTo>
                <a:lnTo>
                  <a:pt x="2429141" y="1739722"/>
                </a:lnTo>
                <a:lnTo>
                  <a:pt x="2390610" y="1721129"/>
                </a:lnTo>
                <a:lnTo>
                  <a:pt x="2348776" y="1709458"/>
                </a:lnTo>
                <a:lnTo>
                  <a:pt x="2304313" y="1705406"/>
                </a:lnTo>
                <a:lnTo>
                  <a:pt x="2259863" y="1709458"/>
                </a:lnTo>
                <a:lnTo>
                  <a:pt x="2218017" y="1721129"/>
                </a:lnTo>
                <a:lnTo>
                  <a:pt x="2179485" y="1739722"/>
                </a:lnTo>
                <a:lnTo>
                  <a:pt x="2144966" y="1764525"/>
                </a:lnTo>
                <a:lnTo>
                  <a:pt x="2115159" y="1794814"/>
                </a:lnTo>
                <a:lnTo>
                  <a:pt x="2090762" y="1829892"/>
                </a:lnTo>
                <a:lnTo>
                  <a:pt x="2072474" y="1869046"/>
                </a:lnTo>
                <a:lnTo>
                  <a:pt x="2060981" y="1911578"/>
                </a:lnTo>
                <a:lnTo>
                  <a:pt x="2056993" y="1956752"/>
                </a:lnTo>
                <a:lnTo>
                  <a:pt x="2060981" y="2001926"/>
                </a:lnTo>
                <a:lnTo>
                  <a:pt x="2072474" y="2044458"/>
                </a:lnTo>
                <a:lnTo>
                  <a:pt x="2090762" y="2083612"/>
                </a:lnTo>
                <a:lnTo>
                  <a:pt x="2115159" y="2118690"/>
                </a:lnTo>
                <a:lnTo>
                  <a:pt x="2144966" y="2148979"/>
                </a:lnTo>
                <a:lnTo>
                  <a:pt x="2179485" y="2173782"/>
                </a:lnTo>
                <a:lnTo>
                  <a:pt x="2218017" y="2192375"/>
                </a:lnTo>
                <a:lnTo>
                  <a:pt x="2259863" y="2204047"/>
                </a:lnTo>
                <a:lnTo>
                  <a:pt x="2304313" y="2208098"/>
                </a:lnTo>
                <a:lnTo>
                  <a:pt x="2348776" y="2204047"/>
                </a:lnTo>
                <a:lnTo>
                  <a:pt x="2390610" y="2192375"/>
                </a:lnTo>
                <a:lnTo>
                  <a:pt x="2429141" y="2173782"/>
                </a:lnTo>
                <a:lnTo>
                  <a:pt x="2463660" y="2148979"/>
                </a:lnTo>
                <a:lnTo>
                  <a:pt x="2493467" y="2118690"/>
                </a:lnTo>
                <a:lnTo>
                  <a:pt x="2517864" y="2083612"/>
                </a:lnTo>
                <a:lnTo>
                  <a:pt x="2536164" y="2044458"/>
                </a:lnTo>
                <a:lnTo>
                  <a:pt x="2547645" y="2001926"/>
                </a:lnTo>
                <a:lnTo>
                  <a:pt x="2551633" y="1956752"/>
                </a:lnTo>
                <a:close/>
              </a:path>
              <a:path w="3693795" h="4721860">
                <a:moveTo>
                  <a:pt x="2845346" y="10020"/>
                </a:moveTo>
                <a:lnTo>
                  <a:pt x="1323581" y="10020"/>
                </a:lnTo>
                <a:lnTo>
                  <a:pt x="1314577" y="48120"/>
                </a:lnTo>
                <a:lnTo>
                  <a:pt x="1324521" y="98920"/>
                </a:lnTo>
                <a:lnTo>
                  <a:pt x="1351661" y="137020"/>
                </a:lnTo>
                <a:lnTo>
                  <a:pt x="1391920" y="162420"/>
                </a:lnTo>
                <a:lnTo>
                  <a:pt x="1441234" y="175120"/>
                </a:lnTo>
                <a:lnTo>
                  <a:pt x="2424163" y="175120"/>
                </a:lnTo>
                <a:lnTo>
                  <a:pt x="2406192" y="225920"/>
                </a:lnTo>
                <a:lnTo>
                  <a:pt x="2386253" y="264020"/>
                </a:lnTo>
                <a:lnTo>
                  <a:pt x="2364435" y="314820"/>
                </a:lnTo>
                <a:lnTo>
                  <a:pt x="2340800" y="365620"/>
                </a:lnTo>
                <a:lnTo>
                  <a:pt x="2315400" y="403720"/>
                </a:lnTo>
                <a:lnTo>
                  <a:pt x="2288298" y="454520"/>
                </a:lnTo>
                <a:lnTo>
                  <a:pt x="2259584" y="492620"/>
                </a:lnTo>
                <a:lnTo>
                  <a:pt x="1496834" y="492620"/>
                </a:lnTo>
                <a:lnTo>
                  <a:pt x="1447520" y="505320"/>
                </a:lnTo>
                <a:lnTo>
                  <a:pt x="1407261" y="530720"/>
                </a:lnTo>
                <a:lnTo>
                  <a:pt x="1380121" y="581520"/>
                </a:lnTo>
                <a:lnTo>
                  <a:pt x="1370177" y="619620"/>
                </a:lnTo>
                <a:lnTo>
                  <a:pt x="1380121" y="670420"/>
                </a:lnTo>
                <a:lnTo>
                  <a:pt x="1407261" y="721220"/>
                </a:lnTo>
                <a:lnTo>
                  <a:pt x="1447520" y="746620"/>
                </a:lnTo>
                <a:lnTo>
                  <a:pt x="2074989" y="746620"/>
                </a:lnTo>
                <a:lnTo>
                  <a:pt x="2044115" y="784720"/>
                </a:lnTo>
                <a:lnTo>
                  <a:pt x="2012492" y="822820"/>
                </a:lnTo>
                <a:lnTo>
                  <a:pt x="1980171" y="860920"/>
                </a:lnTo>
                <a:lnTo>
                  <a:pt x="1947189" y="899020"/>
                </a:lnTo>
                <a:lnTo>
                  <a:pt x="1913585" y="937120"/>
                </a:lnTo>
                <a:lnTo>
                  <a:pt x="1879396" y="975220"/>
                </a:lnTo>
                <a:lnTo>
                  <a:pt x="1844662" y="1013320"/>
                </a:lnTo>
                <a:lnTo>
                  <a:pt x="1809432" y="1051420"/>
                </a:lnTo>
                <a:lnTo>
                  <a:pt x="1773732" y="1089520"/>
                </a:lnTo>
                <a:lnTo>
                  <a:pt x="1737614" y="1127620"/>
                </a:lnTo>
                <a:lnTo>
                  <a:pt x="1701114" y="1165720"/>
                </a:lnTo>
                <a:lnTo>
                  <a:pt x="1627111" y="1241920"/>
                </a:lnTo>
                <a:lnTo>
                  <a:pt x="1589697" y="1267320"/>
                </a:lnTo>
                <a:lnTo>
                  <a:pt x="1400073" y="1457820"/>
                </a:lnTo>
                <a:lnTo>
                  <a:pt x="1361909" y="1483220"/>
                </a:lnTo>
                <a:lnTo>
                  <a:pt x="1247686" y="1597520"/>
                </a:lnTo>
                <a:lnTo>
                  <a:pt x="1128903" y="1699120"/>
                </a:lnTo>
                <a:lnTo>
                  <a:pt x="1085837" y="1749920"/>
                </a:lnTo>
                <a:lnTo>
                  <a:pt x="958227" y="1864220"/>
                </a:lnTo>
                <a:lnTo>
                  <a:pt x="874915" y="1940420"/>
                </a:lnTo>
                <a:lnTo>
                  <a:pt x="833920" y="1978520"/>
                </a:lnTo>
                <a:lnTo>
                  <a:pt x="793445" y="2016620"/>
                </a:lnTo>
                <a:lnTo>
                  <a:pt x="753503" y="2054720"/>
                </a:lnTo>
                <a:lnTo>
                  <a:pt x="714159" y="2092820"/>
                </a:lnTo>
                <a:lnTo>
                  <a:pt x="675462" y="2130920"/>
                </a:lnTo>
                <a:lnTo>
                  <a:pt x="637451" y="2169020"/>
                </a:lnTo>
                <a:lnTo>
                  <a:pt x="600176" y="2207120"/>
                </a:lnTo>
                <a:lnTo>
                  <a:pt x="563664" y="2245220"/>
                </a:lnTo>
                <a:lnTo>
                  <a:pt x="527977" y="2283320"/>
                </a:lnTo>
                <a:lnTo>
                  <a:pt x="493166" y="2321420"/>
                </a:lnTo>
                <a:lnTo>
                  <a:pt x="459270" y="2359520"/>
                </a:lnTo>
                <a:lnTo>
                  <a:pt x="426326" y="2397620"/>
                </a:lnTo>
                <a:lnTo>
                  <a:pt x="394373" y="2435720"/>
                </a:lnTo>
                <a:lnTo>
                  <a:pt x="363486" y="2473820"/>
                </a:lnTo>
                <a:lnTo>
                  <a:pt x="333692" y="2511920"/>
                </a:lnTo>
                <a:lnTo>
                  <a:pt x="305028" y="2550020"/>
                </a:lnTo>
                <a:lnTo>
                  <a:pt x="277558" y="2588120"/>
                </a:lnTo>
                <a:lnTo>
                  <a:pt x="251320" y="2626220"/>
                </a:lnTo>
                <a:lnTo>
                  <a:pt x="226352" y="2664320"/>
                </a:lnTo>
                <a:lnTo>
                  <a:pt x="202704" y="2702420"/>
                </a:lnTo>
                <a:lnTo>
                  <a:pt x="180428" y="2740520"/>
                </a:lnTo>
                <a:lnTo>
                  <a:pt x="159562" y="2778620"/>
                </a:lnTo>
                <a:lnTo>
                  <a:pt x="140144" y="2816720"/>
                </a:lnTo>
                <a:lnTo>
                  <a:pt x="122237" y="2854820"/>
                </a:lnTo>
                <a:lnTo>
                  <a:pt x="105879" y="2892920"/>
                </a:lnTo>
                <a:lnTo>
                  <a:pt x="91122" y="2931020"/>
                </a:lnTo>
                <a:lnTo>
                  <a:pt x="77990" y="2956420"/>
                </a:lnTo>
                <a:lnTo>
                  <a:pt x="56781" y="3032620"/>
                </a:lnTo>
                <a:lnTo>
                  <a:pt x="39179" y="3096120"/>
                </a:lnTo>
                <a:lnTo>
                  <a:pt x="25031" y="3159620"/>
                </a:lnTo>
                <a:lnTo>
                  <a:pt x="14198" y="3235820"/>
                </a:lnTo>
                <a:lnTo>
                  <a:pt x="6502" y="3299320"/>
                </a:lnTo>
                <a:lnTo>
                  <a:pt x="1828" y="3362820"/>
                </a:lnTo>
                <a:lnTo>
                  <a:pt x="0" y="3426320"/>
                </a:lnTo>
                <a:lnTo>
                  <a:pt x="863" y="3489820"/>
                </a:lnTo>
                <a:lnTo>
                  <a:pt x="4305" y="3540620"/>
                </a:lnTo>
                <a:lnTo>
                  <a:pt x="10134" y="3604120"/>
                </a:lnTo>
                <a:lnTo>
                  <a:pt x="18224" y="3667620"/>
                </a:lnTo>
                <a:lnTo>
                  <a:pt x="28422" y="3718420"/>
                </a:lnTo>
                <a:lnTo>
                  <a:pt x="40576" y="3781920"/>
                </a:lnTo>
                <a:lnTo>
                  <a:pt x="54521" y="3832720"/>
                </a:lnTo>
                <a:lnTo>
                  <a:pt x="70142" y="3883520"/>
                </a:lnTo>
                <a:lnTo>
                  <a:pt x="87249" y="3934320"/>
                </a:lnTo>
                <a:lnTo>
                  <a:pt x="105727" y="3985120"/>
                </a:lnTo>
                <a:lnTo>
                  <a:pt x="125399" y="4035920"/>
                </a:lnTo>
                <a:lnTo>
                  <a:pt x="146138" y="4086720"/>
                </a:lnTo>
                <a:lnTo>
                  <a:pt x="167767" y="4124820"/>
                </a:lnTo>
                <a:lnTo>
                  <a:pt x="190169" y="4175620"/>
                </a:lnTo>
                <a:lnTo>
                  <a:pt x="213169" y="4213720"/>
                </a:lnTo>
                <a:lnTo>
                  <a:pt x="236613" y="4251820"/>
                </a:lnTo>
                <a:lnTo>
                  <a:pt x="260375" y="4302620"/>
                </a:lnTo>
                <a:lnTo>
                  <a:pt x="284302" y="4340720"/>
                </a:lnTo>
                <a:lnTo>
                  <a:pt x="308216" y="4366120"/>
                </a:lnTo>
                <a:lnTo>
                  <a:pt x="332003" y="4404220"/>
                </a:lnTo>
                <a:lnTo>
                  <a:pt x="355485" y="4442320"/>
                </a:lnTo>
                <a:lnTo>
                  <a:pt x="378536" y="4467720"/>
                </a:lnTo>
                <a:lnTo>
                  <a:pt x="400977" y="4493120"/>
                </a:lnTo>
                <a:lnTo>
                  <a:pt x="422681" y="4518520"/>
                </a:lnTo>
                <a:lnTo>
                  <a:pt x="443496" y="4543920"/>
                </a:lnTo>
                <a:lnTo>
                  <a:pt x="463270" y="4569320"/>
                </a:lnTo>
                <a:lnTo>
                  <a:pt x="481838" y="4594720"/>
                </a:lnTo>
                <a:lnTo>
                  <a:pt x="499071" y="4607420"/>
                </a:lnTo>
                <a:lnTo>
                  <a:pt x="514807" y="4632820"/>
                </a:lnTo>
                <a:lnTo>
                  <a:pt x="528904" y="4645520"/>
                </a:lnTo>
                <a:lnTo>
                  <a:pt x="541210" y="4658220"/>
                </a:lnTo>
                <a:lnTo>
                  <a:pt x="551573" y="4658220"/>
                </a:lnTo>
                <a:lnTo>
                  <a:pt x="559841" y="4670920"/>
                </a:lnTo>
                <a:lnTo>
                  <a:pt x="565861" y="4683620"/>
                </a:lnTo>
                <a:lnTo>
                  <a:pt x="569493" y="4683620"/>
                </a:lnTo>
                <a:lnTo>
                  <a:pt x="597319" y="4696320"/>
                </a:lnTo>
                <a:lnTo>
                  <a:pt x="627621" y="4721720"/>
                </a:lnTo>
                <a:lnTo>
                  <a:pt x="729513" y="4721720"/>
                </a:lnTo>
                <a:lnTo>
                  <a:pt x="765454" y="4709020"/>
                </a:lnTo>
                <a:lnTo>
                  <a:pt x="828370" y="4670920"/>
                </a:lnTo>
                <a:lnTo>
                  <a:pt x="856284" y="4632820"/>
                </a:lnTo>
                <a:lnTo>
                  <a:pt x="872045" y="4582020"/>
                </a:lnTo>
                <a:lnTo>
                  <a:pt x="875779" y="4531220"/>
                </a:lnTo>
                <a:lnTo>
                  <a:pt x="867625" y="4493120"/>
                </a:lnTo>
                <a:lnTo>
                  <a:pt x="847686" y="4442320"/>
                </a:lnTo>
                <a:lnTo>
                  <a:pt x="816102" y="4404220"/>
                </a:lnTo>
                <a:lnTo>
                  <a:pt x="807847" y="4404220"/>
                </a:lnTo>
                <a:lnTo>
                  <a:pt x="791743" y="4378820"/>
                </a:lnTo>
                <a:lnTo>
                  <a:pt x="768921" y="4366120"/>
                </a:lnTo>
                <a:lnTo>
                  <a:pt x="740473" y="4328020"/>
                </a:lnTo>
                <a:lnTo>
                  <a:pt x="707555" y="4289920"/>
                </a:lnTo>
                <a:lnTo>
                  <a:pt x="671258" y="4251820"/>
                </a:lnTo>
                <a:lnTo>
                  <a:pt x="632701" y="4201020"/>
                </a:lnTo>
                <a:lnTo>
                  <a:pt x="553326" y="4074020"/>
                </a:lnTo>
                <a:lnTo>
                  <a:pt x="514731" y="3997820"/>
                </a:lnTo>
                <a:lnTo>
                  <a:pt x="1159827" y="3997820"/>
                </a:lnTo>
                <a:lnTo>
                  <a:pt x="1200086" y="3959720"/>
                </a:lnTo>
                <a:lnTo>
                  <a:pt x="1227226" y="3921620"/>
                </a:lnTo>
                <a:lnTo>
                  <a:pt x="1237170" y="3870820"/>
                </a:lnTo>
                <a:lnTo>
                  <a:pt x="1227226" y="3820020"/>
                </a:lnTo>
                <a:lnTo>
                  <a:pt x="1200086" y="3781920"/>
                </a:lnTo>
                <a:lnTo>
                  <a:pt x="1159827" y="3756520"/>
                </a:lnTo>
                <a:lnTo>
                  <a:pt x="1110513" y="3743820"/>
                </a:lnTo>
                <a:lnTo>
                  <a:pt x="413499" y="3743820"/>
                </a:lnTo>
                <a:lnTo>
                  <a:pt x="401281" y="3705720"/>
                </a:lnTo>
                <a:lnTo>
                  <a:pt x="390766" y="3654920"/>
                </a:lnTo>
                <a:lnTo>
                  <a:pt x="382104" y="3604120"/>
                </a:lnTo>
                <a:lnTo>
                  <a:pt x="375450" y="3553320"/>
                </a:lnTo>
                <a:lnTo>
                  <a:pt x="370941" y="3502520"/>
                </a:lnTo>
                <a:lnTo>
                  <a:pt x="368731" y="3451720"/>
                </a:lnTo>
                <a:lnTo>
                  <a:pt x="1493862" y="3451720"/>
                </a:lnTo>
                <a:lnTo>
                  <a:pt x="1543177" y="3439020"/>
                </a:lnTo>
                <a:lnTo>
                  <a:pt x="1583436" y="3413620"/>
                </a:lnTo>
                <a:lnTo>
                  <a:pt x="1610575" y="3375520"/>
                </a:lnTo>
                <a:lnTo>
                  <a:pt x="1620520" y="3324720"/>
                </a:lnTo>
                <a:lnTo>
                  <a:pt x="1610575" y="3273920"/>
                </a:lnTo>
                <a:lnTo>
                  <a:pt x="1583436" y="3235820"/>
                </a:lnTo>
                <a:lnTo>
                  <a:pt x="1543177" y="3210420"/>
                </a:lnTo>
                <a:lnTo>
                  <a:pt x="1493862" y="3197720"/>
                </a:lnTo>
                <a:lnTo>
                  <a:pt x="393382" y="3197720"/>
                </a:lnTo>
                <a:lnTo>
                  <a:pt x="400278" y="3172320"/>
                </a:lnTo>
                <a:lnTo>
                  <a:pt x="408038" y="3134220"/>
                </a:lnTo>
                <a:lnTo>
                  <a:pt x="416763" y="3108820"/>
                </a:lnTo>
                <a:lnTo>
                  <a:pt x="426529" y="3083420"/>
                </a:lnTo>
                <a:lnTo>
                  <a:pt x="441350" y="3032620"/>
                </a:lnTo>
                <a:lnTo>
                  <a:pt x="459257" y="2994520"/>
                </a:lnTo>
                <a:lnTo>
                  <a:pt x="480085" y="2956420"/>
                </a:lnTo>
                <a:lnTo>
                  <a:pt x="503656" y="2918320"/>
                </a:lnTo>
                <a:lnTo>
                  <a:pt x="529818" y="2867520"/>
                </a:lnTo>
                <a:lnTo>
                  <a:pt x="1442580" y="2867520"/>
                </a:lnTo>
                <a:lnTo>
                  <a:pt x="1482839" y="2829420"/>
                </a:lnTo>
                <a:lnTo>
                  <a:pt x="1509979" y="2791320"/>
                </a:lnTo>
                <a:lnTo>
                  <a:pt x="1519923" y="2740520"/>
                </a:lnTo>
                <a:lnTo>
                  <a:pt x="1509979" y="2702420"/>
                </a:lnTo>
                <a:lnTo>
                  <a:pt x="1482839" y="2651620"/>
                </a:lnTo>
                <a:lnTo>
                  <a:pt x="1442580" y="2626220"/>
                </a:lnTo>
                <a:lnTo>
                  <a:pt x="1393266" y="2613520"/>
                </a:lnTo>
                <a:lnTo>
                  <a:pt x="723988" y="2613520"/>
                </a:lnTo>
                <a:lnTo>
                  <a:pt x="754214" y="2588120"/>
                </a:lnTo>
                <a:lnTo>
                  <a:pt x="785418" y="2550020"/>
                </a:lnTo>
                <a:lnTo>
                  <a:pt x="817549" y="2511920"/>
                </a:lnTo>
                <a:lnTo>
                  <a:pt x="850595" y="2486520"/>
                </a:lnTo>
                <a:lnTo>
                  <a:pt x="884466" y="2448420"/>
                </a:lnTo>
                <a:lnTo>
                  <a:pt x="919149" y="2410320"/>
                </a:lnTo>
                <a:lnTo>
                  <a:pt x="954570" y="2372220"/>
                </a:lnTo>
                <a:lnTo>
                  <a:pt x="990701" y="2334120"/>
                </a:lnTo>
                <a:lnTo>
                  <a:pt x="1027493" y="2308720"/>
                </a:lnTo>
                <a:lnTo>
                  <a:pt x="1064895" y="2270620"/>
                </a:lnTo>
                <a:lnTo>
                  <a:pt x="1102842" y="2232520"/>
                </a:lnTo>
                <a:lnTo>
                  <a:pt x="1141323" y="2194420"/>
                </a:lnTo>
                <a:lnTo>
                  <a:pt x="1180261" y="2156320"/>
                </a:lnTo>
                <a:lnTo>
                  <a:pt x="1259370" y="2080120"/>
                </a:lnTo>
                <a:lnTo>
                  <a:pt x="1339773" y="2003920"/>
                </a:lnTo>
                <a:lnTo>
                  <a:pt x="1380350" y="1978520"/>
                </a:lnTo>
                <a:lnTo>
                  <a:pt x="1460766" y="1902320"/>
                </a:lnTo>
                <a:lnTo>
                  <a:pt x="1737309" y="1635620"/>
                </a:lnTo>
                <a:lnTo>
                  <a:pt x="1776310" y="1597520"/>
                </a:lnTo>
                <a:lnTo>
                  <a:pt x="1815109" y="1572120"/>
                </a:lnTo>
                <a:lnTo>
                  <a:pt x="1891931" y="1495920"/>
                </a:lnTo>
                <a:lnTo>
                  <a:pt x="1967534" y="1419720"/>
                </a:lnTo>
                <a:lnTo>
                  <a:pt x="2004809" y="1381620"/>
                </a:lnTo>
                <a:lnTo>
                  <a:pt x="2041690" y="1343520"/>
                </a:lnTo>
                <a:lnTo>
                  <a:pt x="2078139" y="1305420"/>
                </a:lnTo>
                <a:lnTo>
                  <a:pt x="2114143" y="1267320"/>
                </a:lnTo>
                <a:lnTo>
                  <a:pt x="2149665" y="1229220"/>
                </a:lnTo>
                <a:lnTo>
                  <a:pt x="2184679" y="1191120"/>
                </a:lnTo>
                <a:lnTo>
                  <a:pt x="2219147" y="1153020"/>
                </a:lnTo>
                <a:lnTo>
                  <a:pt x="2253030" y="1114920"/>
                </a:lnTo>
                <a:lnTo>
                  <a:pt x="2286330" y="1076820"/>
                </a:lnTo>
                <a:lnTo>
                  <a:pt x="2318982" y="1038720"/>
                </a:lnTo>
                <a:lnTo>
                  <a:pt x="2350986" y="1000620"/>
                </a:lnTo>
                <a:lnTo>
                  <a:pt x="2382291" y="962520"/>
                </a:lnTo>
                <a:lnTo>
                  <a:pt x="2412873" y="924420"/>
                </a:lnTo>
                <a:lnTo>
                  <a:pt x="2442705" y="886320"/>
                </a:lnTo>
                <a:lnTo>
                  <a:pt x="2471763" y="848220"/>
                </a:lnTo>
                <a:lnTo>
                  <a:pt x="2499995" y="797420"/>
                </a:lnTo>
                <a:lnTo>
                  <a:pt x="2527401" y="759320"/>
                </a:lnTo>
                <a:lnTo>
                  <a:pt x="2553932" y="721220"/>
                </a:lnTo>
                <a:lnTo>
                  <a:pt x="2579560" y="683120"/>
                </a:lnTo>
                <a:lnTo>
                  <a:pt x="2604262" y="645020"/>
                </a:lnTo>
                <a:lnTo>
                  <a:pt x="2627998" y="606920"/>
                </a:lnTo>
                <a:lnTo>
                  <a:pt x="2650744" y="568820"/>
                </a:lnTo>
                <a:lnTo>
                  <a:pt x="2672473" y="518020"/>
                </a:lnTo>
                <a:lnTo>
                  <a:pt x="2693162" y="479920"/>
                </a:lnTo>
                <a:lnTo>
                  <a:pt x="2712758" y="441820"/>
                </a:lnTo>
                <a:lnTo>
                  <a:pt x="2731249" y="403720"/>
                </a:lnTo>
                <a:lnTo>
                  <a:pt x="2748610" y="365620"/>
                </a:lnTo>
                <a:lnTo>
                  <a:pt x="2764790" y="314820"/>
                </a:lnTo>
                <a:lnTo>
                  <a:pt x="2779776" y="276720"/>
                </a:lnTo>
                <a:lnTo>
                  <a:pt x="2793530" y="238620"/>
                </a:lnTo>
                <a:lnTo>
                  <a:pt x="2806039" y="187820"/>
                </a:lnTo>
                <a:lnTo>
                  <a:pt x="2817241" y="149720"/>
                </a:lnTo>
                <a:lnTo>
                  <a:pt x="2827134" y="111620"/>
                </a:lnTo>
                <a:lnTo>
                  <a:pt x="2835681" y="73520"/>
                </a:lnTo>
                <a:lnTo>
                  <a:pt x="2842857" y="22720"/>
                </a:lnTo>
                <a:lnTo>
                  <a:pt x="2845346" y="10020"/>
                </a:lnTo>
                <a:close/>
              </a:path>
              <a:path w="3693795" h="4721860">
                <a:moveTo>
                  <a:pt x="3506774" y="1344333"/>
                </a:moveTo>
                <a:lnTo>
                  <a:pt x="3503396" y="1297622"/>
                </a:lnTo>
                <a:lnTo>
                  <a:pt x="3493605" y="1253045"/>
                </a:lnTo>
                <a:lnTo>
                  <a:pt x="3477857" y="1211084"/>
                </a:lnTo>
                <a:lnTo>
                  <a:pt x="3456660" y="1172222"/>
                </a:lnTo>
                <a:lnTo>
                  <a:pt x="3430473" y="1136954"/>
                </a:lnTo>
                <a:lnTo>
                  <a:pt x="3399790" y="1105776"/>
                </a:lnTo>
                <a:lnTo>
                  <a:pt x="3365093" y="1079169"/>
                </a:lnTo>
                <a:lnTo>
                  <a:pt x="3326854" y="1057630"/>
                </a:lnTo>
                <a:lnTo>
                  <a:pt x="3285566" y="1041628"/>
                </a:lnTo>
                <a:lnTo>
                  <a:pt x="3241700" y="1031671"/>
                </a:lnTo>
                <a:lnTo>
                  <a:pt x="3195739" y="1028242"/>
                </a:lnTo>
                <a:lnTo>
                  <a:pt x="3149777" y="1031671"/>
                </a:lnTo>
                <a:lnTo>
                  <a:pt x="3105899" y="1041628"/>
                </a:lnTo>
                <a:lnTo>
                  <a:pt x="3064611" y="1057630"/>
                </a:lnTo>
                <a:lnTo>
                  <a:pt x="3026372" y="1079169"/>
                </a:lnTo>
                <a:lnTo>
                  <a:pt x="2991675" y="1105776"/>
                </a:lnTo>
                <a:lnTo>
                  <a:pt x="2960992" y="1136954"/>
                </a:lnTo>
                <a:lnTo>
                  <a:pt x="2934805" y="1172222"/>
                </a:lnTo>
                <a:lnTo>
                  <a:pt x="2913608" y="1211084"/>
                </a:lnTo>
                <a:lnTo>
                  <a:pt x="2897873" y="1253045"/>
                </a:lnTo>
                <a:lnTo>
                  <a:pt x="2888069" y="1297622"/>
                </a:lnTo>
                <a:lnTo>
                  <a:pt x="2884703" y="1344333"/>
                </a:lnTo>
                <a:lnTo>
                  <a:pt x="2888069" y="1391043"/>
                </a:lnTo>
                <a:lnTo>
                  <a:pt x="2897873" y="1435633"/>
                </a:lnTo>
                <a:lnTo>
                  <a:pt x="2913608" y="1477594"/>
                </a:lnTo>
                <a:lnTo>
                  <a:pt x="2934805" y="1516456"/>
                </a:lnTo>
                <a:lnTo>
                  <a:pt x="2960992" y="1551711"/>
                </a:lnTo>
                <a:lnTo>
                  <a:pt x="2991675" y="1582902"/>
                </a:lnTo>
                <a:lnTo>
                  <a:pt x="3026372" y="1609509"/>
                </a:lnTo>
                <a:lnTo>
                  <a:pt x="3064611" y="1631048"/>
                </a:lnTo>
                <a:lnTo>
                  <a:pt x="3105899" y="1647050"/>
                </a:lnTo>
                <a:lnTo>
                  <a:pt x="3149777" y="1657007"/>
                </a:lnTo>
                <a:lnTo>
                  <a:pt x="3195739" y="1660423"/>
                </a:lnTo>
                <a:lnTo>
                  <a:pt x="3241700" y="1657007"/>
                </a:lnTo>
                <a:lnTo>
                  <a:pt x="3285566" y="1647050"/>
                </a:lnTo>
                <a:lnTo>
                  <a:pt x="3326854" y="1631048"/>
                </a:lnTo>
                <a:lnTo>
                  <a:pt x="3365093" y="1609509"/>
                </a:lnTo>
                <a:lnTo>
                  <a:pt x="3399790" y="1582902"/>
                </a:lnTo>
                <a:lnTo>
                  <a:pt x="3430473" y="1551711"/>
                </a:lnTo>
                <a:lnTo>
                  <a:pt x="3456660" y="1516456"/>
                </a:lnTo>
                <a:lnTo>
                  <a:pt x="3477857" y="1477594"/>
                </a:lnTo>
                <a:lnTo>
                  <a:pt x="3493605" y="1435633"/>
                </a:lnTo>
                <a:lnTo>
                  <a:pt x="3503396" y="1391043"/>
                </a:lnTo>
                <a:lnTo>
                  <a:pt x="3506774" y="1344333"/>
                </a:lnTo>
                <a:close/>
              </a:path>
              <a:path w="3693795" h="4721860">
                <a:moveTo>
                  <a:pt x="3508527" y="2550566"/>
                </a:moveTo>
                <a:lnTo>
                  <a:pt x="3505873" y="2503855"/>
                </a:lnTo>
                <a:lnTo>
                  <a:pt x="3498113" y="2458732"/>
                </a:lnTo>
                <a:lnTo>
                  <a:pt x="3485540" y="2415476"/>
                </a:lnTo>
                <a:lnTo>
                  <a:pt x="3468459" y="2374417"/>
                </a:lnTo>
                <a:lnTo>
                  <a:pt x="3447161" y="2335834"/>
                </a:lnTo>
                <a:lnTo>
                  <a:pt x="3421938" y="2300046"/>
                </a:lnTo>
                <a:lnTo>
                  <a:pt x="3393084" y="2267331"/>
                </a:lnTo>
                <a:lnTo>
                  <a:pt x="3360890" y="2238006"/>
                </a:lnTo>
                <a:lnTo>
                  <a:pt x="3325672" y="2212378"/>
                </a:lnTo>
                <a:lnTo>
                  <a:pt x="3287712" y="2190724"/>
                </a:lnTo>
                <a:lnTo>
                  <a:pt x="3247301" y="2173363"/>
                </a:lnTo>
                <a:lnTo>
                  <a:pt x="3204756" y="2160587"/>
                </a:lnTo>
                <a:lnTo>
                  <a:pt x="3160344" y="2152713"/>
                </a:lnTo>
                <a:lnTo>
                  <a:pt x="3114383" y="2150008"/>
                </a:lnTo>
                <a:lnTo>
                  <a:pt x="3068409" y="2152713"/>
                </a:lnTo>
                <a:lnTo>
                  <a:pt x="3024009" y="2160587"/>
                </a:lnTo>
                <a:lnTo>
                  <a:pt x="2981452" y="2173363"/>
                </a:lnTo>
                <a:lnTo>
                  <a:pt x="2941040" y="2190724"/>
                </a:lnTo>
                <a:lnTo>
                  <a:pt x="2903080" y="2212378"/>
                </a:lnTo>
                <a:lnTo>
                  <a:pt x="2867863" y="2238006"/>
                </a:lnTo>
                <a:lnTo>
                  <a:pt x="2835681" y="2267331"/>
                </a:lnTo>
                <a:lnTo>
                  <a:pt x="2806827" y="2300046"/>
                </a:lnTo>
                <a:lnTo>
                  <a:pt x="2781604" y="2335834"/>
                </a:lnTo>
                <a:lnTo>
                  <a:pt x="2760294" y="2374417"/>
                </a:lnTo>
                <a:lnTo>
                  <a:pt x="2743212" y="2415476"/>
                </a:lnTo>
                <a:lnTo>
                  <a:pt x="2730639" y="2458732"/>
                </a:lnTo>
                <a:lnTo>
                  <a:pt x="2722880" y="2503855"/>
                </a:lnTo>
                <a:lnTo>
                  <a:pt x="2720238" y="2550566"/>
                </a:lnTo>
                <a:lnTo>
                  <a:pt x="2722880" y="2597289"/>
                </a:lnTo>
                <a:lnTo>
                  <a:pt x="2730639" y="2642412"/>
                </a:lnTo>
                <a:lnTo>
                  <a:pt x="2743212" y="2685669"/>
                </a:lnTo>
                <a:lnTo>
                  <a:pt x="2760294" y="2726728"/>
                </a:lnTo>
                <a:lnTo>
                  <a:pt x="2781604" y="2765310"/>
                </a:lnTo>
                <a:lnTo>
                  <a:pt x="2806827" y="2801099"/>
                </a:lnTo>
                <a:lnTo>
                  <a:pt x="2835681" y="2833814"/>
                </a:lnTo>
                <a:lnTo>
                  <a:pt x="2867863" y="2863126"/>
                </a:lnTo>
                <a:lnTo>
                  <a:pt x="2903080" y="2888767"/>
                </a:lnTo>
                <a:lnTo>
                  <a:pt x="2941040" y="2910421"/>
                </a:lnTo>
                <a:lnTo>
                  <a:pt x="2981452" y="2927781"/>
                </a:lnTo>
                <a:lnTo>
                  <a:pt x="3024009" y="2940545"/>
                </a:lnTo>
                <a:lnTo>
                  <a:pt x="3068409" y="2948432"/>
                </a:lnTo>
                <a:lnTo>
                  <a:pt x="3114383" y="2951124"/>
                </a:lnTo>
                <a:lnTo>
                  <a:pt x="3160344" y="2948432"/>
                </a:lnTo>
                <a:lnTo>
                  <a:pt x="3204756" y="2940545"/>
                </a:lnTo>
                <a:lnTo>
                  <a:pt x="3247301" y="2927781"/>
                </a:lnTo>
                <a:lnTo>
                  <a:pt x="3287712" y="2910421"/>
                </a:lnTo>
                <a:lnTo>
                  <a:pt x="3325672" y="2888767"/>
                </a:lnTo>
                <a:lnTo>
                  <a:pt x="3360890" y="2863126"/>
                </a:lnTo>
                <a:lnTo>
                  <a:pt x="3393084" y="2833814"/>
                </a:lnTo>
                <a:lnTo>
                  <a:pt x="3421938" y="2801099"/>
                </a:lnTo>
                <a:lnTo>
                  <a:pt x="3447161" y="2765310"/>
                </a:lnTo>
                <a:lnTo>
                  <a:pt x="3468459" y="2726728"/>
                </a:lnTo>
                <a:lnTo>
                  <a:pt x="3485540" y="2685669"/>
                </a:lnTo>
                <a:lnTo>
                  <a:pt x="3498113" y="2642412"/>
                </a:lnTo>
                <a:lnTo>
                  <a:pt x="3505873" y="2597289"/>
                </a:lnTo>
                <a:lnTo>
                  <a:pt x="3508527" y="2550566"/>
                </a:lnTo>
                <a:close/>
              </a:path>
              <a:path w="3693795" h="4721860">
                <a:moveTo>
                  <a:pt x="3693350" y="317944"/>
                </a:moveTo>
                <a:lnTo>
                  <a:pt x="3689007" y="268770"/>
                </a:lnTo>
                <a:lnTo>
                  <a:pt x="3676510" y="222491"/>
                </a:lnTo>
                <a:lnTo>
                  <a:pt x="3656596" y="179870"/>
                </a:lnTo>
                <a:lnTo>
                  <a:pt x="3630041" y="141693"/>
                </a:lnTo>
                <a:lnTo>
                  <a:pt x="3597592" y="108724"/>
                </a:lnTo>
                <a:lnTo>
                  <a:pt x="3560026" y="81737"/>
                </a:lnTo>
                <a:lnTo>
                  <a:pt x="3518090" y="61506"/>
                </a:lnTo>
                <a:lnTo>
                  <a:pt x="3472548" y="48793"/>
                </a:lnTo>
                <a:lnTo>
                  <a:pt x="3424161" y="44386"/>
                </a:lnTo>
                <a:lnTo>
                  <a:pt x="3375774" y="48793"/>
                </a:lnTo>
                <a:lnTo>
                  <a:pt x="3330232" y="61506"/>
                </a:lnTo>
                <a:lnTo>
                  <a:pt x="3288296" y="81737"/>
                </a:lnTo>
                <a:lnTo>
                  <a:pt x="3250730" y="108724"/>
                </a:lnTo>
                <a:lnTo>
                  <a:pt x="3218281" y="141693"/>
                </a:lnTo>
                <a:lnTo>
                  <a:pt x="3191726" y="179870"/>
                </a:lnTo>
                <a:lnTo>
                  <a:pt x="3171812" y="222491"/>
                </a:lnTo>
                <a:lnTo>
                  <a:pt x="3159315" y="268770"/>
                </a:lnTo>
                <a:lnTo>
                  <a:pt x="3154972" y="317944"/>
                </a:lnTo>
                <a:lnTo>
                  <a:pt x="3159315" y="367118"/>
                </a:lnTo>
                <a:lnTo>
                  <a:pt x="3171812" y="413397"/>
                </a:lnTo>
                <a:lnTo>
                  <a:pt x="3191726" y="456018"/>
                </a:lnTo>
                <a:lnTo>
                  <a:pt x="3218281" y="494207"/>
                </a:lnTo>
                <a:lnTo>
                  <a:pt x="3250730" y="527177"/>
                </a:lnTo>
                <a:lnTo>
                  <a:pt x="3288296" y="554164"/>
                </a:lnTo>
                <a:lnTo>
                  <a:pt x="3330232" y="574395"/>
                </a:lnTo>
                <a:lnTo>
                  <a:pt x="3375774" y="587108"/>
                </a:lnTo>
                <a:lnTo>
                  <a:pt x="3424161" y="591515"/>
                </a:lnTo>
                <a:lnTo>
                  <a:pt x="3472548" y="587108"/>
                </a:lnTo>
                <a:lnTo>
                  <a:pt x="3518090" y="574395"/>
                </a:lnTo>
                <a:lnTo>
                  <a:pt x="3560026" y="554164"/>
                </a:lnTo>
                <a:lnTo>
                  <a:pt x="3597592" y="527177"/>
                </a:lnTo>
                <a:lnTo>
                  <a:pt x="3630041" y="494207"/>
                </a:lnTo>
                <a:lnTo>
                  <a:pt x="3656596" y="456018"/>
                </a:lnTo>
                <a:lnTo>
                  <a:pt x="3676510" y="413397"/>
                </a:lnTo>
                <a:lnTo>
                  <a:pt x="3689007" y="367118"/>
                </a:lnTo>
                <a:lnTo>
                  <a:pt x="3693350" y="317944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2691EC91-92A9-2DFD-4EDA-F8644AAFDF47}"/>
              </a:ext>
            </a:extLst>
          </p:cNvPr>
          <p:cNvSpPr/>
          <p:nvPr/>
        </p:nvSpPr>
        <p:spPr>
          <a:xfrm rot="10800000">
            <a:off x="7677415" y="6480079"/>
            <a:ext cx="765566" cy="796245"/>
          </a:xfrm>
          <a:custGeom>
            <a:avLst/>
            <a:gdLst/>
            <a:ahLst/>
            <a:cxnLst/>
            <a:rect l="l" t="t" r="r" b="b"/>
            <a:pathLst>
              <a:path w="788035" h="800735">
                <a:moveTo>
                  <a:pt x="393953" y="0"/>
                </a:moveTo>
                <a:lnTo>
                  <a:pt x="348010" y="2693"/>
                </a:lnTo>
                <a:lnTo>
                  <a:pt x="303623" y="10573"/>
                </a:lnTo>
                <a:lnTo>
                  <a:pt x="261088" y="23340"/>
                </a:lnTo>
                <a:lnTo>
                  <a:pt x="220702" y="40693"/>
                </a:lnTo>
                <a:lnTo>
                  <a:pt x="182759" y="62331"/>
                </a:lnTo>
                <a:lnTo>
                  <a:pt x="147555" y="87955"/>
                </a:lnTo>
                <a:lnTo>
                  <a:pt x="115385" y="117263"/>
                </a:lnTo>
                <a:lnTo>
                  <a:pt x="86546" y="149956"/>
                </a:lnTo>
                <a:lnTo>
                  <a:pt x="61333" y="185733"/>
                </a:lnTo>
                <a:lnTo>
                  <a:pt x="40041" y="224294"/>
                </a:lnTo>
                <a:lnTo>
                  <a:pt x="22966" y="265338"/>
                </a:lnTo>
                <a:lnTo>
                  <a:pt x="10404" y="308566"/>
                </a:lnTo>
                <a:lnTo>
                  <a:pt x="2650" y="353675"/>
                </a:lnTo>
                <a:lnTo>
                  <a:pt x="0" y="400367"/>
                </a:lnTo>
                <a:lnTo>
                  <a:pt x="2650" y="447056"/>
                </a:lnTo>
                <a:lnTo>
                  <a:pt x="10404" y="492164"/>
                </a:lnTo>
                <a:lnTo>
                  <a:pt x="22966" y="535389"/>
                </a:lnTo>
                <a:lnTo>
                  <a:pt x="40041" y="576432"/>
                </a:lnTo>
                <a:lnTo>
                  <a:pt x="61333" y="614991"/>
                </a:lnTo>
                <a:lnTo>
                  <a:pt x="86546" y="650767"/>
                </a:lnTo>
                <a:lnTo>
                  <a:pt x="115385" y="683460"/>
                </a:lnTo>
                <a:lnTo>
                  <a:pt x="147555" y="712767"/>
                </a:lnTo>
                <a:lnTo>
                  <a:pt x="182759" y="738391"/>
                </a:lnTo>
                <a:lnTo>
                  <a:pt x="220702" y="760029"/>
                </a:lnTo>
                <a:lnTo>
                  <a:pt x="261088" y="777381"/>
                </a:lnTo>
                <a:lnTo>
                  <a:pt x="303623" y="790148"/>
                </a:lnTo>
                <a:lnTo>
                  <a:pt x="348010" y="798028"/>
                </a:lnTo>
                <a:lnTo>
                  <a:pt x="393953" y="800722"/>
                </a:lnTo>
                <a:lnTo>
                  <a:pt x="439897" y="798028"/>
                </a:lnTo>
                <a:lnTo>
                  <a:pt x="484284" y="790148"/>
                </a:lnTo>
                <a:lnTo>
                  <a:pt x="526819" y="777381"/>
                </a:lnTo>
                <a:lnTo>
                  <a:pt x="567205" y="760029"/>
                </a:lnTo>
                <a:lnTo>
                  <a:pt x="605148" y="738391"/>
                </a:lnTo>
                <a:lnTo>
                  <a:pt x="640352" y="712767"/>
                </a:lnTo>
                <a:lnTo>
                  <a:pt x="672522" y="683460"/>
                </a:lnTo>
                <a:lnTo>
                  <a:pt x="701361" y="650767"/>
                </a:lnTo>
                <a:lnTo>
                  <a:pt x="726574" y="614991"/>
                </a:lnTo>
                <a:lnTo>
                  <a:pt x="747866" y="576432"/>
                </a:lnTo>
                <a:lnTo>
                  <a:pt x="764941" y="535389"/>
                </a:lnTo>
                <a:lnTo>
                  <a:pt x="777503" y="492164"/>
                </a:lnTo>
                <a:lnTo>
                  <a:pt x="785257" y="447056"/>
                </a:lnTo>
                <a:lnTo>
                  <a:pt x="787907" y="400367"/>
                </a:lnTo>
                <a:lnTo>
                  <a:pt x="785257" y="353675"/>
                </a:lnTo>
                <a:lnTo>
                  <a:pt x="777503" y="308566"/>
                </a:lnTo>
                <a:lnTo>
                  <a:pt x="764941" y="265338"/>
                </a:lnTo>
                <a:lnTo>
                  <a:pt x="747866" y="224294"/>
                </a:lnTo>
                <a:lnTo>
                  <a:pt x="726574" y="185733"/>
                </a:lnTo>
                <a:lnTo>
                  <a:pt x="701361" y="149956"/>
                </a:lnTo>
                <a:lnTo>
                  <a:pt x="672522" y="117263"/>
                </a:lnTo>
                <a:lnTo>
                  <a:pt x="640352" y="87955"/>
                </a:lnTo>
                <a:lnTo>
                  <a:pt x="605148" y="62331"/>
                </a:lnTo>
                <a:lnTo>
                  <a:pt x="567205" y="40693"/>
                </a:lnTo>
                <a:lnTo>
                  <a:pt x="526819" y="23340"/>
                </a:lnTo>
                <a:lnTo>
                  <a:pt x="484284" y="10573"/>
                </a:lnTo>
                <a:lnTo>
                  <a:pt x="439897" y="2693"/>
                </a:lnTo>
                <a:lnTo>
                  <a:pt x="39395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12">
            <a:extLst>
              <a:ext uri="{FF2B5EF4-FFF2-40B4-BE49-F238E27FC236}">
                <a16:creationId xmlns:a16="http://schemas.microsoft.com/office/drawing/2014/main" id="{4849155B-A9DE-EE8A-9AF8-81425A554348}"/>
              </a:ext>
            </a:extLst>
          </p:cNvPr>
          <p:cNvSpPr/>
          <p:nvPr/>
        </p:nvSpPr>
        <p:spPr>
          <a:xfrm rot="10800000">
            <a:off x="11530830" y="6395080"/>
            <a:ext cx="638498" cy="334033"/>
          </a:xfrm>
          <a:custGeom>
            <a:avLst/>
            <a:gdLst/>
            <a:ahLst/>
            <a:cxnLst/>
            <a:rect l="l" t="t" r="r" b="b"/>
            <a:pathLst>
              <a:path w="440055" h="253364">
                <a:moveTo>
                  <a:pt x="312827" y="0"/>
                </a:moveTo>
                <a:lnTo>
                  <a:pt x="0" y="0"/>
                </a:lnTo>
                <a:lnTo>
                  <a:pt x="0" y="253365"/>
                </a:lnTo>
                <a:lnTo>
                  <a:pt x="312827" y="253365"/>
                </a:lnTo>
                <a:lnTo>
                  <a:pt x="362132" y="243409"/>
                </a:lnTo>
                <a:lnTo>
                  <a:pt x="402400" y="216260"/>
                </a:lnTo>
                <a:lnTo>
                  <a:pt x="429552" y="175992"/>
                </a:lnTo>
                <a:lnTo>
                  <a:pt x="439510" y="126682"/>
                </a:lnTo>
                <a:lnTo>
                  <a:pt x="429552" y="77372"/>
                </a:lnTo>
                <a:lnTo>
                  <a:pt x="402400" y="37104"/>
                </a:lnTo>
                <a:lnTo>
                  <a:pt x="362132" y="9955"/>
                </a:lnTo>
                <a:lnTo>
                  <a:pt x="312827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3">
            <a:extLst>
              <a:ext uri="{FF2B5EF4-FFF2-40B4-BE49-F238E27FC236}">
                <a16:creationId xmlns:a16="http://schemas.microsoft.com/office/drawing/2014/main" id="{A0C82D7B-43A0-E7DA-A947-D2D94D26026C}"/>
              </a:ext>
            </a:extLst>
          </p:cNvPr>
          <p:cNvSpPr/>
          <p:nvPr/>
        </p:nvSpPr>
        <p:spPr>
          <a:xfrm rot="10800000">
            <a:off x="11287374" y="7555196"/>
            <a:ext cx="371988" cy="386441"/>
          </a:xfrm>
          <a:custGeom>
            <a:avLst/>
            <a:gdLst/>
            <a:ahLst/>
            <a:cxnLst/>
            <a:rect l="l" t="t" r="r" b="b"/>
            <a:pathLst>
              <a:path w="382905" h="388619">
                <a:moveTo>
                  <a:pt x="191198" y="0"/>
                </a:moveTo>
                <a:lnTo>
                  <a:pt x="147361" y="5131"/>
                </a:lnTo>
                <a:lnTo>
                  <a:pt x="107117" y="19747"/>
                </a:lnTo>
                <a:lnTo>
                  <a:pt x="71617" y="42682"/>
                </a:lnTo>
                <a:lnTo>
                  <a:pt x="42006" y="72771"/>
                </a:lnTo>
                <a:lnTo>
                  <a:pt x="19435" y="108846"/>
                </a:lnTo>
                <a:lnTo>
                  <a:pt x="5050" y="149744"/>
                </a:lnTo>
                <a:lnTo>
                  <a:pt x="0" y="194297"/>
                </a:lnTo>
                <a:lnTo>
                  <a:pt x="5050" y="238850"/>
                </a:lnTo>
                <a:lnTo>
                  <a:pt x="19435" y="279750"/>
                </a:lnTo>
                <a:lnTo>
                  <a:pt x="42006" y="315828"/>
                </a:lnTo>
                <a:lnTo>
                  <a:pt x="71617" y="345919"/>
                </a:lnTo>
                <a:lnTo>
                  <a:pt x="107117" y="368857"/>
                </a:lnTo>
                <a:lnTo>
                  <a:pt x="147361" y="383475"/>
                </a:lnTo>
                <a:lnTo>
                  <a:pt x="191198" y="388607"/>
                </a:lnTo>
                <a:lnTo>
                  <a:pt x="235039" y="383475"/>
                </a:lnTo>
                <a:lnTo>
                  <a:pt x="275284" y="368857"/>
                </a:lnTo>
                <a:lnTo>
                  <a:pt x="310785" y="345919"/>
                </a:lnTo>
                <a:lnTo>
                  <a:pt x="340394" y="315828"/>
                </a:lnTo>
                <a:lnTo>
                  <a:pt x="362964" y="279750"/>
                </a:lnTo>
                <a:lnTo>
                  <a:pt x="377347" y="238850"/>
                </a:lnTo>
                <a:lnTo>
                  <a:pt x="382397" y="194297"/>
                </a:lnTo>
                <a:lnTo>
                  <a:pt x="377347" y="149744"/>
                </a:lnTo>
                <a:lnTo>
                  <a:pt x="362964" y="108846"/>
                </a:lnTo>
                <a:lnTo>
                  <a:pt x="340394" y="72771"/>
                </a:lnTo>
                <a:lnTo>
                  <a:pt x="310785" y="42682"/>
                </a:lnTo>
                <a:lnTo>
                  <a:pt x="275284" y="19747"/>
                </a:lnTo>
                <a:lnTo>
                  <a:pt x="235039" y="5131"/>
                </a:lnTo>
                <a:lnTo>
                  <a:pt x="191198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4">
            <a:extLst>
              <a:ext uri="{FF2B5EF4-FFF2-40B4-BE49-F238E27FC236}">
                <a16:creationId xmlns:a16="http://schemas.microsoft.com/office/drawing/2014/main" id="{BA238379-38B4-1ED0-2EBC-33F28CE277AE}"/>
              </a:ext>
            </a:extLst>
          </p:cNvPr>
          <p:cNvSpPr/>
          <p:nvPr/>
        </p:nvSpPr>
        <p:spPr>
          <a:xfrm rot="10800000">
            <a:off x="11127502" y="7012374"/>
            <a:ext cx="313382" cy="325822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C4885-E653-9F9B-1C72-2AA34FCB44D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042757" y="1766139"/>
            <a:ext cx="9282430" cy="333764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912BFDD1-69DB-D848-4E1F-9342E314FF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512" y="5755005"/>
            <a:ext cx="887325" cy="866809"/>
          </a:xfrm>
          <a:prstGeom prst="rect">
            <a:avLst/>
          </a:prstGeom>
        </p:spPr>
      </p:pic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746162" y="6114954"/>
            <a:ext cx="8909745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E177F1D-8B04-881D-29E5-088E64B385E9}"/>
              </a:ext>
            </a:extLst>
          </p:cNvPr>
          <p:cNvGrpSpPr/>
          <p:nvPr userDrawn="1"/>
        </p:nvGrpSpPr>
        <p:grpSpPr>
          <a:xfrm>
            <a:off x="9597" y="0"/>
            <a:ext cx="4329657" cy="4281798"/>
            <a:chOff x="9597" y="0"/>
            <a:chExt cx="4329657" cy="4281798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D7A29DDB-840F-FC84-9103-E3E5B573BF40}"/>
                </a:ext>
              </a:extLst>
            </p:cNvPr>
            <p:cNvSpPr/>
            <p:nvPr/>
          </p:nvSpPr>
          <p:spPr>
            <a:xfrm>
              <a:off x="108938" y="11"/>
              <a:ext cx="3349537" cy="4281787"/>
            </a:xfrm>
            <a:custGeom>
              <a:avLst/>
              <a:gdLst/>
              <a:ahLst/>
              <a:cxnLst/>
              <a:rect l="l" t="t" r="r" b="b"/>
              <a:pathLst>
                <a:path w="3693795" h="4721860">
                  <a:moveTo>
                    <a:pt x="985329" y="60604"/>
                  </a:moveTo>
                  <a:lnTo>
                    <a:pt x="977315" y="10096"/>
                  </a:lnTo>
                  <a:lnTo>
                    <a:pt x="972172" y="0"/>
                  </a:lnTo>
                  <a:lnTo>
                    <a:pt x="684009" y="0"/>
                  </a:lnTo>
                  <a:lnTo>
                    <a:pt x="678865" y="10096"/>
                  </a:lnTo>
                  <a:lnTo>
                    <a:pt x="670852" y="60604"/>
                  </a:lnTo>
                  <a:lnTo>
                    <a:pt x="678865" y="111112"/>
                  </a:lnTo>
                  <a:lnTo>
                    <a:pt x="701192" y="154978"/>
                  </a:lnTo>
                  <a:lnTo>
                    <a:pt x="735228" y="189572"/>
                  </a:lnTo>
                  <a:lnTo>
                    <a:pt x="778395" y="212255"/>
                  </a:lnTo>
                  <a:lnTo>
                    <a:pt x="828090" y="220395"/>
                  </a:lnTo>
                  <a:lnTo>
                    <a:pt x="877785" y="212255"/>
                  </a:lnTo>
                  <a:lnTo>
                    <a:pt x="920953" y="189572"/>
                  </a:lnTo>
                  <a:lnTo>
                    <a:pt x="954989" y="154978"/>
                  </a:lnTo>
                  <a:lnTo>
                    <a:pt x="977315" y="111112"/>
                  </a:lnTo>
                  <a:lnTo>
                    <a:pt x="985329" y="60604"/>
                  </a:lnTo>
                  <a:close/>
                </a:path>
                <a:path w="3693795" h="4721860">
                  <a:moveTo>
                    <a:pt x="1194587" y="628446"/>
                  </a:moveTo>
                  <a:lnTo>
                    <a:pt x="1189532" y="583895"/>
                  </a:lnTo>
                  <a:lnTo>
                    <a:pt x="1175143" y="543001"/>
                  </a:lnTo>
                  <a:lnTo>
                    <a:pt x="1152575" y="506920"/>
                  </a:lnTo>
                  <a:lnTo>
                    <a:pt x="1122972" y="476821"/>
                  </a:lnTo>
                  <a:lnTo>
                    <a:pt x="1087462" y="453885"/>
                  </a:lnTo>
                  <a:lnTo>
                    <a:pt x="1047229" y="439267"/>
                  </a:lnTo>
                  <a:lnTo>
                    <a:pt x="1003388" y="434136"/>
                  </a:lnTo>
                  <a:lnTo>
                    <a:pt x="959548" y="439267"/>
                  </a:lnTo>
                  <a:lnTo>
                    <a:pt x="919302" y="453885"/>
                  </a:lnTo>
                  <a:lnTo>
                    <a:pt x="883805" y="476821"/>
                  </a:lnTo>
                  <a:lnTo>
                    <a:pt x="854189" y="506920"/>
                  </a:lnTo>
                  <a:lnTo>
                    <a:pt x="831621" y="543001"/>
                  </a:lnTo>
                  <a:lnTo>
                    <a:pt x="817232" y="583895"/>
                  </a:lnTo>
                  <a:lnTo>
                    <a:pt x="812190" y="628446"/>
                  </a:lnTo>
                  <a:lnTo>
                    <a:pt x="817232" y="672998"/>
                  </a:lnTo>
                  <a:lnTo>
                    <a:pt x="831621" y="713905"/>
                  </a:lnTo>
                  <a:lnTo>
                    <a:pt x="854189" y="749973"/>
                  </a:lnTo>
                  <a:lnTo>
                    <a:pt x="883805" y="780072"/>
                  </a:lnTo>
                  <a:lnTo>
                    <a:pt x="919302" y="803008"/>
                  </a:lnTo>
                  <a:lnTo>
                    <a:pt x="959548" y="817626"/>
                  </a:lnTo>
                  <a:lnTo>
                    <a:pt x="1003388" y="822756"/>
                  </a:lnTo>
                  <a:lnTo>
                    <a:pt x="1047229" y="817626"/>
                  </a:lnTo>
                  <a:lnTo>
                    <a:pt x="1087462" y="803008"/>
                  </a:lnTo>
                  <a:lnTo>
                    <a:pt x="1122972" y="780072"/>
                  </a:lnTo>
                  <a:lnTo>
                    <a:pt x="1152575" y="749973"/>
                  </a:lnTo>
                  <a:lnTo>
                    <a:pt x="1175143" y="713905"/>
                  </a:lnTo>
                  <a:lnTo>
                    <a:pt x="1189532" y="672998"/>
                  </a:lnTo>
                  <a:lnTo>
                    <a:pt x="1194587" y="628446"/>
                  </a:lnTo>
                  <a:close/>
                </a:path>
                <a:path w="3693795" h="4721860">
                  <a:moveTo>
                    <a:pt x="2110397" y="2736418"/>
                  </a:moveTo>
                  <a:lnTo>
                    <a:pt x="2105355" y="2691866"/>
                  </a:lnTo>
                  <a:lnTo>
                    <a:pt x="2090966" y="2650960"/>
                  </a:lnTo>
                  <a:lnTo>
                    <a:pt x="2068398" y="2614892"/>
                  </a:lnTo>
                  <a:lnTo>
                    <a:pt x="2038781" y="2584793"/>
                  </a:lnTo>
                  <a:lnTo>
                    <a:pt x="2003285" y="2561856"/>
                  </a:lnTo>
                  <a:lnTo>
                    <a:pt x="1963039" y="2547239"/>
                  </a:lnTo>
                  <a:lnTo>
                    <a:pt x="1919198" y="2542108"/>
                  </a:lnTo>
                  <a:lnTo>
                    <a:pt x="1875358" y="2547239"/>
                  </a:lnTo>
                  <a:lnTo>
                    <a:pt x="1835111" y="2561856"/>
                  </a:lnTo>
                  <a:lnTo>
                    <a:pt x="1799615" y="2584793"/>
                  </a:lnTo>
                  <a:lnTo>
                    <a:pt x="1770011" y="2614892"/>
                  </a:lnTo>
                  <a:lnTo>
                    <a:pt x="1747431" y="2650960"/>
                  </a:lnTo>
                  <a:lnTo>
                    <a:pt x="1733054" y="2691866"/>
                  </a:lnTo>
                  <a:lnTo>
                    <a:pt x="1728000" y="2736418"/>
                  </a:lnTo>
                  <a:lnTo>
                    <a:pt x="1733054" y="2780969"/>
                  </a:lnTo>
                  <a:lnTo>
                    <a:pt x="1747431" y="2821863"/>
                  </a:lnTo>
                  <a:lnTo>
                    <a:pt x="1770011" y="2857944"/>
                  </a:lnTo>
                  <a:lnTo>
                    <a:pt x="1799615" y="2888043"/>
                  </a:lnTo>
                  <a:lnTo>
                    <a:pt x="1835111" y="2910979"/>
                  </a:lnTo>
                  <a:lnTo>
                    <a:pt x="1875358" y="2925597"/>
                  </a:lnTo>
                  <a:lnTo>
                    <a:pt x="1919198" y="2930728"/>
                  </a:lnTo>
                  <a:lnTo>
                    <a:pt x="1963039" y="2925597"/>
                  </a:lnTo>
                  <a:lnTo>
                    <a:pt x="2003285" y="2910979"/>
                  </a:lnTo>
                  <a:lnTo>
                    <a:pt x="2038781" y="2888043"/>
                  </a:lnTo>
                  <a:lnTo>
                    <a:pt x="2068398" y="2857944"/>
                  </a:lnTo>
                  <a:lnTo>
                    <a:pt x="2090966" y="2821863"/>
                  </a:lnTo>
                  <a:lnTo>
                    <a:pt x="2105355" y="2780969"/>
                  </a:lnTo>
                  <a:lnTo>
                    <a:pt x="2110397" y="2736418"/>
                  </a:lnTo>
                  <a:close/>
                </a:path>
                <a:path w="3693795" h="4721860">
                  <a:moveTo>
                    <a:pt x="2315591" y="3313163"/>
                  </a:moveTo>
                  <a:lnTo>
                    <a:pt x="2310536" y="3268611"/>
                  </a:lnTo>
                  <a:lnTo>
                    <a:pt x="2296160" y="3227717"/>
                  </a:lnTo>
                  <a:lnTo>
                    <a:pt x="2273592" y="3191637"/>
                  </a:lnTo>
                  <a:lnTo>
                    <a:pt x="2243975" y="3161538"/>
                  </a:lnTo>
                  <a:lnTo>
                    <a:pt x="2208479" y="3138601"/>
                  </a:lnTo>
                  <a:lnTo>
                    <a:pt x="2168233" y="3123984"/>
                  </a:lnTo>
                  <a:lnTo>
                    <a:pt x="2124392" y="3118853"/>
                  </a:lnTo>
                  <a:lnTo>
                    <a:pt x="2080552" y="3123984"/>
                  </a:lnTo>
                  <a:lnTo>
                    <a:pt x="2040305" y="3138601"/>
                  </a:lnTo>
                  <a:lnTo>
                    <a:pt x="2004809" y="3161538"/>
                  </a:lnTo>
                  <a:lnTo>
                    <a:pt x="1975192" y="3191637"/>
                  </a:lnTo>
                  <a:lnTo>
                    <a:pt x="1952625" y="3227717"/>
                  </a:lnTo>
                  <a:lnTo>
                    <a:pt x="1938235" y="3268611"/>
                  </a:lnTo>
                  <a:lnTo>
                    <a:pt x="1933194" y="3313163"/>
                  </a:lnTo>
                  <a:lnTo>
                    <a:pt x="1938235" y="3357715"/>
                  </a:lnTo>
                  <a:lnTo>
                    <a:pt x="1952625" y="3398621"/>
                  </a:lnTo>
                  <a:lnTo>
                    <a:pt x="1975192" y="3434689"/>
                  </a:lnTo>
                  <a:lnTo>
                    <a:pt x="2004809" y="3464788"/>
                  </a:lnTo>
                  <a:lnTo>
                    <a:pt x="2040305" y="3487724"/>
                  </a:lnTo>
                  <a:lnTo>
                    <a:pt x="2080552" y="3502342"/>
                  </a:lnTo>
                  <a:lnTo>
                    <a:pt x="2124392" y="3507473"/>
                  </a:lnTo>
                  <a:lnTo>
                    <a:pt x="2168233" y="3502342"/>
                  </a:lnTo>
                  <a:lnTo>
                    <a:pt x="2208479" y="3487724"/>
                  </a:lnTo>
                  <a:lnTo>
                    <a:pt x="2243975" y="3464788"/>
                  </a:lnTo>
                  <a:lnTo>
                    <a:pt x="2273592" y="3434689"/>
                  </a:lnTo>
                  <a:lnTo>
                    <a:pt x="2296160" y="3398621"/>
                  </a:lnTo>
                  <a:lnTo>
                    <a:pt x="2310536" y="3357715"/>
                  </a:lnTo>
                  <a:lnTo>
                    <a:pt x="2315591" y="3313163"/>
                  </a:lnTo>
                  <a:close/>
                </a:path>
                <a:path w="3693795" h="4721860">
                  <a:moveTo>
                    <a:pt x="2551633" y="1956752"/>
                  </a:moveTo>
                  <a:lnTo>
                    <a:pt x="2547645" y="1911578"/>
                  </a:lnTo>
                  <a:lnTo>
                    <a:pt x="2536164" y="1869046"/>
                  </a:lnTo>
                  <a:lnTo>
                    <a:pt x="2517864" y="1829892"/>
                  </a:lnTo>
                  <a:lnTo>
                    <a:pt x="2493467" y="1794814"/>
                  </a:lnTo>
                  <a:lnTo>
                    <a:pt x="2463660" y="1764525"/>
                  </a:lnTo>
                  <a:lnTo>
                    <a:pt x="2429141" y="1739722"/>
                  </a:lnTo>
                  <a:lnTo>
                    <a:pt x="2390610" y="1721129"/>
                  </a:lnTo>
                  <a:lnTo>
                    <a:pt x="2348776" y="1709458"/>
                  </a:lnTo>
                  <a:lnTo>
                    <a:pt x="2304313" y="1705406"/>
                  </a:lnTo>
                  <a:lnTo>
                    <a:pt x="2259863" y="1709458"/>
                  </a:lnTo>
                  <a:lnTo>
                    <a:pt x="2218017" y="1721129"/>
                  </a:lnTo>
                  <a:lnTo>
                    <a:pt x="2179485" y="1739722"/>
                  </a:lnTo>
                  <a:lnTo>
                    <a:pt x="2144966" y="1764525"/>
                  </a:lnTo>
                  <a:lnTo>
                    <a:pt x="2115159" y="1794814"/>
                  </a:lnTo>
                  <a:lnTo>
                    <a:pt x="2090762" y="1829892"/>
                  </a:lnTo>
                  <a:lnTo>
                    <a:pt x="2072474" y="1869046"/>
                  </a:lnTo>
                  <a:lnTo>
                    <a:pt x="2060981" y="1911578"/>
                  </a:lnTo>
                  <a:lnTo>
                    <a:pt x="2056993" y="1956752"/>
                  </a:lnTo>
                  <a:lnTo>
                    <a:pt x="2060981" y="2001926"/>
                  </a:lnTo>
                  <a:lnTo>
                    <a:pt x="2072474" y="2044458"/>
                  </a:lnTo>
                  <a:lnTo>
                    <a:pt x="2090762" y="2083612"/>
                  </a:lnTo>
                  <a:lnTo>
                    <a:pt x="2115159" y="2118690"/>
                  </a:lnTo>
                  <a:lnTo>
                    <a:pt x="2144966" y="2148979"/>
                  </a:lnTo>
                  <a:lnTo>
                    <a:pt x="2179485" y="2173782"/>
                  </a:lnTo>
                  <a:lnTo>
                    <a:pt x="2218017" y="2192375"/>
                  </a:lnTo>
                  <a:lnTo>
                    <a:pt x="2259863" y="2204047"/>
                  </a:lnTo>
                  <a:lnTo>
                    <a:pt x="2304313" y="2208098"/>
                  </a:lnTo>
                  <a:lnTo>
                    <a:pt x="2348776" y="2204047"/>
                  </a:lnTo>
                  <a:lnTo>
                    <a:pt x="2390610" y="2192375"/>
                  </a:lnTo>
                  <a:lnTo>
                    <a:pt x="2429141" y="2173782"/>
                  </a:lnTo>
                  <a:lnTo>
                    <a:pt x="2463660" y="2148979"/>
                  </a:lnTo>
                  <a:lnTo>
                    <a:pt x="2493467" y="2118690"/>
                  </a:lnTo>
                  <a:lnTo>
                    <a:pt x="2517864" y="2083612"/>
                  </a:lnTo>
                  <a:lnTo>
                    <a:pt x="2536164" y="2044458"/>
                  </a:lnTo>
                  <a:lnTo>
                    <a:pt x="2547645" y="2001926"/>
                  </a:lnTo>
                  <a:lnTo>
                    <a:pt x="2551633" y="1956752"/>
                  </a:lnTo>
                  <a:close/>
                </a:path>
                <a:path w="3693795" h="4721860">
                  <a:moveTo>
                    <a:pt x="2845346" y="10020"/>
                  </a:moveTo>
                  <a:lnTo>
                    <a:pt x="1323581" y="10020"/>
                  </a:lnTo>
                  <a:lnTo>
                    <a:pt x="1314577" y="48120"/>
                  </a:lnTo>
                  <a:lnTo>
                    <a:pt x="1324521" y="98920"/>
                  </a:lnTo>
                  <a:lnTo>
                    <a:pt x="1351661" y="137020"/>
                  </a:lnTo>
                  <a:lnTo>
                    <a:pt x="1391920" y="162420"/>
                  </a:lnTo>
                  <a:lnTo>
                    <a:pt x="1441234" y="175120"/>
                  </a:lnTo>
                  <a:lnTo>
                    <a:pt x="2424163" y="175120"/>
                  </a:lnTo>
                  <a:lnTo>
                    <a:pt x="2406192" y="225920"/>
                  </a:lnTo>
                  <a:lnTo>
                    <a:pt x="2386253" y="264020"/>
                  </a:lnTo>
                  <a:lnTo>
                    <a:pt x="2364435" y="314820"/>
                  </a:lnTo>
                  <a:lnTo>
                    <a:pt x="2340800" y="365620"/>
                  </a:lnTo>
                  <a:lnTo>
                    <a:pt x="2315400" y="403720"/>
                  </a:lnTo>
                  <a:lnTo>
                    <a:pt x="2288298" y="454520"/>
                  </a:lnTo>
                  <a:lnTo>
                    <a:pt x="2259584" y="492620"/>
                  </a:lnTo>
                  <a:lnTo>
                    <a:pt x="1496834" y="492620"/>
                  </a:lnTo>
                  <a:lnTo>
                    <a:pt x="1447520" y="505320"/>
                  </a:lnTo>
                  <a:lnTo>
                    <a:pt x="1407261" y="530720"/>
                  </a:lnTo>
                  <a:lnTo>
                    <a:pt x="1380121" y="581520"/>
                  </a:lnTo>
                  <a:lnTo>
                    <a:pt x="1370177" y="619620"/>
                  </a:lnTo>
                  <a:lnTo>
                    <a:pt x="1380121" y="670420"/>
                  </a:lnTo>
                  <a:lnTo>
                    <a:pt x="1407261" y="721220"/>
                  </a:lnTo>
                  <a:lnTo>
                    <a:pt x="1447520" y="746620"/>
                  </a:lnTo>
                  <a:lnTo>
                    <a:pt x="2074989" y="746620"/>
                  </a:lnTo>
                  <a:lnTo>
                    <a:pt x="2044115" y="784720"/>
                  </a:lnTo>
                  <a:lnTo>
                    <a:pt x="2012492" y="822820"/>
                  </a:lnTo>
                  <a:lnTo>
                    <a:pt x="1980171" y="860920"/>
                  </a:lnTo>
                  <a:lnTo>
                    <a:pt x="1947189" y="899020"/>
                  </a:lnTo>
                  <a:lnTo>
                    <a:pt x="1913585" y="937120"/>
                  </a:lnTo>
                  <a:lnTo>
                    <a:pt x="1879396" y="975220"/>
                  </a:lnTo>
                  <a:lnTo>
                    <a:pt x="1844662" y="1013320"/>
                  </a:lnTo>
                  <a:lnTo>
                    <a:pt x="1809432" y="1051420"/>
                  </a:lnTo>
                  <a:lnTo>
                    <a:pt x="1773732" y="1089520"/>
                  </a:lnTo>
                  <a:lnTo>
                    <a:pt x="1737614" y="1127620"/>
                  </a:lnTo>
                  <a:lnTo>
                    <a:pt x="1701114" y="1165720"/>
                  </a:lnTo>
                  <a:lnTo>
                    <a:pt x="1627111" y="1241920"/>
                  </a:lnTo>
                  <a:lnTo>
                    <a:pt x="1589697" y="1267320"/>
                  </a:lnTo>
                  <a:lnTo>
                    <a:pt x="1400073" y="1457820"/>
                  </a:lnTo>
                  <a:lnTo>
                    <a:pt x="1361909" y="1483220"/>
                  </a:lnTo>
                  <a:lnTo>
                    <a:pt x="1247686" y="1597520"/>
                  </a:lnTo>
                  <a:lnTo>
                    <a:pt x="1128903" y="1699120"/>
                  </a:lnTo>
                  <a:lnTo>
                    <a:pt x="1085837" y="1749920"/>
                  </a:lnTo>
                  <a:lnTo>
                    <a:pt x="958227" y="1864220"/>
                  </a:lnTo>
                  <a:lnTo>
                    <a:pt x="874915" y="1940420"/>
                  </a:lnTo>
                  <a:lnTo>
                    <a:pt x="833920" y="1978520"/>
                  </a:lnTo>
                  <a:lnTo>
                    <a:pt x="793445" y="2016620"/>
                  </a:lnTo>
                  <a:lnTo>
                    <a:pt x="753503" y="2054720"/>
                  </a:lnTo>
                  <a:lnTo>
                    <a:pt x="714159" y="2092820"/>
                  </a:lnTo>
                  <a:lnTo>
                    <a:pt x="675462" y="2130920"/>
                  </a:lnTo>
                  <a:lnTo>
                    <a:pt x="637451" y="2169020"/>
                  </a:lnTo>
                  <a:lnTo>
                    <a:pt x="600176" y="2207120"/>
                  </a:lnTo>
                  <a:lnTo>
                    <a:pt x="563664" y="2245220"/>
                  </a:lnTo>
                  <a:lnTo>
                    <a:pt x="527977" y="2283320"/>
                  </a:lnTo>
                  <a:lnTo>
                    <a:pt x="493166" y="2321420"/>
                  </a:lnTo>
                  <a:lnTo>
                    <a:pt x="459270" y="2359520"/>
                  </a:lnTo>
                  <a:lnTo>
                    <a:pt x="426326" y="2397620"/>
                  </a:lnTo>
                  <a:lnTo>
                    <a:pt x="394373" y="2435720"/>
                  </a:lnTo>
                  <a:lnTo>
                    <a:pt x="363486" y="2473820"/>
                  </a:lnTo>
                  <a:lnTo>
                    <a:pt x="333692" y="2511920"/>
                  </a:lnTo>
                  <a:lnTo>
                    <a:pt x="305028" y="2550020"/>
                  </a:lnTo>
                  <a:lnTo>
                    <a:pt x="277558" y="2588120"/>
                  </a:lnTo>
                  <a:lnTo>
                    <a:pt x="251320" y="2626220"/>
                  </a:lnTo>
                  <a:lnTo>
                    <a:pt x="226352" y="2664320"/>
                  </a:lnTo>
                  <a:lnTo>
                    <a:pt x="202704" y="2702420"/>
                  </a:lnTo>
                  <a:lnTo>
                    <a:pt x="180428" y="2740520"/>
                  </a:lnTo>
                  <a:lnTo>
                    <a:pt x="159562" y="2778620"/>
                  </a:lnTo>
                  <a:lnTo>
                    <a:pt x="140144" y="2816720"/>
                  </a:lnTo>
                  <a:lnTo>
                    <a:pt x="122237" y="2854820"/>
                  </a:lnTo>
                  <a:lnTo>
                    <a:pt x="105879" y="2892920"/>
                  </a:lnTo>
                  <a:lnTo>
                    <a:pt x="91122" y="2931020"/>
                  </a:lnTo>
                  <a:lnTo>
                    <a:pt x="77990" y="2956420"/>
                  </a:lnTo>
                  <a:lnTo>
                    <a:pt x="56781" y="3032620"/>
                  </a:lnTo>
                  <a:lnTo>
                    <a:pt x="39179" y="3096120"/>
                  </a:lnTo>
                  <a:lnTo>
                    <a:pt x="25031" y="3159620"/>
                  </a:lnTo>
                  <a:lnTo>
                    <a:pt x="14198" y="3235820"/>
                  </a:lnTo>
                  <a:lnTo>
                    <a:pt x="6502" y="3299320"/>
                  </a:lnTo>
                  <a:lnTo>
                    <a:pt x="1828" y="3362820"/>
                  </a:lnTo>
                  <a:lnTo>
                    <a:pt x="0" y="3426320"/>
                  </a:lnTo>
                  <a:lnTo>
                    <a:pt x="863" y="3489820"/>
                  </a:lnTo>
                  <a:lnTo>
                    <a:pt x="4305" y="3540620"/>
                  </a:lnTo>
                  <a:lnTo>
                    <a:pt x="10134" y="3604120"/>
                  </a:lnTo>
                  <a:lnTo>
                    <a:pt x="18224" y="3667620"/>
                  </a:lnTo>
                  <a:lnTo>
                    <a:pt x="28422" y="3718420"/>
                  </a:lnTo>
                  <a:lnTo>
                    <a:pt x="40576" y="3781920"/>
                  </a:lnTo>
                  <a:lnTo>
                    <a:pt x="54521" y="3832720"/>
                  </a:lnTo>
                  <a:lnTo>
                    <a:pt x="70142" y="3883520"/>
                  </a:lnTo>
                  <a:lnTo>
                    <a:pt x="87249" y="3934320"/>
                  </a:lnTo>
                  <a:lnTo>
                    <a:pt x="105727" y="3985120"/>
                  </a:lnTo>
                  <a:lnTo>
                    <a:pt x="125399" y="4035920"/>
                  </a:lnTo>
                  <a:lnTo>
                    <a:pt x="146138" y="4086720"/>
                  </a:lnTo>
                  <a:lnTo>
                    <a:pt x="167767" y="4124820"/>
                  </a:lnTo>
                  <a:lnTo>
                    <a:pt x="190169" y="4175620"/>
                  </a:lnTo>
                  <a:lnTo>
                    <a:pt x="213169" y="4213720"/>
                  </a:lnTo>
                  <a:lnTo>
                    <a:pt x="236613" y="4251820"/>
                  </a:lnTo>
                  <a:lnTo>
                    <a:pt x="260375" y="4302620"/>
                  </a:lnTo>
                  <a:lnTo>
                    <a:pt x="284302" y="4340720"/>
                  </a:lnTo>
                  <a:lnTo>
                    <a:pt x="308216" y="4366120"/>
                  </a:lnTo>
                  <a:lnTo>
                    <a:pt x="332003" y="4404220"/>
                  </a:lnTo>
                  <a:lnTo>
                    <a:pt x="355485" y="4442320"/>
                  </a:lnTo>
                  <a:lnTo>
                    <a:pt x="378536" y="4467720"/>
                  </a:lnTo>
                  <a:lnTo>
                    <a:pt x="400977" y="4493120"/>
                  </a:lnTo>
                  <a:lnTo>
                    <a:pt x="422681" y="4518520"/>
                  </a:lnTo>
                  <a:lnTo>
                    <a:pt x="443496" y="4543920"/>
                  </a:lnTo>
                  <a:lnTo>
                    <a:pt x="463270" y="4569320"/>
                  </a:lnTo>
                  <a:lnTo>
                    <a:pt x="481838" y="4594720"/>
                  </a:lnTo>
                  <a:lnTo>
                    <a:pt x="499071" y="4607420"/>
                  </a:lnTo>
                  <a:lnTo>
                    <a:pt x="514807" y="4632820"/>
                  </a:lnTo>
                  <a:lnTo>
                    <a:pt x="528904" y="4645520"/>
                  </a:lnTo>
                  <a:lnTo>
                    <a:pt x="541210" y="4658220"/>
                  </a:lnTo>
                  <a:lnTo>
                    <a:pt x="551573" y="4658220"/>
                  </a:lnTo>
                  <a:lnTo>
                    <a:pt x="559841" y="4670920"/>
                  </a:lnTo>
                  <a:lnTo>
                    <a:pt x="565861" y="4683620"/>
                  </a:lnTo>
                  <a:lnTo>
                    <a:pt x="569493" y="4683620"/>
                  </a:lnTo>
                  <a:lnTo>
                    <a:pt x="597319" y="4696320"/>
                  </a:lnTo>
                  <a:lnTo>
                    <a:pt x="627621" y="4721720"/>
                  </a:lnTo>
                  <a:lnTo>
                    <a:pt x="729513" y="4721720"/>
                  </a:lnTo>
                  <a:lnTo>
                    <a:pt x="765454" y="4709020"/>
                  </a:lnTo>
                  <a:lnTo>
                    <a:pt x="828370" y="4670920"/>
                  </a:lnTo>
                  <a:lnTo>
                    <a:pt x="856284" y="4632820"/>
                  </a:lnTo>
                  <a:lnTo>
                    <a:pt x="872045" y="4582020"/>
                  </a:lnTo>
                  <a:lnTo>
                    <a:pt x="875779" y="4531220"/>
                  </a:lnTo>
                  <a:lnTo>
                    <a:pt x="867625" y="4493120"/>
                  </a:lnTo>
                  <a:lnTo>
                    <a:pt x="847686" y="4442320"/>
                  </a:lnTo>
                  <a:lnTo>
                    <a:pt x="816102" y="4404220"/>
                  </a:lnTo>
                  <a:lnTo>
                    <a:pt x="807847" y="4404220"/>
                  </a:lnTo>
                  <a:lnTo>
                    <a:pt x="791743" y="4378820"/>
                  </a:lnTo>
                  <a:lnTo>
                    <a:pt x="768921" y="4366120"/>
                  </a:lnTo>
                  <a:lnTo>
                    <a:pt x="740473" y="4328020"/>
                  </a:lnTo>
                  <a:lnTo>
                    <a:pt x="707555" y="4289920"/>
                  </a:lnTo>
                  <a:lnTo>
                    <a:pt x="671258" y="4251820"/>
                  </a:lnTo>
                  <a:lnTo>
                    <a:pt x="632701" y="4201020"/>
                  </a:lnTo>
                  <a:lnTo>
                    <a:pt x="553326" y="4074020"/>
                  </a:lnTo>
                  <a:lnTo>
                    <a:pt x="514731" y="3997820"/>
                  </a:lnTo>
                  <a:lnTo>
                    <a:pt x="1159827" y="3997820"/>
                  </a:lnTo>
                  <a:lnTo>
                    <a:pt x="1200086" y="3959720"/>
                  </a:lnTo>
                  <a:lnTo>
                    <a:pt x="1227226" y="3921620"/>
                  </a:lnTo>
                  <a:lnTo>
                    <a:pt x="1237170" y="3870820"/>
                  </a:lnTo>
                  <a:lnTo>
                    <a:pt x="1227226" y="3820020"/>
                  </a:lnTo>
                  <a:lnTo>
                    <a:pt x="1200086" y="3781920"/>
                  </a:lnTo>
                  <a:lnTo>
                    <a:pt x="1159827" y="3756520"/>
                  </a:lnTo>
                  <a:lnTo>
                    <a:pt x="1110513" y="3743820"/>
                  </a:lnTo>
                  <a:lnTo>
                    <a:pt x="413499" y="3743820"/>
                  </a:lnTo>
                  <a:lnTo>
                    <a:pt x="401281" y="3705720"/>
                  </a:lnTo>
                  <a:lnTo>
                    <a:pt x="390766" y="3654920"/>
                  </a:lnTo>
                  <a:lnTo>
                    <a:pt x="382104" y="3604120"/>
                  </a:lnTo>
                  <a:lnTo>
                    <a:pt x="375450" y="3553320"/>
                  </a:lnTo>
                  <a:lnTo>
                    <a:pt x="370941" y="3502520"/>
                  </a:lnTo>
                  <a:lnTo>
                    <a:pt x="368731" y="3451720"/>
                  </a:lnTo>
                  <a:lnTo>
                    <a:pt x="1493862" y="3451720"/>
                  </a:lnTo>
                  <a:lnTo>
                    <a:pt x="1543177" y="3439020"/>
                  </a:lnTo>
                  <a:lnTo>
                    <a:pt x="1583436" y="3413620"/>
                  </a:lnTo>
                  <a:lnTo>
                    <a:pt x="1610575" y="3375520"/>
                  </a:lnTo>
                  <a:lnTo>
                    <a:pt x="1620520" y="3324720"/>
                  </a:lnTo>
                  <a:lnTo>
                    <a:pt x="1610575" y="3273920"/>
                  </a:lnTo>
                  <a:lnTo>
                    <a:pt x="1583436" y="3235820"/>
                  </a:lnTo>
                  <a:lnTo>
                    <a:pt x="1543177" y="3210420"/>
                  </a:lnTo>
                  <a:lnTo>
                    <a:pt x="1493862" y="3197720"/>
                  </a:lnTo>
                  <a:lnTo>
                    <a:pt x="393382" y="3197720"/>
                  </a:lnTo>
                  <a:lnTo>
                    <a:pt x="400278" y="3172320"/>
                  </a:lnTo>
                  <a:lnTo>
                    <a:pt x="408038" y="3134220"/>
                  </a:lnTo>
                  <a:lnTo>
                    <a:pt x="416763" y="3108820"/>
                  </a:lnTo>
                  <a:lnTo>
                    <a:pt x="426529" y="3083420"/>
                  </a:lnTo>
                  <a:lnTo>
                    <a:pt x="441350" y="3032620"/>
                  </a:lnTo>
                  <a:lnTo>
                    <a:pt x="459257" y="2994520"/>
                  </a:lnTo>
                  <a:lnTo>
                    <a:pt x="480085" y="2956420"/>
                  </a:lnTo>
                  <a:lnTo>
                    <a:pt x="503656" y="2918320"/>
                  </a:lnTo>
                  <a:lnTo>
                    <a:pt x="529818" y="2867520"/>
                  </a:lnTo>
                  <a:lnTo>
                    <a:pt x="1442580" y="2867520"/>
                  </a:lnTo>
                  <a:lnTo>
                    <a:pt x="1482839" y="2829420"/>
                  </a:lnTo>
                  <a:lnTo>
                    <a:pt x="1509979" y="2791320"/>
                  </a:lnTo>
                  <a:lnTo>
                    <a:pt x="1519923" y="2740520"/>
                  </a:lnTo>
                  <a:lnTo>
                    <a:pt x="1509979" y="2702420"/>
                  </a:lnTo>
                  <a:lnTo>
                    <a:pt x="1482839" y="2651620"/>
                  </a:lnTo>
                  <a:lnTo>
                    <a:pt x="1442580" y="2626220"/>
                  </a:lnTo>
                  <a:lnTo>
                    <a:pt x="1393266" y="2613520"/>
                  </a:lnTo>
                  <a:lnTo>
                    <a:pt x="723988" y="2613520"/>
                  </a:lnTo>
                  <a:lnTo>
                    <a:pt x="754214" y="2588120"/>
                  </a:lnTo>
                  <a:lnTo>
                    <a:pt x="785418" y="2550020"/>
                  </a:lnTo>
                  <a:lnTo>
                    <a:pt x="817549" y="2511920"/>
                  </a:lnTo>
                  <a:lnTo>
                    <a:pt x="850595" y="2486520"/>
                  </a:lnTo>
                  <a:lnTo>
                    <a:pt x="884466" y="2448420"/>
                  </a:lnTo>
                  <a:lnTo>
                    <a:pt x="919149" y="2410320"/>
                  </a:lnTo>
                  <a:lnTo>
                    <a:pt x="954570" y="2372220"/>
                  </a:lnTo>
                  <a:lnTo>
                    <a:pt x="990701" y="2334120"/>
                  </a:lnTo>
                  <a:lnTo>
                    <a:pt x="1027493" y="2308720"/>
                  </a:lnTo>
                  <a:lnTo>
                    <a:pt x="1064895" y="2270620"/>
                  </a:lnTo>
                  <a:lnTo>
                    <a:pt x="1102842" y="2232520"/>
                  </a:lnTo>
                  <a:lnTo>
                    <a:pt x="1141323" y="2194420"/>
                  </a:lnTo>
                  <a:lnTo>
                    <a:pt x="1180261" y="2156320"/>
                  </a:lnTo>
                  <a:lnTo>
                    <a:pt x="1259370" y="2080120"/>
                  </a:lnTo>
                  <a:lnTo>
                    <a:pt x="1339773" y="2003920"/>
                  </a:lnTo>
                  <a:lnTo>
                    <a:pt x="1380350" y="1978520"/>
                  </a:lnTo>
                  <a:lnTo>
                    <a:pt x="1460766" y="1902320"/>
                  </a:lnTo>
                  <a:lnTo>
                    <a:pt x="1737309" y="1635620"/>
                  </a:lnTo>
                  <a:lnTo>
                    <a:pt x="1776310" y="1597520"/>
                  </a:lnTo>
                  <a:lnTo>
                    <a:pt x="1815109" y="1572120"/>
                  </a:lnTo>
                  <a:lnTo>
                    <a:pt x="1891931" y="1495920"/>
                  </a:lnTo>
                  <a:lnTo>
                    <a:pt x="1967534" y="1419720"/>
                  </a:lnTo>
                  <a:lnTo>
                    <a:pt x="2004809" y="1381620"/>
                  </a:lnTo>
                  <a:lnTo>
                    <a:pt x="2041690" y="1343520"/>
                  </a:lnTo>
                  <a:lnTo>
                    <a:pt x="2078139" y="1305420"/>
                  </a:lnTo>
                  <a:lnTo>
                    <a:pt x="2114143" y="1267320"/>
                  </a:lnTo>
                  <a:lnTo>
                    <a:pt x="2149665" y="1229220"/>
                  </a:lnTo>
                  <a:lnTo>
                    <a:pt x="2184679" y="1191120"/>
                  </a:lnTo>
                  <a:lnTo>
                    <a:pt x="2219147" y="1153020"/>
                  </a:lnTo>
                  <a:lnTo>
                    <a:pt x="2253030" y="1114920"/>
                  </a:lnTo>
                  <a:lnTo>
                    <a:pt x="2286330" y="1076820"/>
                  </a:lnTo>
                  <a:lnTo>
                    <a:pt x="2318982" y="1038720"/>
                  </a:lnTo>
                  <a:lnTo>
                    <a:pt x="2350986" y="1000620"/>
                  </a:lnTo>
                  <a:lnTo>
                    <a:pt x="2382291" y="962520"/>
                  </a:lnTo>
                  <a:lnTo>
                    <a:pt x="2412873" y="924420"/>
                  </a:lnTo>
                  <a:lnTo>
                    <a:pt x="2442705" y="886320"/>
                  </a:lnTo>
                  <a:lnTo>
                    <a:pt x="2471763" y="848220"/>
                  </a:lnTo>
                  <a:lnTo>
                    <a:pt x="2499995" y="797420"/>
                  </a:lnTo>
                  <a:lnTo>
                    <a:pt x="2527401" y="759320"/>
                  </a:lnTo>
                  <a:lnTo>
                    <a:pt x="2553932" y="721220"/>
                  </a:lnTo>
                  <a:lnTo>
                    <a:pt x="2579560" y="683120"/>
                  </a:lnTo>
                  <a:lnTo>
                    <a:pt x="2604262" y="645020"/>
                  </a:lnTo>
                  <a:lnTo>
                    <a:pt x="2627998" y="606920"/>
                  </a:lnTo>
                  <a:lnTo>
                    <a:pt x="2650744" y="568820"/>
                  </a:lnTo>
                  <a:lnTo>
                    <a:pt x="2672473" y="518020"/>
                  </a:lnTo>
                  <a:lnTo>
                    <a:pt x="2693162" y="479920"/>
                  </a:lnTo>
                  <a:lnTo>
                    <a:pt x="2712758" y="441820"/>
                  </a:lnTo>
                  <a:lnTo>
                    <a:pt x="2731249" y="403720"/>
                  </a:lnTo>
                  <a:lnTo>
                    <a:pt x="2748610" y="365620"/>
                  </a:lnTo>
                  <a:lnTo>
                    <a:pt x="2764790" y="314820"/>
                  </a:lnTo>
                  <a:lnTo>
                    <a:pt x="2779776" y="276720"/>
                  </a:lnTo>
                  <a:lnTo>
                    <a:pt x="2793530" y="238620"/>
                  </a:lnTo>
                  <a:lnTo>
                    <a:pt x="2806039" y="187820"/>
                  </a:lnTo>
                  <a:lnTo>
                    <a:pt x="2817241" y="149720"/>
                  </a:lnTo>
                  <a:lnTo>
                    <a:pt x="2827134" y="111620"/>
                  </a:lnTo>
                  <a:lnTo>
                    <a:pt x="2835681" y="73520"/>
                  </a:lnTo>
                  <a:lnTo>
                    <a:pt x="2842857" y="22720"/>
                  </a:lnTo>
                  <a:lnTo>
                    <a:pt x="2845346" y="10020"/>
                  </a:lnTo>
                  <a:close/>
                </a:path>
                <a:path w="3693795" h="4721860">
                  <a:moveTo>
                    <a:pt x="3506774" y="1344333"/>
                  </a:moveTo>
                  <a:lnTo>
                    <a:pt x="3503396" y="1297622"/>
                  </a:lnTo>
                  <a:lnTo>
                    <a:pt x="3493605" y="1253045"/>
                  </a:lnTo>
                  <a:lnTo>
                    <a:pt x="3477857" y="1211084"/>
                  </a:lnTo>
                  <a:lnTo>
                    <a:pt x="3456660" y="1172222"/>
                  </a:lnTo>
                  <a:lnTo>
                    <a:pt x="3430473" y="1136954"/>
                  </a:lnTo>
                  <a:lnTo>
                    <a:pt x="3399790" y="1105776"/>
                  </a:lnTo>
                  <a:lnTo>
                    <a:pt x="3365093" y="1079169"/>
                  </a:lnTo>
                  <a:lnTo>
                    <a:pt x="3326854" y="1057630"/>
                  </a:lnTo>
                  <a:lnTo>
                    <a:pt x="3285566" y="1041628"/>
                  </a:lnTo>
                  <a:lnTo>
                    <a:pt x="3241700" y="1031671"/>
                  </a:lnTo>
                  <a:lnTo>
                    <a:pt x="3195739" y="1028242"/>
                  </a:lnTo>
                  <a:lnTo>
                    <a:pt x="3149777" y="1031671"/>
                  </a:lnTo>
                  <a:lnTo>
                    <a:pt x="3105899" y="1041628"/>
                  </a:lnTo>
                  <a:lnTo>
                    <a:pt x="3064611" y="1057630"/>
                  </a:lnTo>
                  <a:lnTo>
                    <a:pt x="3026372" y="1079169"/>
                  </a:lnTo>
                  <a:lnTo>
                    <a:pt x="2991675" y="1105776"/>
                  </a:lnTo>
                  <a:lnTo>
                    <a:pt x="2960992" y="1136954"/>
                  </a:lnTo>
                  <a:lnTo>
                    <a:pt x="2934805" y="1172222"/>
                  </a:lnTo>
                  <a:lnTo>
                    <a:pt x="2913608" y="1211084"/>
                  </a:lnTo>
                  <a:lnTo>
                    <a:pt x="2897873" y="1253045"/>
                  </a:lnTo>
                  <a:lnTo>
                    <a:pt x="2888069" y="1297622"/>
                  </a:lnTo>
                  <a:lnTo>
                    <a:pt x="2884703" y="1344333"/>
                  </a:lnTo>
                  <a:lnTo>
                    <a:pt x="2888069" y="1391043"/>
                  </a:lnTo>
                  <a:lnTo>
                    <a:pt x="2897873" y="1435633"/>
                  </a:lnTo>
                  <a:lnTo>
                    <a:pt x="2913608" y="1477594"/>
                  </a:lnTo>
                  <a:lnTo>
                    <a:pt x="2934805" y="1516456"/>
                  </a:lnTo>
                  <a:lnTo>
                    <a:pt x="2960992" y="1551711"/>
                  </a:lnTo>
                  <a:lnTo>
                    <a:pt x="2991675" y="1582902"/>
                  </a:lnTo>
                  <a:lnTo>
                    <a:pt x="3026372" y="1609509"/>
                  </a:lnTo>
                  <a:lnTo>
                    <a:pt x="3064611" y="1631048"/>
                  </a:lnTo>
                  <a:lnTo>
                    <a:pt x="3105899" y="1647050"/>
                  </a:lnTo>
                  <a:lnTo>
                    <a:pt x="3149777" y="1657007"/>
                  </a:lnTo>
                  <a:lnTo>
                    <a:pt x="3195739" y="1660423"/>
                  </a:lnTo>
                  <a:lnTo>
                    <a:pt x="3241700" y="1657007"/>
                  </a:lnTo>
                  <a:lnTo>
                    <a:pt x="3285566" y="1647050"/>
                  </a:lnTo>
                  <a:lnTo>
                    <a:pt x="3326854" y="1631048"/>
                  </a:lnTo>
                  <a:lnTo>
                    <a:pt x="3365093" y="1609509"/>
                  </a:lnTo>
                  <a:lnTo>
                    <a:pt x="3399790" y="1582902"/>
                  </a:lnTo>
                  <a:lnTo>
                    <a:pt x="3430473" y="1551711"/>
                  </a:lnTo>
                  <a:lnTo>
                    <a:pt x="3456660" y="1516456"/>
                  </a:lnTo>
                  <a:lnTo>
                    <a:pt x="3477857" y="1477594"/>
                  </a:lnTo>
                  <a:lnTo>
                    <a:pt x="3493605" y="1435633"/>
                  </a:lnTo>
                  <a:lnTo>
                    <a:pt x="3503396" y="1391043"/>
                  </a:lnTo>
                  <a:lnTo>
                    <a:pt x="3506774" y="1344333"/>
                  </a:lnTo>
                  <a:close/>
                </a:path>
                <a:path w="3693795" h="4721860">
                  <a:moveTo>
                    <a:pt x="3508527" y="2550566"/>
                  </a:moveTo>
                  <a:lnTo>
                    <a:pt x="3505873" y="2503855"/>
                  </a:lnTo>
                  <a:lnTo>
                    <a:pt x="3498113" y="2458732"/>
                  </a:lnTo>
                  <a:lnTo>
                    <a:pt x="3485540" y="2415476"/>
                  </a:lnTo>
                  <a:lnTo>
                    <a:pt x="3468459" y="2374417"/>
                  </a:lnTo>
                  <a:lnTo>
                    <a:pt x="3447161" y="2335834"/>
                  </a:lnTo>
                  <a:lnTo>
                    <a:pt x="3421938" y="2300046"/>
                  </a:lnTo>
                  <a:lnTo>
                    <a:pt x="3393084" y="2267331"/>
                  </a:lnTo>
                  <a:lnTo>
                    <a:pt x="3360890" y="2238006"/>
                  </a:lnTo>
                  <a:lnTo>
                    <a:pt x="3325672" y="2212378"/>
                  </a:lnTo>
                  <a:lnTo>
                    <a:pt x="3287712" y="2190724"/>
                  </a:lnTo>
                  <a:lnTo>
                    <a:pt x="3247301" y="2173363"/>
                  </a:lnTo>
                  <a:lnTo>
                    <a:pt x="3204756" y="2160587"/>
                  </a:lnTo>
                  <a:lnTo>
                    <a:pt x="3160344" y="2152713"/>
                  </a:lnTo>
                  <a:lnTo>
                    <a:pt x="3114383" y="2150008"/>
                  </a:lnTo>
                  <a:lnTo>
                    <a:pt x="3068409" y="2152713"/>
                  </a:lnTo>
                  <a:lnTo>
                    <a:pt x="3024009" y="2160587"/>
                  </a:lnTo>
                  <a:lnTo>
                    <a:pt x="2981452" y="2173363"/>
                  </a:lnTo>
                  <a:lnTo>
                    <a:pt x="2941040" y="2190724"/>
                  </a:lnTo>
                  <a:lnTo>
                    <a:pt x="2903080" y="2212378"/>
                  </a:lnTo>
                  <a:lnTo>
                    <a:pt x="2867863" y="2238006"/>
                  </a:lnTo>
                  <a:lnTo>
                    <a:pt x="2835681" y="2267331"/>
                  </a:lnTo>
                  <a:lnTo>
                    <a:pt x="2806827" y="2300046"/>
                  </a:lnTo>
                  <a:lnTo>
                    <a:pt x="2781604" y="2335834"/>
                  </a:lnTo>
                  <a:lnTo>
                    <a:pt x="2760294" y="2374417"/>
                  </a:lnTo>
                  <a:lnTo>
                    <a:pt x="2743212" y="2415476"/>
                  </a:lnTo>
                  <a:lnTo>
                    <a:pt x="2730639" y="2458732"/>
                  </a:lnTo>
                  <a:lnTo>
                    <a:pt x="2722880" y="2503855"/>
                  </a:lnTo>
                  <a:lnTo>
                    <a:pt x="2720238" y="2550566"/>
                  </a:lnTo>
                  <a:lnTo>
                    <a:pt x="2722880" y="2597289"/>
                  </a:lnTo>
                  <a:lnTo>
                    <a:pt x="2730639" y="2642412"/>
                  </a:lnTo>
                  <a:lnTo>
                    <a:pt x="2743212" y="2685669"/>
                  </a:lnTo>
                  <a:lnTo>
                    <a:pt x="2760294" y="2726728"/>
                  </a:lnTo>
                  <a:lnTo>
                    <a:pt x="2781604" y="2765310"/>
                  </a:lnTo>
                  <a:lnTo>
                    <a:pt x="2806827" y="2801099"/>
                  </a:lnTo>
                  <a:lnTo>
                    <a:pt x="2835681" y="2833814"/>
                  </a:lnTo>
                  <a:lnTo>
                    <a:pt x="2867863" y="2863126"/>
                  </a:lnTo>
                  <a:lnTo>
                    <a:pt x="2903080" y="2888767"/>
                  </a:lnTo>
                  <a:lnTo>
                    <a:pt x="2941040" y="2910421"/>
                  </a:lnTo>
                  <a:lnTo>
                    <a:pt x="2981452" y="2927781"/>
                  </a:lnTo>
                  <a:lnTo>
                    <a:pt x="3024009" y="2940545"/>
                  </a:lnTo>
                  <a:lnTo>
                    <a:pt x="3068409" y="2948432"/>
                  </a:lnTo>
                  <a:lnTo>
                    <a:pt x="3114383" y="2951124"/>
                  </a:lnTo>
                  <a:lnTo>
                    <a:pt x="3160344" y="2948432"/>
                  </a:lnTo>
                  <a:lnTo>
                    <a:pt x="3204756" y="2940545"/>
                  </a:lnTo>
                  <a:lnTo>
                    <a:pt x="3247301" y="2927781"/>
                  </a:lnTo>
                  <a:lnTo>
                    <a:pt x="3287712" y="2910421"/>
                  </a:lnTo>
                  <a:lnTo>
                    <a:pt x="3325672" y="2888767"/>
                  </a:lnTo>
                  <a:lnTo>
                    <a:pt x="3360890" y="2863126"/>
                  </a:lnTo>
                  <a:lnTo>
                    <a:pt x="3393084" y="2833814"/>
                  </a:lnTo>
                  <a:lnTo>
                    <a:pt x="3421938" y="2801099"/>
                  </a:lnTo>
                  <a:lnTo>
                    <a:pt x="3447161" y="2765310"/>
                  </a:lnTo>
                  <a:lnTo>
                    <a:pt x="3468459" y="2726728"/>
                  </a:lnTo>
                  <a:lnTo>
                    <a:pt x="3485540" y="2685669"/>
                  </a:lnTo>
                  <a:lnTo>
                    <a:pt x="3498113" y="2642412"/>
                  </a:lnTo>
                  <a:lnTo>
                    <a:pt x="3505873" y="2597289"/>
                  </a:lnTo>
                  <a:lnTo>
                    <a:pt x="3508527" y="2550566"/>
                  </a:lnTo>
                  <a:close/>
                </a:path>
                <a:path w="3693795" h="4721860">
                  <a:moveTo>
                    <a:pt x="3693350" y="317944"/>
                  </a:moveTo>
                  <a:lnTo>
                    <a:pt x="3689007" y="268770"/>
                  </a:lnTo>
                  <a:lnTo>
                    <a:pt x="3676510" y="222491"/>
                  </a:lnTo>
                  <a:lnTo>
                    <a:pt x="3656596" y="179870"/>
                  </a:lnTo>
                  <a:lnTo>
                    <a:pt x="3630041" y="141693"/>
                  </a:lnTo>
                  <a:lnTo>
                    <a:pt x="3597592" y="108724"/>
                  </a:lnTo>
                  <a:lnTo>
                    <a:pt x="3560026" y="81737"/>
                  </a:lnTo>
                  <a:lnTo>
                    <a:pt x="3518090" y="61506"/>
                  </a:lnTo>
                  <a:lnTo>
                    <a:pt x="3472548" y="48793"/>
                  </a:lnTo>
                  <a:lnTo>
                    <a:pt x="3424161" y="44386"/>
                  </a:lnTo>
                  <a:lnTo>
                    <a:pt x="3375774" y="48793"/>
                  </a:lnTo>
                  <a:lnTo>
                    <a:pt x="3330232" y="61506"/>
                  </a:lnTo>
                  <a:lnTo>
                    <a:pt x="3288296" y="81737"/>
                  </a:lnTo>
                  <a:lnTo>
                    <a:pt x="3250730" y="108724"/>
                  </a:lnTo>
                  <a:lnTo>
                    <a:pt x="3218281" y="141693"/>
                  </a:lnTo>
                  <a:lnTo>
                    <a:pt x="3191726" y="179870"/>
                  </a:lnTo>
                  <a:lnTo>
                    <a:pt x="3171812" y="222491"/>
                  </a:lnTo>
                  <a:lnTo>
                    <a:pt x="3159315" y="268770"/>
                  </a:lnTo>
                  <a:lnTo>
                    <a:pt x="3154972" y="317944"/>
                  </a:lnTo>
                  <a:lnTo>
                    <a:pt x="3159315" y="367118"/>
                  </a:lnTo>
                  <a:lnTo>
                    <a:pt x="3171812" y="413397"/>
                  </a:lnTo>
                  <a:lnTo>
                    <a:pt x="3191726" y="456018"/>
                  </a:lnTo>
                  <a:lnTo>
                    <a:pt x="3218281" y="494207"/>
                  </a:lnTo>
                  <a:lnTo>
                    <a:pt x="3250730" y="527177"/>
                  </a:lnTo>
                  <a:lnTo>
                    <a:pt x="3288296" y="554164"/>
                  </a:lnTo>
                  <a:lnTo>
                    <a:pt x="3330232" y="574395"/>
                  </a:lnTo>
                  <a:lnTo>
                    <a:pt x="3375774" y="587108"/>
                  </a:lnTo>
                  <a:lnTo>
                    <a:pt x="3424161" y="591515"/>
                  </a:lnTo>
                  <a:lnTo>
                    <a:pt x="3472548" y="587108"/>
                  </a:lnTo>
                  <a:lnTo>
                    <a:pt x="3518090" y="574395"/>
                  </a:lnTo>
                  <a:lnTo>
                    <a:pt x="3560026" y="554164"/>
                  </a:lnTo>
                  <a:lnTo>
                    <a:pt x="3597592" y="527177"/>
                  </a:lnTo>
                  <a:lnTo>
                    <a:pt x="3630041" y="494207"/>
                  </a:lnTo>
                  <a:lnTo>
                    <a:pt x="3656596" y="456018"/>
                  </a:lnTo>
                  <a:lnTo>
                    <a:pt x="3676510" y="413397"/>
                  </a:lnTo>
                  <a:lnTo>
                    <a:pt x="3689007" y="367118"/>
                  </a:lnTo>
                  <a:lnTo>
                    <a:pt x="3693350" y="317944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5D0CF7AA-5EBE-7C05-F897-4819BD7C555D}"/>
                </a:ext>
              </a:extLst>
            </p:cNvPr>
            <p:cNvSpPr/>
            <p:nvPr/>
          </p:nvSpPr>
          <p:spPr>
            <a:xfrm>
              <a:off x="3624663" y="653716"/>
              <a:ext cx="714591" cy="726107"/>
            </a:xfrm>
            <a:custGeom>
              <a:avLst/>
              <a:gdLst/>
              <a:ahLst/>
              <a:cxnLst/>
              <a:rect l="l" t="t" r="r" b="b"/>
              <a:pathLst>
                <a:path w="788035" h="800735">
                  <a:moveTo>
                    <a:pt x="393953" y="0"/>
                  </a:moveTo>
                  <a:lnTo>
                    <a:pt x="348010" y="2693"/>
                  </a:lnTo>
                  <a:lnTo>
                    <a:pt x="303623" y="10573"/>
                  </a:lnTo>
                  <a:lnTo>
                    <a:pt x="261088" y="23340"/>
                  </a:lnTo>
                  <a:lnTo>
                    <a:pt x="220702" y="40693"/>
                  </a:lnTo>
                  <a:lnTo>
                    <a:pt x="182759" y="62331"/>
                  </a:lnTo>
                  <a:lnTo>
                    <a:pt x="147555" y="87955"/>
                  </a:lnTo>
                  <a:lnTo>
                    <a:pt x="115385" y="117263"/>
                  </a:lnTo>
                  <a:lnTo>
                    <a:pt x="86546" y="149956"/>
                  </a:lnTo>
                  <a:lnTo>
                    <a:pt x="61333" y="185733"/>
                  </a:lnTo>
                  <a:lnTo>
                    <a:pt x="40041" y="224294"/>
                  </a:lnTo>
                  <a:lnTo>
                    <a:pt x="22966" y="265338"/>
                  </a:lnTo>
                  <a:lnTo>
                    <a:pt x="10404" y="308566"/>
                  </a:lnTo>
                  <a:lnTo>
                    <a:pt x="2650" y="353675"/>
                  </a:lnTo>
                  <a:lnTo>
                    <a:pt x="0" y="400367"/>
                  </a:lnTo>
                  <a:lnTo>
                    <a:pt x="2650" y="447056"/>
                  </a:lnTo>
                  <a:lnTo>
                    <a:pt x="10404" y="492164"/>
                  </a:lnTo>
                  <a:lnTo>
                    <a:pt x="22966" y="535389"/>
                  </a:lnTo>
                  <a:lnTo>
                    <a:pt x="40041" y="576432"/>
                  </a:lnTo>
                  <a:lnTo>
                    <a:pt x="61333" y="614991"/>
                  </a:lnTo>
                  <a:lnTo>
                    <a:pt x="86546" y="650767"/>
                  </a:lnTo>
                  <a:lnTo>
                    <a:pt x="115385" y="683460"/>
                  </a:lnTo>
                  <a:lnTo>
                    <a:pt x="147555" y="712767"/>
                  </a:lnTo>
                  <a:lnTo>
                    <a:pt x="182759" y="738391"/>
                  </a:lnTo>
                  <a:lnTo>
                    <a:pt x="220702" y="760029"/>
                  </a:lnTo>
                  <a:lnTo>
                    <a:pt x="261088" y="777381"/>
                  </a:lnTo>
                  <a:lnTo>
                    <a:pt x="303623" y="790148"/>
                  </a:lnTo>
                  <a:lnTo>
                    <a:pt x="348010" y="798028"/>
                  </a:lnTo>
                  <a:lnTo>
                    <a:pt x="393953" y="800722"/>
                  </a:lnTo>
                  <a:lnTo>
                    <a:pt x="439897" y="798028"/>
                  </a:lnTo>
                  <a:lnTo>
                    <a:pt x="484284" y="790148"/>
                  </a:lnTo>
                  <a:lnTo>
                    <a:pt x="526819" y="777381"/>
                  </a:lnTo>
                  <a:lnTo>
                    <a:pt x="567205" y="760029"/>
                  </a:lnTo>
                  <a:lnTo>
                    <a:pt x="605148" y="738391"/>
                  </a:lnTo>
                  <a:lnTo>
                    <a:pt x="640352" y="712767"/>
                  </a:lnTo>
                  <a:lnTo>
                    <a:pt x="672522" y="683460"/>
                  </a:lnTo>
                  <a:lnTo>
                    <a:pt x="701361" y="650767"/>
                  </a:lnTo>
                  <a:lnTo>
                    <a:pt x="726574" y="614991"/>
                  </a:lnTo>
                  <a:lnTo>
                    <a:pt x="747866" y="576432"/>
                  </a:lnTo>
                  <a:lnTo>
                    <a:pt x="764941" y="535389"/>
                  </a:lnTo>
                  <a:lnTo>
                    <a:pt x="777503" y="492164"/>
                  </a:lnTo>
                  <a:lnTo>
                    <a:pt x="785257" y="447056"/>
                  </a:lnTo>
                  <a:lnTo>
                    <a:pt x="787907" y="400367"/>
                  </a:lnTo>
                  <a:lnTo>
                    <a:pt x="785257" y="353675"/>
                  </a:lnTo>
                  <a:lnTo>
                    <a:pt x="777503" y="308566"/>
                  </a:lnTo>
                  <a:lnTo>
                    <a:pt x="764941" y="265338"/>
                  </a:lnTo>
                  <a:lnTo>
                    <a:pt x="747866" y="224294"/>
                  </a:lnTo>
                  <a:lnTo>
                    <a:pt x="726574" y="185733"/>
                  </a:lnTo>
                  <a:lnTo>
                    <a:pt x="701361" y="149956"/>
                  </a:lnTo>
                  <a:lnTo>
                    <a:pt x="672522" y="117263"/>
                  </a:lnTo>
                  <a:lnTo>
                    <a:pt x="640352" y="87955"/>
                  </a:lnTo>
                  <a:lnTo>
                    <a:pt x="605148" y="62331"/>
                  </a:lnTo>
                  <a:lnTo>
                    <a:pt x="567205" y="40693"/>
                  </a:lnTo>
                  <a:lnTo>
                    <a:pt x="526819" y="23340"/>
                  </a:lnTo>
                  <a:lnTo>
                    <a:pt x="484284" y="10573"/>
                  </a:lnTo>
                  <a:lnTo>
                    <a:pt x="439897" y="2693"/>
                  </a:lnTo>
                  <a:lnTo>
                    <a:pt x="393953" y="0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25DD953B-F14D-071F-E4DD-C54031B4394C}"/>
                </a:ext>
              </a:extLst>
            </p:cNvPr>
            <p:cNvSpPr/>
            <p:nvPr/>
          </p:nvSpPr>
          <p:spPr>
            <a:xfrm>
              <a:off x="9597" y="0"/>
              <a:ext cx="210750" cy="1356629"/>
            </a:xfrm>
            <a:custGeom>
              <a:avLst/>
              <a:gdLst/>
              <a:ahLst/>
              <a:cxnLst/>
              <a:rect l="l" t="t" r="r" b="b"/>
              <a:pathLst>
                <a:path w="232410" h="1496060">
                  <a:moveTo>
                    <a:pt x="105352" y="1242277"/>
                  </a:moveTo>
                  <a:lnTo>
                    <a:pt x="0" y="1242277"/>
                  </a:lnTo>
                  <a:lnTo>
                    <a:pt x="0" y="1495642"/>
                  </a:lnTo>
                  <a:lnTo>
                    <a:pt x="105352" y="1495642"/>
                  </a:lnTo>
                  <a:lnTo>
                    <a:pt x="154663" y="1485686"/>
                  </a:lnTo>
                  <a:lnTo>
                    <a:pt x="194930" y="1458537"/>
                  </a:lnTo>
                  <a:lnTo>
                    <a:pt x="222079" y="1418269"/>
                  </a:lnTo>
                  <a:lnTo>
                    <a:pt x="232035" y="1368959"/>
                  </a:lnTo>
                  <a:lnTo>
                    <a:pt x="222079" y="1319649"/>
                  </a:lnTo>
                  <a:lnTo>
                    <a:pt x="194930" y="1279381"/>
                  </a:lnTo>
                  <a:lnTo>
                    <a:pt x="154663" y="1252232"/>
                  </a:lnTo>
                  <a:lnTo>
                    <a:pt x="105352" y="1242277"/>
                  </a:lnTo>
                  <a:close/>
                </a:path>
                <a:path w="232410" h="1496060">
                  <a:moveTo>
                    <a:pt x="4730" y="660413"/>
                  </a:moveTo>
                  <a:lnTo>
                    <a:pt x="0" y="660413"/>
                  </a:lnTo>
                  <a:lnTo>
                    <a:pt x="0" y="913778"/>
                  </a:lnTo>
                  <a:lnTo>
                    <a:pt x="4730" y="913778"/>
                  </a:lnTo>
                  <a:lnTo>
                    <a:pt x="54035" y="903821"/>
                  </a:lnTo>
                  <a:lnTo>
                    <a:pt x="94303" y="876669"/>
                  </a:lnTo>
                  <a:lnTo>
                    <a:pt x="121456" y="836401"/>
                  </a:lnTo>
                  <a:lnTo>
                    <a:pt x="131413" y="787096"/>
                  </a:lnTo>
                  <a:lnTo>
                    <a:pt x="121456" y="737786"/>
                  </a:lnTo>
                  <a:lnTo>
                    <a:pt x="94303" y="697518"/>
                  </a:lnTo>
                  <a:lnTo>
                    <a:pt x="54035" y="670369"/>
                  </a:lnTo>
                  <a:lnTo>
                    <a:pt x="4730" y="660413"/>
                  </a:lnTo>
                  <a:close/>
                </a:path>
                <a:path w="232410" h="1496060">
                  <a:moveTo>
                    <a:pt x="6762" y="0"/>
                  </a:moveTo>
                  <a:lnTo>
                    <a:pt x="0" y="0"/>
                  </a:lnTo>
                  <a:lnTo>
                    <a:pt x="0" y="6232"/>
                  </a:lnTo>
                  <a:lnTo>
                    <a:pt x="6762" y="0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0789B18E-19FB-CD65-207B-43C48EBE5A69}"/>
                </a:ext>
              </a:extLst>
            </p:cNvPr>
            <p:cNvSpPr/>
            <p:nvPr/>
          </p:nvSpPr>
          <p:spPr>
            <a:xfrm>
              <a:off x="9598" y="1623705"/>
              <a:ext cx="399042" cy="229752"/>
            </a:xfrm>
            <a:custGeom>
              <a:avLst/>
              <a:gdLst/>
              <a:ahLst/>
              <a:cxnLst/>
              <a:rect l="l" t="t" r="r" b="b"/>
              <a:pathLst>
                <a:path w="440055" h="253364">
                  <a:moveTo>
                    <a:pt x="312827" y="0"/>
                  </a:moveTo>
                  <a:lnTo>
                    <a:pt x="0" y="0"/>
                  </a:lnTo>
                  <a:lnTo>
                    <a:pt x="0" y="253365"/>
                  </a:lnTo>
                  <a:lnTo>
                    <a:pt x="312827" y="253365"/>
                  </a:lnTo>
                  <a:lnTo>
                    <a:pt x="362132" y="243409"/>
                  </a:lnTo>
                  <a:lnTo>
                    <a:pt x="402400" y="216260"/>
                  </a:lnTo>
                  <a:lnTo>
                    <a:pt x="429552" y="175992"/>
                  </a:lnTo>
                  <a:lnTo>
                    <a:pt x="439510" y="126682"/>
                  </a:lnTo>
                  <a:lnTo>
                    <a:pt x="429552" y="77372"/>
                  </a:lnTo>
                  <a:lnTo>
                    <a:pt x="402400" y="37104"/>
                  </a:lnTo>
                  <a:lnTo>
                    <a:pt x="362132" y="9955"/>
                  </a:lnTo>
                  <a:lnTo>
                    <a:pt x="312827" y="0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E815F2B0-E8A3-E494-B8FD-FEAD7DDF456A}"/>
                </a:ext>
              </a:extLst>
            </p:cNvPr>
            <p:cNvSpPr/>
            <p:nvPr/>
          </p:nvSpPr>
          <p:spPr>
            <a:xfrm>
              <a:off x="304371" y="530626"/>
              <a:ext cx="347219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19">
                  <a:moveTo>
                    <a:pt x="191198" y="0"/>
                  </a:moveTo>
                  <a:lnTo>
                    <a:pt x="147361" y="5131"/>
                  </a:lnTo>
                  <a:lnTo>
                    <a:pt x="107117" y="19747"/>
                  </a:lnTo>
                  <a:lnTo>
                    <a:pt x="71617" y="42682"/>
                  </a:lnTo>
                  <a:lnTo>
                    <a:pt x="42006" y="72771"/>
                  </a:lnTo>
                  <a:lnTo>
                    <a:pt x="19435" y="108846"/>
                  </a:lnTo>
                  <a:lnTo>
                    <a:pt x="5050" y="149744"/>
                  </a:lnTo>
                  <a:lnTo>
                    <a:pt x="0" y="194297"/>
                  </a:lnTo>
                  <a:lnTo>
                    <a:pt x="5050" y="238850"/>
                  </a:lnTo>
                  <a:lnTo>
                    <a:pt x="19435" y="279750"/>
                  </a:lnTo>
                  <a:lnTo>
                    <a:pt x="42006" y="315828"/>
                  </a:lnTo>
                  <a:lnTo>
                    <a:pt x="71617" y="345919"/>
                  </a:lnTo>
                  <a:lnTo>
                    <a:pt x="107117" y="368857"/>
                  </a:lnTo>
                  <a:lnTo>
                    <a:pt x="147361" y="383475"/>
                  </a:lnTo>
                  <a:lnTo>
                    <a:pt x="191198" y="388607"/>
                  </a:lnTo>
                  <a:lnTo>
                    <a:pt x="235039" y="383475"/>
                  </a:lnTo>
                  <a:lnTo>
                    <a:pt x="275284" y="368857"/>
                  </a:lnTo>
                  <a:lnTo>
                    <a:pt x="310785" y="345919"/>
                  </a:lnTo>
                  <a:lnTo>
                    <a:pt x="340394" y="315828"/>
                  </a:lnTo>
                  <a:lnTo>
                    <a:pt x="362964" y="279750"/>
                  </a:lnTo>
                  <a:lnTo>
                    <a:pt x="377347" y="238850"/>
                  </a:lnTo>
                  <a:lnTo>
                    <a:pt x="382397" y="194297"/>
                  </a:lnTo>
                  <a:lnTo>
                    <a:pt x="377347" y="149744"/>
                  </a:lnTo>
                  <a:lnTo>
                    <a:pt x="362964" y="108846"/>
                  </a:lnTo>
                  <a:lnTo>
                    <a:pt x="340394" y="72771"/>
                  </a:lnTo>
                  <a:lnTo>
                    <a:pt x="310785" y="42682"/>
                  </a:lnTo>
                  <a:lnTo>
                    <a:pt x="275284" y="19747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C1CF5157-7353-D424-0299-651CBB82B636}"/>
                </a:ext>
              </a:extLst>
            </p:cNvPr>
            <p:cNvSpPr/>
            <p:nvPr/>
          </p:nvSpPr>
          <p:spPr>
            <a:xfrm>
              <a:off x="508301" y="1080912"/>
              <a:ext cx="292516" cy="297122"/>
            </a:xfrm>
            <a:custGeom>
              <a:avLst/>
              <a:gdLst/>
              <a:ahLst/>
              <a:cxnLst/>
              <a:rect l="l" t="t" r="r" b="b"/>
              <a:pathLst>
                <a:path w="322580" h="327659">
                  <a:moveTo>
                    <a:pt x="161213" y="0"/>
                  </a:moveTo>
                  <a:lnTo>
                    <a:pt x="118355" y="5851"/>
                  </a:lnTo>
                  <a:lnTo>
                    <a:pt x="79844" y="22366"/>
                  </a:lnTo>
                  <a:lnTo>
                    <a:pt x="47217" y="47982"/>
                  </a:lnTo>
                  <a:lnTo>
                    <a:pt x="22009" y="81138"/>
                  </a:lnTo>
                  <a:lnTo>
                    <a:pt x="5758" y="120275"/>
                  </a:lnTo>
                  <a:lnTo>
                    <a:pt x="0" y="163830"/>
                  </a:lnTo>
                  <a:lnTo>
                    <a:pt x="5758" y="207380"/>
                  </a:lnTo>
                  <a:lnTo>
                    <a:pt x="22009" y="246515"/>
                  </a:lnTo>
                  <a:lnTo>
                    <a:pt x="47217" y="279673"/>
                  </a:lnTo>
                  <a:lnTo>
                    <a:pt x="79844" y="305291"/>
                  </a:lnTo>
                  <a:lnTo>
                    <a:pt x="118355" y="321807"/>
                  </a:lnTo>
                  <a:lnTo>
                    <a:pt x="161213" y="327660"/>
                  </a:lnTo>
                  <a:lnTo>
                    <a:pt x="204072" y="321807"/>
                  </a:lnTo>
                  <a:lnTo>
                    <a:pt x="242583" y="305291"/>
                  </a:lnTo>
                  <a:lnTo>
                    <a:pt x="275210" y="279673"/>
                  </a:lnTo>
                  <a:lnTo>
                    <a:pt x="300418" y="246515"/>
                  </a:lnTo>
                  <a:lnTo>
                    <a:pt x="316669" y="207380"/>
                  </a:lnTo>
                  <a:lnTo>
                    <a:pt x="322427" y="163830"/>
                  </a:lnTo>
                  <a:lnTo>
                    <a:pt x="316669" y="120275"/>
                  </a:lnTo>
                  <a:lnTo>
                    <a:pt x="300418" y="81138"/>
                  </a:lnTo>
                  <a:lnTo>
                    <a:pt x="275210" y="47982"/>
                  </a:lnTo>
                  <a:lnTo>
                    <a:pt x="242583" y="22366"/>
                  </a:lnTo>
                  <a:lnTo>
                    <a:pt x="204072" y="5851"/>
                  </a:lnTo>
                  <a:lnTo>
                    <a:pt x="161213" y="0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70AF5EC-C3A2-AE47-AC58-C795316B712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049107" y="476581"/>
            <a:ext cx="9282430" cy="752109"/>
          </a:xfrm>
        </p:spPr>
        <p:txBody>
          <a:bodyPr anchor="b">
            <a:normAutofit/>
          </a:bodyPr>
          <a:lstStyle>
            <a:lvl1pPr algn="r">
              <a:defRPr sz="4800">
                <a:solidFill>
                  <a:schemeClr val="bg1"/>
                </a:solidFill>
                <a:latin typeface="Quicksan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5" name="object 10">
            <a:extLst>
              <a:ext uri="{FF2B5EF4-FFF2-40B4-BE49-F238E27FC236}">
                <a16:creationId xmlns:a16="http://schemas.microsoft.com/office/drawing/2014/main" id="{A0C72F04-F457-6AB5-12E0-833F45AA60AC}"/>
              </a:ext>
            </a:extLst>
          </p:cNvPr>
          <p:cNvSpPr/>
          <p:nvPr userDrawn="1"/>
        </p:nvSpPr>
        <p:spPr>
          <a:xfrm rot="10800000">
            <a:off x="11929385" y="3918569"/>
            <a:ext cx="767112" cy="726458"/>
          </a:xfrm>
          <a:custGeom>
            <a:avLst/>
            <a:gdLst/>
            <a:ahLst/>
            <a:cxnLst/>
            <a:rect l="l" t="t" r="r" b="b"/>
            <a:pathLst>
              <a:path w="788035" h="800735">
                <a:moveTo>
                  <a:pt x="393953" y="0"/>
                </a:moveTo>
                <a:lnTo>
                  <a:pt x="348010" y="2693"/>
                </a:lnTo>
                <a:lnTo>
                  <a:pt x="303623" y="10573"/>
                </a:lnTo>
                <a:lnTo>
                  <a:pt x="261088" y="23340"/>
                </a:lnTo>
                <a:lnTo>
                  <a:pt x="220702" y="40693"/>
                </a:lnTo>
                <a:lnTo>
                  <a:pt x="182759" y="62331"/>
                </a:lnTo>
                <a:lnTo>
                  <a:pt x="147555" y="87955"/>
                </a:lnTo>
                <a:lnTo>
                  <a:pt x="115385" y="117263"/>
                </a:lnTo>
                <a:lnTo>
                  <a:pt x="86546" y="149956"/>
                </a:lnTo>
                <a:lnTo>
                  <a:pt x="61333" y="185733"/>
                </a:lnTo>
                <a:lnTo>
                  <a:pt x="40041" y="224294"/>
                </a:lnTo>
                <a:lnTo>
                  <a:pt x="22966" y="265338"/>
                </a:lnTo>
                <a:lnTo>
                  <a:pt x="10404" y="308566"/>
                </a:lnTo>
                <a:lnTo>
                  <a:pt x="2650" y="353675"/>
                </a:lnTo>
                <a:lnTo>
                  <a:pt x="0" y="400367"/>
                </a:lnTo>
                <a:lnTo>
                  <a:pt x="2650" y="447056"/>
                </a:lnTo>
                <a:lnTo>
                  <a:pt x="10404" y="492164"/>
                </a:lnTo>
                <a:lnTo>
                  <a:pt x="22966" y="535389"/>
                </a:lnTo>
                <a:lnTo>
                  <a:pt x="40041" y="576432"/>
                </a:lnTo>
                <a:lnTo>
                  <a:pt x="61333" y="614991"/>
                </a:lnTo>
                <a:lnTo>
                  <a:pt x="86546" y="650767"/>
                </a:lnTo>
                <a:lnTo>
                  <a:pt x="115385" y="683460"/>
                </a:lnTo>
                <a:lnTo>
                  <a:pt x="147555" y="712767"/>
                </a:lnTo>
                <a:lnTo>
                  <a:pt x="182759" y="738391"/>
                </a:lnTo>
                <a:lnTo>
                  <a:pt x="220702" y="760029"/>
                </a:lnTo>
                <a:lnTo>
                  <a:pt x="261088" y="777381"/>
                </a:lnTo>
                <a:lnTo>
                  <a:pt x="303623" y="790148"/>
                </a:lnTo>
                <a:lnTo>
                  <a:pt x="348010" y="798028"/>
                </a:lnTo>
                <a:lnTo>
                  <a:pt x="393953" y="800722"/>
                </a:lnTo>
                <a:lnTo>
                  <a:pt x="439897" y="798028"/>
                </a:lnTo>
                <a:lnTo>
                  <a:pt x="484284" y="790148"/>
                </a:lnTo>
                <a:lnTo>
                  <a:pt x="526819" y="777381"/>
                </a:lnTo>
                <a:lnTo>
                  <a:pt x="567205" y="760029"/>
                </a:lnTo>
                <a:lnTo>
                  <a:pt x="605148" y="738391"/>
                </a:lnTo>
                <a:lnTo>
                  <a:pt x="640352" y="712767"/>
                </a:lnTo>
                <a:lnTo>
                  <a:pt x="672522" y="683460"/>
                </a:lnTo>
                <a:lnTo>
                  <a:pt x="701361" y="650767"/>
                </a:lnTo>
                <a:lnTo>
                  <a:pt x="726574" y="614991"/>
                </a:lnTo>
                <a:lnTo>
                  <a:pt x="747866" y="576432"/>
                </a:lnTo>
                <a:lnTo>
                  <a:pt x="764941" y="535389"/>
                </a:lnTo>
                <a:lnTo>
                  <a:pt x="777503" y="492164"/>
                </a:lnTo>
                <a:lnTo>
                  <a:pt x="785257" y="447056"/>
                </a:lnTo>
                <a:lnTo>
                  <a:pt x="787907" y="400367"/>
                </a:lnTo>
                <a:lnTo>
                  <a:pt x="785257" y="353675"/>
                </a:lnTo>
                <a:lnTo>
                  <a:pt x="777503" y="308566"/>
                </a:lnTo>
                <a:lnTo>
                  <a:pt x="764941" y="265338"/>
                </a:lnTo>
                <a:lnTo>
                  <a:pt x="747866" y="224294"/>
                </a:lnTo>
                <a:lnTo>
                  <a:pt x="726574" y="185733"/>
                </a:lnTo>
                <a:lnTo>
                  <a:pt x="701361" y="149956"/>
                </a:lnTo>
                <a:lnTo>
                  <a:pt x="672522" y="117263"/>
                </a:lnTo>
                <a:lnTo>
                  <a:pt x="640352" y="87955"/>
                </a:lnTo>
                <a:lnTo>
                  <a:pt x="605148" y="62331"/>
                </a:lnTo>
                <a:lnTo>
                  <a:pt x="567205" y="40693"/>
                </a:lnTo>
                <a:lnTo>
                  <a:pt x="526819" y="23340"/>
                </a:lnTo>
                <a:lnTo>
                  <a:pt x="484284" y="10573"/>
                </a:lnTo>
                <a:lnTo>
                  <a:pt x="439897" y="2693"/>
                </a:lnTo>
                <a:lnTo>
                  <a:pt x="39395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12">
            <a:extLst>
              <a:ext uri="{FF2B5EF4-FFF2-40B4-BE49-F238E27FC236}">
                <a16:creationId xmlns:a16="http://schemas.microsoft.com/office/drawing/2014/main" id="{BED36AC7-786D-8EDD-B9F6-31DD1F862F88}"/>
              </a:ext>
            </a:extLst>
          </p:cNvPr>
          <p:cNvSpPr/>
          <p:nvPr userDrawn="1"/>
        </p:nvSpPr>
        <p:spPr>
          <a:xfrm rot="10800000">
            <a:off x="11955863" y="5877240"/>
            <a:ext cx="638498" cy="334035"/>
          </a:xfrm>
          <a:custGeom>
            <a:avLst/>
            <a:gdLst/>
            <a:ahLst/>
            <a:cxnLst/>
            <a:rect l="l" t="t" r="r" b="b"/>
            <a:pathLst>
              <a:path w="440055" h="253364">
                <a:moveTo>
                  <a:pt x="312827" y="0"/>
                </a:moveTo>
                <a:lnTo>
                  <a:pt x="0" y="0"/>
                </a:lnTo>
                <a:lnTo>
                  <a:pt x="0" y="253365"/>
                </a:lnTo>
                <a:lnTo>
                  <a:pt x="312827" y="253365"/>
                </a:lnTo>
                <a:lnTo>
                  <a:pt x="362132" y="243409"/>
                </a:lnTo>
                <a:lnTo>
                  <a:pt x="402400" y="216260"/>
                </a:lnTo>
                <a:lnTo>
                  <a:pt x="429552" y="175992"/>
                </a:lnTo>
                <a:lnTo>
                  <a:pt x="439510" y="126682"/>
                </a:lnTo>
                <a:lnTo>
                  <a:pt x="429552" y="77372"/>
                </a:lnTo>
                <a:lnTo>
                  <a:pt x="402400" y="37104"/>
                </a:lnTo>
                <a:lnTo>
                  <a:pt x="362132" y="9955"/>
                </a:lnTo>
                <a:lnTo>
                  <a:pt x="312827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85896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AF5EC-C3A2-AE47-AC58-C795316B7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122" y="593213"/>
            <a:ext cx="8904068" cy="752109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accent1"/>
                </a:solidFill>
                <a:latin typeface="Quicksan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4" name="object 41">
            <a:extLst>
              <a:ext uri="{FF2B5EF4-FFF2-40B4-BE49-F238E27FC236}">
                <a16:creationId xmlns:a16="http://schemas.microsoft.com/office/drawing/2014/main" id="{FBC006D3-0A54-93B6-4CCC-16B74A7470A7}"/>
              </a:ext>
            </a:extLst>
          </p:cNvPr>
          <p:cNvGrpSpPr/>
          <p:nvPr userDrawn="1"/>
        </p:nvGrpSpPr>
        <p:grpSpPr>
          <a:xfrm>
            <a:off x="10681097" y="5820975"/>
            <a:ext cx="651156" cy="708550"/>
            <a:chOff x="5598848" y="1620229"/>
            <a:chExt cx="2190115" cy="2383155"/>
          </a:xfrm>
        </p:grpSpPr>
        <p:pic>
          <p:nvPicPr>
            <p:cNvPr id="5" name="object 42">
              <a:extLst>
                <a:ext uri="{FF2B5EF4-FFF2-40B4-BE49-F238E27FC236}">
                  <a16:creationId xmlns:a16="http://schemas.microsoft.com/office/drawing/2014/main" id="{3DC9DC2C-26DF-CC61-5EF9-0D16A177B12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1630" y="1899091"/>
              <a:ext cx="113817" cy="115671"/>
            </a:xfrm>
            <a:prstGeom prst="rect">
              <a:avLst/>
            </a:prstGeom>
          </p:spPr>
        </p:pic>
        <p:pic>
          <p:nvPicPr>
            <p:cNvPr id="6" name="object 43">
              <a:extLst>
                <a:ext uri="{FF2B5EF4-FFF2-40B4-BE49-F238E27FC236}">
                  <a16:creationId xmlns:a16="http://schemas.microsoft.com/office/drawing/2014/main" id="{DE522677-B305-5913-4089-A926AF11D49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8848" y="1620229"/>
              <a:ext cx="2189904" cy="2382902"/>
            </a:xfrm>
            <a:prstGeom prst="rect">
              <a:avLst/>
            </a:prstGeom>
          </p:spPr>
        </p:pic>
        <p:pic>
          <p:nvPicPr>
            <p:cNvPr id="7" name="object 44">
              <a:extLst>
                <a:ext uri="{FF2B5EF4-FFF2-40B4-BE49-F238E27FC236}">
                  <a16:creationId xmlns:a16="http://schemas.microsoft.com/office/drawing/2014/main" id="{54E2F8A9-7845-E09E-8B79-723848C5AA1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1611" y="1669224"/>
              <a:ext cx="175945" cy="178803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FBF597C-A0FC-EE2B-C75A-6AFEBEC69750}"/>
              </a:ext>
            </a:extLst>
          </p:cNvPr>
          <p:cNvGrpSpPr/>
          <p:nvPr userDrawn="1"/>
        </p:nvGrpSpPr>
        <p:grpSpPr>
          <a:xfrm>
            <a:off x="9598" y="4391414"/>
            <a:ext cx="3729812" cy="2464571"/>
            <a:chOff x="9598" y="4391414"/>
            <a:chExt cx="3729812" cy="2464571"/>
          </a:xfrm>
        </p:grpSpPr>
        <p:sp>
          <p:nvSpPr>
            <p:cNvPr id="9" name="object 3">
              <a:extLst>
                <a:ext uri="{FF2B5EF4-FFF2-40B4-BE49-F238E27FC236}">
                  <a16:creationId xmlns:a16="http://schemas.microsoft.com/office/drawing/2014/main" id="{8FECB771-16CA-A0E5-0DFE-DEA5D2B1B8F4}"/>
                </a:ext>
              </a:extLst>
            </p:cNvPr>
            <p:cNvSpPr/>
            <p:nvPr/>
          </p:nvSpPr>
          <p:spPr>
            <a:xfrm>
              <a:off x="1102322" y="6790972"/>
              <a:ext cx="599427" cy="64492"/>
            </a:xfrm>
            <a:custGeom>
              <a:avLst/>
              <a:gdLst/>
              <a:ahLst/>
              <a:cxnLst/>
              <a:rect l="l" t="t" r="r" b="b"/>
              <a:pathLst>
                <a:path w="661035" h="71120">
                  <a:moveTo>
                    <a:pt x="547984" y="0"/>
                  </a:moveTo>
                  <a:lnTo>
                    <a:pt x="112463" y="0"/>
                  </a:lnTo>
                  <a:lnTo>
                    <a:pt x="63146" y="9955"/>
                  </a:lnTo>
                  <a:lnTo>
                    <a:pt x="22888" y="37104"/>
                  </a:lnTo>
                  <a:lnTo>
                    <a:pt x="0" y="71071"/>
                  </a:lnTo>
                  <a:lnTo>
                    <a:pt x="660448" y="71071"/>
                  </a:lnTo>
                  <a:lnTo>
                    <a:pt x="637559" y="37104"/>
                  </a:lnTo>
                  <a:lnTo>
                    <a:pt x="597301" y="9955"/>
                  </a:lnTo>
                  <a:lnTo>
                    <a:pt x="54798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D3CA8ECF-9710-8720-2CD0-DA636B54B0B5}"/>
                </a:ext>
              </a:extLst>
            </p:cNvPr>
            <p:cNvSpPr/>
            <p:nvPr/>
          </p:nvSpPr>
          <p:spPr>
            <a:xfrm>
              <a:off x="1847987" y="6161548"/>
              <a:ext cx="770445" cy="694437"/>
            </a:xfrm>
            <a:custGeom>
              <a:avLst/>
              <a:gdLst/>
              <a:ahLst/>
              <a:cxnLst/>
              <a:rect l="l" t="t" r="r" b="b"/>
              <a:pathLst>
                <a:path w="849630" h="765809">
                  <a:moveTo>
                    <a:pt x="277797" y="0"/>
                  </a:moveTo>
                  <a:lnTo>
                    <a:pt x="232138" y="10089"/>
                  </a:lnTo>
                  <a:lnTo>
                    <a:pt x="189939" y="31774"/>
                  </a:lnTo>
                  <a:lnTo>
                    <a:pt x="153625" y="64816"/>
                  </a:lnTo>
                  <a:lnTo>
                    <a:pt x="127301" y="106257"/>
                  </a:lnTo>
                  <a:lnTo>
                    <a:pt x="113256" y="151637"/>
                  </a:lnTo>
                  <a:lnTo>
                    <a:pt x="111269" y="198494"/>
                  </a:lnTo>
                  <a:lnTo>
                    <a:pt x="121117" y="244368"/>
                  </a:lnTo>
                  <a:lnTo>
                    <a:pt x="142578" y="286798"/>
                  </a:lnTo>
                  <a:lnTo>
                    <a:pt x="175431" y="323324"/>
                  </a:lnTo>
                  <a:lnTo>
                    <a:pt x="183761" y="330740"/>
                  </a:lnTo>
                  <a:lnTo>
                    <a:pt x="200872" y="347032"/>
                  </a:lnTo>
                  <a:lnTo>
                    <a:pt x="255253" y="405507"/>
                  </a:lnTo>
                  <a:lnTo>
                    <a:pt x="289431" y="447320"/>
                  </a:lnTo>
                  <a:lnTo>
                    <a:pt x="326206" y="497272"/>
                  </a:lnTo>
                  <a:lnTo>
                    <a:pt x="364033" y="555177"/>
                  </a:lnTo>
                  <a:lnTo>
                    <a:pt x="401365" y="620853"/>
                  </a:lnTo>
                  <a:lnTo>
                    <a:pt x="436657" y="694113"/>
                  </a:lnTo>
                  <a:lnTo>
                    <a:pt x="112464" y="694113"/>
                  </a:lnTo>
                  <a:lnTo>
                    <a:pt x="63147" y="704069"/>
                  </a:lnTo>
                  <a:lnTo>
                    <a:pt x="22889" y="731218"/>
                  </a:lnTo>
                  <a:lnTo>
                    <a:pt x="0" y="765186"/>
                  </a:lnTo>
                  <a:lnTo>
                    <a:pt x="849346" y="765186"/>
                  </a:lnTo>
                  <a:lnTo>
                    <a:pt x="828420" y="692250"/>
                  </a:lnTo>
                  <a:lnTo>
                    <a:pt x="808980" y="635413"/>
                  </a:lnTo>
                  <a:lnTo>
                    <a:pt x="787871" y="580991"/>
                  </a:lnTo>
                  <a:lnTo>
                    <a:pt x="765348" y="529010"/>
                  </a:lnTo>
                  <a:lnTo>
                    <a:pt x="741670" y="479497"/>
                  </a:lnTo>
                  <a:lnTo>
                    <a:pt x="717092" y="432480"/>
                  </a:lnTo>
                  <a:lnTo>
                    <a:pt x="691873" y="387985"/>
                  </a:lnTo>
                  <a:lnTo>
                    <a:pt x="666269" y="346039"/>
                  </a:lnTo>
                  <a:lnTo>
                    <a:pt x="640536" y="306670"/>
                  </a:lnTo>
                  <a:lnTo>
                    <a:pt x="614933" y="269906"/>
                  </a:lnTo>
                  <a:lnTo>
                    <a:pt x="589716" y="235772"/>
                  </a:lnTo>
                  <a:lnTo>
                    <a:pt x="565141" y="204296"/>
                  </a:lnTo>
                  <a:lnTo>
                    <a:pt x="518949" y="149427"/>
                  </a:lnTo>
                  <a:lnTo>
                    <a:pt x="478413" y="105516"/>
                  </a:lnTo>
                  <a:lnTo>
                    <a:pt x="445588" y="72781"/>
                  </a:lnTo>
                  <a:lnTo>
                    <a:pt x="411295" y="41702"/>
                  </a:lnTo>
                  <a:lnTo>
                    <a:pt x="369801" y="15566"/>
                  </a:lnTo>
                  <a:lnTo>
                    <a:pt x="324493" y="1745"/>
                  </a:lnTo>
                  <a:lnTo>
                    <a:pt x="277797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2862B2D7-BDD5-F2B2-3968-D2FDB60BD32C}"/>
                </a:ext>
              </a:extLst>
            </p:cNvPr>
            <p:cNvSpPr/>
            <p:nvPr/>
          </p:nvSpPr>
          <p:spPr>
            <a:xfrm>
              <a:off x="1441820" y="6005878"/>
              <a:ext cx="347219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6"/>
                  </a:lnTo>
                  <a:lnTo>
                    <a:pt x="42002" y="72776"/>
                  </a:lnTo>
                  <a:lnTo>
                    <a:pt x="19432" y="108852"/>
                  </a:lnTo>
                  <a:lnTo>
                    <a:pt x="5049" y="149748"/>
                  </a:lnTo>
                  <a:lnTo>
                    <a:pt x="0" y="194297"/>
                  </a:lnTo>
                  <a:lnTo>
                    <a:pt x="5049" y="238850"/>
                  </a:lnTo>
                  <a:lnTo>
                    <a:pt x="19432" y="279750"/>
                  </a:lnTo>
                  <a:lnTo>
                    <a:pt x="42002" y="315828"/>
                  </a:lnTo>
                  <a:lnTo>
                    <a:pt x="71611" y="345919"/>
                  </a:lnTo>
                  <a:lnTo>
                    <a:pt x="107112" y="368857"/>
                  </a:lnTo>
                  <a:lnTo>
                    <a:pt x="147357" y="383475"/>
                  </a:lnTo>
                  <a:lnTo>
                    <a:pt x="191198" y="388607"/>
                  </a:lnTo>
                  <a:lnTo>
                    <a:pt x="235039" y="383475"/>
                  </a:lnTo>
                  <a:lnTo>
                    <a:pt x="275284" y="368857"/>
                  </a:lnTo>
                  <a:lnTo>
                    <a:pt x="310785" y="345919"/>
                  </a:lnTo>
                  <a:lnTo>
                    <a:pt x="340394" y="315828"/>
                  </a:lnTo>
                  <a:lnTo>
                    <a:pt x="362964" y="279750"/>
                  </a:lnTo>
                  <a:lnTo>
                    <a:pt x="377347" y="238850"/>
                  </a:lnTo>
                  <a:lnTo>
                    <a:pt x="382397" y="194297"/>
                  </a:lnTo>
                  <a:lnTo>
                    <a:pt x="377347" y="149748"/>
                  </a:lnTo>
                  <a:lnTo>
                    <a:pt x="362964" y="108852"/>
                  </a:lnTo>
                  <a:lnTo>
                    <a:pt x="340394" y="72776"/>
                  </a:lnTo>
                  <a:lnTo>
                    <a:pt x="310785" y="42686"/>
                  </a:lnTo>
                  <a:lnTo>
                    <a:pt x="275284" y="19749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2D450728-55B2-39CD-7B12-8A800D0D1A22}"/>
                </a:ext>
              </a:extLst>
            </p:cNvPr>
            <p:cNvSpPr/>
            <p:nvPr/>
          </p:nvSpPr>
          <p:spPr>
            <a:xfrm>
              <a:off x="2512448" y="5841762"/>
              <a:ext cx="347219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10"/>
                  </a:lnTo>
                  <a:lnTo>
                    <a:pt x="5049" y="238863"/>
                  </a:lnTo>
                  <a:lnTo>
                    <a:pt x="19432" y="279762"/>
                  </a:lnTo>
                  <a:lnTo>
                    <a:pt x="42002" y="315841"/>
                  </a:lnTo>
                  <a:lnTo>
                    <a:pt x="71611" y="345932"/>
                  </a:lnTo>
                  <a:lnTo>
                    <a:pt x="107112" y="368870"/>
                  </a:lnTo>
                  <a:lnTo>
                    <a:pt x="147357" y="383488"/>
                  </a:lnTo>
                  <a:lnTo>
                    <a:pt x="191198" y="388620"/>
                  </a:lnTo>
                  <a:lnTo>
                    <a:pt x="235035" y="383488"/>
                  </a:lnTo>
                  <a:lnTo>
                    <a:pt x="275279" y="368870"/>
                  </a:lnTo>
                  <a:lnTo>
                    <a:pt x="310779" y="345932"/>
                  </a:lnTo>
                  <a:lnTo>
                    <a:pt x="340390" y="315841"/>
                  </a:lnTo>
                  <a:lnTo>
                    <a:pt x="362961" y="279762"/>
                  </a:lnTo>
                  <a:lnTo>
                    <a:pt x="377346" y="238863"/>
                  </a:lnTo>
                  <a:lnTo>
                    <a:pt x="382397" y="194310"/>
                  </a:lnTo>
                  <a:lnTo>
                    <a:pt x="377346" y="149756"/>
                  </a:lnTo>
                  <a:lnTo>
                    <a:pt x="362961" y="108857"/>
                  </a:lnTo>
                  <a:lnTo>
                    <a:pt x="340390" y="72778"/>
                  </a:lnTo>
                  <a:lnTo>
                    <a:pt x="310779" y="42687"/>
                  </a:lnTo>
                  <a:lnTo>
                    <a:pt x="275279" y="19749"/>
                  </a:lnTo>
                  <a:lnTo>
                    <a:pt x="235035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14B3E2E4-7B25-7179-7814-2E18247203F3}"/>
                </a:ext>
              </a:extLst>
            </p:cNvPr>
            <p:cNvSpPr/>
            <p:nvPr/>
          </p:nvSpPr>
          <p:spPr>
            <a:xfrm>
              <a:off x="2387729" y="5241019"/>
              <a:ext cx="347219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09"/>
                  </a:lnTo>
                  <a:lnTo>
                    <a:pt x="5049" y="238863"/>
                  </a:lnTo>
                  <a:lnTo>
                    <a:pt x="19432" y="279762"/>
                  </a:lnTo>
                  <a:lnTo>
                    <a:pt x="42002" y="315841"/>
                  </a:lnTo>
                  <a:lnTo>
                    <a:pt x="71611" y="345932"/>
                  </a:lnTo>
                  <a:lnTo>
                    <a:pt x="107112" y="368870"/>
                  </a:lnTo>
                  <a:lnTo>
                    <a:pt x="147357" y="383488"/>
                  </a:lnTo>
                  <a:lnTo>
                    <a:pt x="191198" y="388619"/>
                  </a:lnTo>
                  <a:lnTo>
                    <a:pt x="235039" y="383488"/>
                  </a:lnTo>
                  <a:lnTo>
                    <a:pt x="275284" y="368870"/>
                  </a:lnTo>
                  <a:lnTo>
                    <a:pt x="310785" y="345932"/>
                  </a:lnTo>
                  <a:lnTo>
                    <a:pt x="340394" y="315841"/>
                  </a:lnTo>
                  <a:lnTo>
                    <a:pt x="362964" y="279762"/>
                  </a:lnTo>
                  <a:lnTo>
                    <a:pt x="377347" y="238863"/>
                  </a:lnTo>
                  <a:lnTo>
                    <a:pt x="382397" y="194309"/>
                  </a:lnTo>
                  <a:lnTo>
                    <a:pt x="377347" y="149756"/>
                  </a:lnTo>
                  <a:lnTo>
                    <a:pt x="362964" y="108857"/>
                  </a:lnTo>
                  <a:lnTo>
                    <a:pt x="340394" y="72778"/>
                  </a:lnTo>
                  <a:lnTo>
                    <a:pt x="310785" y="42687"/>
                  </a:lnTo>
                  <a:lnTo>
                    <a:pt x="275284" y="19749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2CFC7019-072F-B9FC-DA69-CEFBC5ABD001}"/>
                </a:ext>
              </a:extLst>
            </p:cNvPr>
            <p:cNvSpPr/>
            <p:nvPr/>
          </p:nvSpPr>
          <p:spPr>
            <a:xfrm>
              <a:off x="1721136" y="5383874"/>
              <a:ext cx="415741" cy="422651"/>
            </a:xfrm>
            <a:custGeom>
              <a:avLst/>
              <a:gdLst/>
              <a:ahLst/>
              <a:cxnLst/>
              <a:rect l="l" t="t" r="r" b="b"/>
              <a:pathLst>
                <a:path w="458469" h="466089">
                  <a:moveTo>
                    <a:pt x="229044" y="0"/>
                  </a:moveTo>
                  <a:lnTo>
                    <a:pt x="182885" y="4728"/>
                  </a:lnTo>
                  <a:lnTo>
                    <a:pt x="139892" y="18290"/>
                  </a:lnTo>
                  <a:lnTo>
                    <a:pt x="100986" y="39750"/>
                  </a:lnTo>
                  <a:lnTo>
                    <a:pt x="67087" y="68172"/>
                  </a:lnTo>
                  <a:lnTo>
                    <a:pt x="39118" y="102620"/>
                  </a:lnTo>
                  <a:lnTo>
                    <a:pt x="18000" y="142158"/>
                  </a:lnTo>
                  <a:lnTo>
                    <a:pt x="4653" y="185852"/>
                  </a:lnTo>
                  <a:lnTo>
                    <a:pt x="0" y="232765"/>
                  </a:lnTo>
                  <a:lnTo>
                    <a:pt x="4653" y="279679"/>
                  </a:lnTo>
                  <a:lnTo>
                    <a:pt x="18000" y="323374"/>
                  </a:lnTo>
                  <a:lnTo>
                    <a:pt x="39118" y="362915"/>
                  </a:lnTo>
                  <a:lnTo>
                    <a:pt x="67087" y="397365"/>
                  </a:lnTo>
                  <a:lnTo>
                    <a:pt x="100986" y="425789"/>
                  </a:lnTo>
                  <a:lnTo>
                    <a:pt x="139892" y="447251"/>
                  </a:lnTo>
                  <a:lnTo>
                    <a:pt x="182885" y="460814"/>
                  </a:lnTo>
                  <a:lnTo>
                    <a:pt x="229044" y="465543"/>
                  </a:lnTo>
                  <a:lnTo>
                    <a:pt x="275207" y="460814"/>
                  </a:lnTo>
                  <a:lnTo>
                    <a:pt x="318203" y="447251"/>
                  </a:lnTo>
                  <a:lnTo>
                    <a:pt x="357112" y="425789"/>
                  </a:lnTo>
                  <a:lnTo>
                    <a:pt x="391012" y="397365"/>
                  </a:lnTo>
                  <a:lnTo>
                    <a:pt x="418982" y="362915"/>
                  </a:lnTo>
                  <a:lnTo>
                    <a:pt x="440101" y="323374"/>
                  </a:lnTo>
                  <a:lnTo>
                    <a:pt x="453448" y="279679"/>
                  </a:lnTo>
                  <a:lnTo>
                    <a:pt x="458101" y="232765"/>
                  </a:lnTo>
                  <a:lnTo>
                    <a:pt x="453448" y="185852"/>
                  </a:lnTo>
                  <a:lnTo>
                    <a:pt x="440101" y="142158"/>
                  </a:lnTo>
                  <a:lnTo>
                    <a:pt x="418982" y="102620"/>
                  </a:lnTo>
                  <a:lnTo>
                    <a:pt x="391012" y="68172"/>
                  </a:lnTo>
                  <a:lnTo>
                    <a:pt x="357112" y="39750"/>
                  </a:lnTo>
                  <a:lnTo>
                    <a:pt x="318203" y="18290"/>
                  </a:lnTo>
                  <a:lnTo>
                    <a:pt x="275207" y="4728"/>
                  </a:lnTo>
                  <a:lnTo>
                    <a:pt x="22904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9">
              <a:extLst>
                <a:ext uri="{FF2B5EF4-FFF2-40B4-BE49-F238E27FC236}">
                  <a16:creationId xmlns:a16="http://schemas.microsoft.com/office/drawing/2014/main" id="{EA3EC4CC-0D07-2030-5906-D47FB104B0F3}"/>
                </a:ext>
              </a:extLst>
            </p:cNvPr>
            <p:cNvSpPr/>
            <p:nvPr/>
          </p:nvSpPr>
          <p:spPr>
            <a:xfrm>
              <a:off x="3097372" y="6327434"/>
              <a:ext cx="642038" cy="528026"/>
            </a:xfrm>
            <a:custGeom>
              <a:avLst/>
              <a:gdLst/>
              <a:ahLst/>
              <a:cxnLst/>
              <a:rect l="l" t="t" r="r" b="b"/>
              <a:pathLst>
                <a:path w="708025" h="582295">
                  <a:moveTo>
                    <a:pt x="353898" y="0"/>
                  </a:moveTo>
                  <a:lnTo>
                    <a:pt x="305876" y="3283"/>
                  </a:lnTo>
                  <a:lnTo>
                    <a:pt x="259817" y="12847"/>
                  </a:lnTo>
                  <a:lnTo>
                    <a:pt x="216144" y="28263"/>
                  </a:lnTo>
                  <a:lnTo>
                    <a:pt x="175278" y="49103"/>
                  </a:lnTo>
                  <a:lnTo>
                    <a:pt x="137641" y="74938"/>
                  </a:lnTo>
                  <a:lnTo>
                    <a:pt x="103654" y="105340"/>
                  </a:lnTo>
                  <a:lnTo>
                    <a:pt x="73739" y="139879"/>
                  </a:lnTo>
                  <a:lnTo>
                    <a:pt x="48317" y="178129"/>
                  </a:lnTo>
                  <a:lnTo>
                    <a:pt x="27811" y="219659"/>
                  </a:lnTo>
                  <a:lnTo>
                    <a:pt x="12641" y="264042"/>
                  </a:lnTo>
                  <a:lnTo>
                    <a:pt x="3230" y="310849"/>
                  </a:lnTo>
                  <a:lnTo>
                    <a:pt x="0" y="359651"/>
                  </a:lnTo>
                  <a:lnTo>
                    <a:pt x="3230" y="408453"/>
                  </a:lnTo>
                  <a:lnTo>
                    <a:pt x="12641" y="455260"/>
                  </a:lnTo>
                  <a:lnTo>
                    <a:pt x="27811" y="499643"/>
                  </a:lnTo>
                  <a:lnTo>
                    <a:pt x="48317" y="541173"/>
                  </a:lnTo>
                  <a:lnTo>
                    <a:pt x="73739" y="579422"/>
                  </a:lnTo>
                  <a:lnTo>
                    <a:pt x="76190" y="582253"/>
                  </a:lnTo>
                  <a:lnTo>
                    <a:pt x="631605" y="582253"/>
                  </a:lnTo>
                  <a:lnTo>
                    <a:pt x="659479" y="541173"/>
                  </a:lnTo>
                  <a:lnTo>
                    <a:pt x="679985" y="499643"/>
                  </a:lnTo>
                  <a:lnTo>
                    <a:pt x="695154" y="455260"/>
                  </a:lnTo>
                  <a:lnTo>
                    <a:pt x="704565" y="408453"/>
                  </a:lnTo>
                  <a:lnTo>
                    <a:pt x="707796" y="359651"/>
                  </a:lnTo>
                  <a:lnTo>
                    <a:pt x="704565" y="310849"/>
                  </a:lnTo>
                  <a:lnTo>
                    <a:pt x="695154" y="264042"/>
                  </a:lnTo>
                  <a:lnTo>
                    <a:pt x="679985" y="219659"/>
                  </a:lnTo>
                  <a:lnTo>
                    <a:pt x="659479" y="178129"/>
                  </a:lnTo>
                  <a:lnTo>
                    <a:pt x="634057" y="139879"/>
                  </a:lnTo>
                  <a:lnTo>
                    <a:pt x="604142" y="105340"/>
                  </a:lnTo>
                  <a:lnTo>
                    <a:pt x="570155" y="74938"/>
                  </a:lnTo>
                  <a:lnTo>
                    <a:pt x="532517" y="49103"/>
                  </a:lnTo>
                  <a:lnTo>
                    <a:pt x="491651" y="28263"/>
                  </a:lnTo>
                  <a:lnTo>
                    <a:pt x="447978" y="12847"/>
                  </a:lnTo>
                  <a:lnTo>
                    <a:pt x="401920" y="3283"/>
                  </a:lnTo>
                  <a:lnTo>
                    <a:pt x="353898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0">
              <a:extLst>
                <a:ext uri="{FF2B5EF4-FFF2-40B4-BE49-F238E27FC236}">
                  <a16:creationId xmlns:a16="http://schemas.microsoft.com/office/drawing/2014/main" id="{DB3AFB29-2CA1-6E61-DF86-C2BFC5F2BB0C}"/>
                </a:ext>
              </a:extLst>
            </p:cNvPr>
            <p:cNvSpPr/>
            <p:nvPr/>
          </p:nvSpPr>
          <p:spPr>
            <a:xfrm>
              <a:off x="1504163" y="4540703"/>
              <a:ext cx="536087" cy="545300"/>
            </a:xfrm>
            <a:custGeom>
              <a:avLst/>
              <a:gdLst/>
              <a:ahLst/>
              <a:cxnLst/>
              <a:rect l="l" t="t" r="r" b="b"/>
              <a:pathLst>
                <a:path w="591185" h="601345">
                  <a:moveTo>
                    <a:pt x="295554" y="0"/>
                  </a:moveTo>
                  <a:lnTo>
                    <a:pt x="247613" y="3930"/>
                  </a:lnTo>
                  <a:lnTo>
                    <a:pt x="202135" y="15311"/>
                  </a:lnTo>
                  <a:lnTo>
                    <a:pt x="159728" y="33523"/>
                  </a:lnTo>
                  <a:lnTo>
                    <a:pt x="121002" y="57949"/>
                  </a:lnTo>
                  <a:lnTo>
                    <a:pt x="86564" y="87969"/>
                  </a:lnTo>
                  <a:lnTo>
                    <a:pt x="57024" y="122966"/>
                  </a:lnTo>
                  <a:lnTo>
                    <a:pt x="32988" y="162321"/>
                  </a:lnTo>
                  <a:lnTo>
                    <a:pt x="15067" y="205417"/>
                  </a:lnTo>
                  <a:lnTo>
                    <a:pt x="3868" y="251634"/>
                  </a:lnTo>
                  <a:lnTo>
                    <a:pt x="0" y="300354"/>
                  </a:lnTo>
                  <a:lnTo>
                    <a:pt x="3868" y="349075"/>
                  </a:lnTo>
                  <a:lnTo>
                    <a:pt x="15067" y="395294"/>
                  </a:lnTo>
                  <a:lnTo>
                    <a:pt x="32988" y="438390"/>
                  </a:lnTo>
                  <a:lnTo>
                    <a:pt x="57024" y="477747"/>
                  </a:lnTo>
                  <a:lnTo>
                    <a:pt x="86564" y="512746"/>
                  </a:lnTo>
                  <a:lnTo>
                    <a:pt x="121002" y="542768"/>
                  </a:lnTo>
                  <a:lnTo>
                    <a:pt x="159728" y="567195"/>
                  </a:lnTo>
                  <a:lnTo>
                    <a:pt x="202135" y="585409"/>
                  </a:lnTo>
                  <a:lnTo>
                    <a:pt x="247613" y="596791"/>
                  </a:lnTo>
                  <a:lnTo>
                    <a:pt x="295554" y="600722"/>
                  </a:lnTo>
                  <a:lnTo>
                    <a:pt x="343495" y="596791"/>
                  </a:lnTo>
                  <a:lnTo>
                    <a:pt x="388973" y="585409"/>
                  </a:lnTo>
                  <a:lnTo>
                    <a:pt x="431379" y="567195"/>
                  </a:lnTo>
                  <a:lnTo>
                    <a:pt x="470106" y="542768"/>
                  </a:lnTo>
                  <a:lnTo>
                    <a:pt x="504544" y="512746"/>
                  </a:lnTo>
                  <a:lnTo>
                    <a:pt x="534084" y="477747"/>
                  </a:lnTo>
                  <a:lnTo>
                    <a:pt x="558120" y="438390"/>
                  </a:lnTo>
                  <a:lnTo>
                    <a:pt x="576041" y="395294"/>
                  </a:lnTo>
                  <a:lnTo>
                    <a:pt x="587240" y="349075"/>
                  </a:lnTo>
                  <a:lnTo>
                    <a:pt x="591108" y="300354"/>
                  </a:lnTo>
                  <a:lnTo>
                    <a:pt x="587240" y="251634"/>
                  </a:lnTo>
                  <a:lnTo>
                    <a:pt x="576041" y="205417"/>
                  </a:lnTo>
                  <a:lnTo>
                    <a:pt x="558120" y="162321"/>
                  </a:lnTo>
                  <a:lnTo>
                    <a:pt x="534084" y="122966"/>
                  </a:lnTo>
                  <a:lnTo>
                    <a:pt x="504544" y="87969"/>
                  </a:lnTo>
                  <a:lnTo>
                    <a:pt x="470106" y="57949"/>
                  </a:lnTo>
                  <a:lnTo>
                    <a:pt x="431379" y="33523"/>
                  </a:lnTo>
                  <a:lnTo>
                    <a:pt x="388973" y="15311"/>
                  </a:lnTo>
                  <a:lnTo>
                    <a:pt x="343495" y="3930"/>
                  </a:lnTo>
                  <a:lnTo>
                    <a:pt x="29555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1">
              <a:extLst>
                <a:ext uri="{FF2B5EF4-FFF2-40B4-BE49-F238E27FC236}">
                  <a16:creationId xmlns:a16="http://schemas.microsoft.com/office/drawing/2014/main" id="{A1D57932-C3DE-E260-FEA6-803480C75E84}"/>
                </a:ext>
              </a:extLst>
            </p:cNvPr>
            <p:cNvSpPr/>
            <p:nvPr/>
          </p:nvSpPr>
          <p:spPr>
            <a:xfrm>
              <a:off x="9598" y="4391414"/>
              <a:ext cx="1292713" cy="2464504"/>
            </a:xfrm>
            <a:custGeom>
              <a:avLst/>
              <a:gdLst/>
              <a:ahLst/>
              <a:cxnLst/>
              <a:rect l="l" t="t" r="r" b="b"/>
              <a:pathLst>
                <a:path w="1425575" h="2717800">
                  <a:moveTo>
                    <a:pt x="1036905" y="1250138"/>
                  </a:moveTo>
                  <a:lnTo>
                    <a:pt x="7697" y="1250138"/>
                  </a:lnTo>
                  <a:lnTo>
                    <a:pt x="0" y="1251693"/>
                  </a:lnTo>
                  <a:lnTo>
                    <a:pt x="0" y="1501962"/>
                  </a:lnTo>
                  <a:lnTo>
                    <a:pt x="7697" y="1503516"/>
                  </a:lnTo>
                  <a:lnTo>
                    <a:pt x="990626" y="1503516"/>
                  </a:lnTo>
                  <a:lnTo>
                    <a:pt x="972652" y="1549292"/>
                  </a:lnTo>
                  <a:lnTo>
                    <a:pt x="952724" y="1595118"/>
                  </a:lnTo>
                  <a:lnTo>
                    <a:pt x="930908" y="1640986"/>
                  </a:lnTo>
                  <a:lnTo>
                    <a:pt x="907270" y="1686883"/>
                  </a:lnTo>
                  <a:lnTo>
                    <a:pt x="881874" y="1732802"/>
                  </a:lnTo>
                  <a:lnTo>
                    <a:pt x="854786" y="1778731"/>
                  </a:lnTo>
                  <a:lnTo>
                    <a:pt x="826072" y="1824661"/>
                  </a:lnTo>
                  <a:lnTo>
                    <a:pt x="63298" y="1824661"/>
                  </a:lnTo>
                  <a:lnTo>
                    <a:pt x="13987" y="1834618"/>
                  </a:lnTo>
                  <a:lnTo>
                    <a:pt x="0" y="1844050"/>
                  </a:lnTo>
                  <a:lnTo>
                    <a:pt x="0" y="2058640"/>
                  </a:lnTo>
                  <a:lnTo>
                    <a:pt x="13987" y="2068070"/>
                  </a:lnTo>
                  <a:lnTo>
                    <a:pt x="63298" y="2078026"/>
                  </a:lnTo>
                  <a:lnTo>
                    <a:pt x="641478" y="2078026"/>
                  </a:lnTo>
                  <a:lnTo>
                    <a:pt x="610598" y="2115724"/>
                  </a:lnTo>
                  <a:lnTo>
                    <a:pt x="578977" y="2153368"/>
                  </a:lnTo>
                  <a:lnTo>
                    <a:pt x="546654" y="2190951"/>
                  </a:lnTo>
                  <a:lnTo>
                    <a:pt x="513670" y="2228468"/>
                  </a:lnTo>
                  <a:lnTo>
                    <a:pt x="480063" y="2265912"/>
                  </a:lnTo>
                  <a:lnTo>
                    <a:pt x="445873" y="2303278"/>
                  </a:lnTo>
                  <a:lnTo>
                    <a:pt x="411141" y="2340559"/>
                  </a:lnTo>
                  <a:lnTo>
                    <a:pt x="375907" y="2377749"/>
                  </a:lnTo>
                  <a:lnTo>
                    <a:pt x="340209" y="2414843"/>
                  </a:lnTo>
                  <a:lnTo>
                    <a:pt x="304089" y="2451835"/>
                  </a:lnTo>
                  <a:lnTo>
                    <a:pt x="267585" y="2488718"/>
                  </a:lnTo>
                  <a:lnTo>
                    <a:pt x="230738" y="2525486"/>
                  </a:lnTo>
                  <a:lnTo>
                    <a:pt x="193588" y="2562134"/>
                  </a:lnTo>
                  <a:lnTo>
                    <a:pt x="118536" y="2635044"/>
                  </a:lnTo>
                  <a:lnTo>
                    <a:pt x="32318" y="2717250"/>
                  </a:lnTo>
                  <a:lnTo>
                    <a:pt x="559514" y="2717250"/>
                  </a:lnTo>
                  <a:lnTo>
                    <a:pt x="608152" y="2667742"/>
                  </a:lnTo>
                  <a:lnTo>
                    <a:pt x="644609" y="2629983"/>
                  </a:lnTo>
                  <a:lnTo>
                    <a:pt x="680613" y="2592122"/>
                  </a:lnTo>
                  <a:lnTo>
                    <a:pt x="716134" y="2554156"/>
                  </a:lnTo>
                  <a:lnTo>
                    <a:pt x="751143" y="2516081"/>
                  </a:lnTo>
                  <a:lnTo>
                    <a:pt x="785608" y="2477894"/>
                  </a:lnTo>
                  <a:lnTo>
                    <a:pt x="819502" y="2439592"/>
                  </a:lnTo>
                  <a:lnTo>
                    <a:pt x="852793" y="2401172"/>
                  </a:lnTo>
                  <a:lnTo>
                    <a:pt x="885453" y="2362631"/>
                  </a:lnTo>
                  <a:lnTo>
                    <a:pt x="917450" y="2323966"/>
                  </a:lnTo>
                  <a:lnTo>
                    <a:pt x="948756" y="2285174"/>
                  </a:lnTo>
                  <a:lnTo>
                    <a:pt x="979341" y="2246251"/>
                  </a:lnTo>
                  <a:lnTo>
                    <a:pt x="1009174" y="2207195"/>
                  </a:lnTo>
                  <a:lnTo>
                    <a:pt x="1038226" y="2168003"/>
                  </a:lnTo>
                  <a:lnTo>
                    <a:pt x="1066467" y="2128671"/>
                  </a:lnTo>
                  <a:lnTo>
                    <a:pt x="1093868" y="2089196"/>
                  </a:lnTo>
                  <a:lnTo>
                    <a:pt x="1120397" y="2049575"/>
                  </a:lnTo>
                  <a:lnTo>
                    <a:pt x="1146027" y="2009806"/>
                  </a:lnTo>
                  <a:lnTo>
                    <a:pt x="1170726" y="1969884"/>
                  </a:lnTo>
                  <a:lnTo>
                    <a:pt x="1194466" y="1929807"/>
                  </a:lnTo>
                  <a:lnTo>
                    <a:pt x="1217215" y="1889572"/>
                  </a:lnTo>
                  <a:lnTo>
                    <a:pt x="1238945" y="1849176"/>
                  </a:lnTo>
                  <a:lnTo>
                    <a:pt x="1259625" y="1808615"/>
                  </a:lnTo>
                  <a:lnTo>
                    <a:pt x="1279226" y="1767887"/>
                  </a:lnTo>
                  <a:lnTo>
                    <a:pt x="1297718" y="1726988"/>
                  </a:lnTo>
                  <a:lnTo>
                    <a:pt x="1315070" y="1685916"/>
                  </a:lnTo>
                  <a:lnTo>
                    <a:pt x="1331255" y="1644667"/>
                  </a:lnTo>
                  <a:lnTo>
                    <a:pt x="1346240" y="1603237"/>
                  </a:lnTo>
                  <a:lnTo>
                    <a:pt x="1359997" y="1561625"/>
                  </a:lnTo>
                  <a:lnTo>
                    <a:pt x="1372496" y="1519827"/>
                  </a:lnTo>
                  <a:lnTo>
                    <a:pt x="1383707" y="1477840"/>
                  </a:lnTo>
                  <a:lnTo>
                    <a:pt x="1393600" y="1435660"/>
                  </a:lnTo>
                  <a:lnTo>
                    <a:pt x="1402145" y="1393285"/>
                  </a:lnTo>
                  <a:lnTo>
                    <a:pt x="1409313" y="1350711"/>
                  </a:lnTo>
                  <a:lnTo>
                    <a:pt x="1415073" y="1307936"/>
                  </a:lnTo>
                  <a:lnTo>
                    <a:pt x="1420217" y="1252323"/>
                  </a:lnTo>
                  <a:lnTo>
                    <a:pt x="1051129" y="1252323"/>
                  </a:lnTo>
                  <a:lnTo>
                    <a:pt x="1044068" y="1251103"/>
                  </a:lnTo>
                  <a:lnTo>
                    <a:pt x="1036905" y="1250138"/>
                  </a:lnTo>
                  <a:close/>
                </a:path>
                <a:path w="1425575" h="2717800">
                  <a:moveTo>
                    <a:pt x="807014" y="0"/>
                  </a:moveTo>
                  <a:lnTo>
                    <a:pt x="761364" y="10091"/>
                  </a:lnTo>
                  <a:lnTo>
                    <a:pt x="719176" y="31783"/>
                  </a:lnTo>
                  <a:lnTo>
                    <a:pt x="682867" y="64835"/>
                  </a:lnTo>
                  <a:lnTo>
                    <a:pt x="656535" y="106276"/>
                  </a:lnTo>
                  <a:lnTo>
                    <a:pt x="642490" y="151656"/>
                  </a:lnTo>
                  <a:lnTo>
                    <a:pt x="640506" y="198513"/>
                  </a:lnTo>
                  <a:lnTo>
                    <a:pt x="650359" y="244387"/>
                  </a:lnTo>
                  <a:lnTo>
                    <a:pt x="671823" y="286817"/>
                  </a:lnTo>
                  <a:lnTo>
                    <a:pt x="704673" y="323343"/>
                  </a:lnTo>
                  <a:lnTo>
                    <a:pt x="713003" y="330759"/>
                  </a:lnTo>
                  <a:lnTo>
                    <a:pt x="730114" y="347051"/>
                  </a:lnTo>
                  <a:lnTo>
                    <a:pt x="784494" y="405526"/>
                  </a:lnTo>
                  <a:lnTo>
                    <a:pt x="818671" y="447339"/>
                  </a:lnTo>
                  <a:lnTo>
                    <a:pt x="855445" y="497291"/>
                  </a:lnTo>
                  <a:lnTo>
                    <a:pt x="893269" y="555196"/>
                  </a:lnTo>
                  <a:lnTo>
                    <a:pt x="930598" y="620872"/>
                  </a:lnTo>
                  <a:lnTo>
                    <a:pt x="965887" y="694132"/>
                  </a:lnTo>
                  <a:lnTo>
                    <a:pt x="394272" y="694132"/>
                  </a:lnTo>
                  <a:lnTo>
                    <a:pt x="344967" y="704088"/>
                  </a:lnTo>
                  <a:lnTo>
                    <a:pt x="304699" y="731237"/>
                  </a:lnTo>
                  <a:lnTo>
                    <a:pt x="277547" y="771504"/>
                  </a:lnTo>
                  <a:lnTo>
                    <a:pt x="267590" y="820815"/>
                  </a:lnTo>
                  <a:lnTo>
                    <a:pt x="277547" y="870120"/>
                  </a:lnTo>
                  <a:lnTo>
                    <a:pt x="304699" y="910388"/>
                  </a:lnTo>
                  <a:lnTo>
                    <a:pt x="344967" y="937540"/>
                  </a:lnTo>
                  <a:lnTo>
                    <a:pt x="394272" y="947497"/>
                  </a:lnTo>
                  <a:lnTo>
                    <a:pt x="1042074" y="947497"/>
                  </a:lnTo>
                  <a:lnTo>
                    <a:pt x="1049074" y="994539"/>
                  </a:lnTo>
                  <a:lnTo>
                    <a:pt x="1054093" y="1043098"/>
                  </a:lnTo>
                  <a:lnTo>
                    <a:pt x="1056969" y="1093166"/>
                  </a:lnTo>
                  <a:lnTo>
                    <a:pt x="1057542" y="1144733"/>
                  </a:lnTo>
                  <a:lnTo>
                    <a:pt x="1055648" y="1197788"/>
                  </a:lnTo>
                  <a:lnTo>
                    <a:pt x="1051129" y="1252323"/>
                  </a:lnTo>
                  <a:lnTo>
                    <a:pt x="1420217" y="1252323"/>
                  </a:lnTo>
                  <a:lnTo>
                    <a:pt x="1422226" y="1230596"/>
                  </a:lnTo>
                  <a:lnTo>
                    <a:pt x="1425397" y="1155425"/>
                  </a:lnTo>
                  <a:lnTo>
                    <a:pt x="1424842" y="1082452"/>
                  </a:lnTo>
                  <a:lnTo>
                    <a:pt x="1420819" y="1011702"/>
                  </a:lnTo>
                  <a:lnTo>
                    <a:pt x="1413584" y="943204"/>
                  </a:lnTo>
                  <a:lnTo>
                    <a:pt x="1403395" y="876984"/>
                  </a:lnTo>
                  <a:lnTo>
                    <a:pt x="1390507" y="813069"/>
                  </a:lnTo>
                  <a:lnTo>
                    <a:pt x="1375179" y="751487"/>
                  </a:lnTo>
                  <a:lnTo>
                    <a:pt x="1357668" y="692264"/>
                  </a:lnTo>
                  <a:lnTo>
                    <a:pt x="1338229" y="635429"/>
                  </a:lnTo>
                  <a:lnTo>
                    <a:pt x="1317120" y="581007"/>
                  </a:lnTo>
                  <a:lnTo>
                    <a:pt x="1294599" y="529026"/>
                  </a:lnTo>
                  <a:lnTo>
                    <a:pt x="1270922" y="479514"/>
                  </a:lnTo>
                  <a:lnTo>
                    <a:pt x="1246346" y="432497"/>
                  </a:lnTo>
                  <a:lnTo>
                    <a:pt x="1221128" y="388002"/>
                  </a:lnTo>
                  <a:lnTo>
                    <a:pt x="1195525" y="346057"/>
                  </a:lnTo>
                  <a:lnTo>
                    <a:pt x="1169794" y="306688"/>
                  </a:lnTo>
                  <a:lnTo>
                    <a:pt x="1144192" y="269924"/>
                  </a:lnTo>
                  <a:lnTo>
                    <a:pt x="1118976" y="235790"/>
                  </a:lnTo>
                  <a:lnTo>
                    <a:pt x="1094403" y="204314"/>
                  </a:lnTo>
                  <a:lnTo>
                    <a:pt x="1048213" y="149446"/>
                  </a:lnTo>
                  <a:lnTo>
                    <a:pt x="1007678" y="105535"/>
                  </a:lnTo>
                  <a:lnTo>
                    <a:pt x="974854" y="72800"/>
                  </a:lnTo>
                  <a:lnTo>
                    <a:pt x="944574" y="45123"/>
                  </a:lnTo>
                  <a:lnTo>
                    <a:pt x="899031" y="15575"/>
                  </a:lnTo>
                  <a:lnTo>
                    <a:pt x="853709" y="1748"/>
                  </a:lnTo>
                  <a:lnTo>
                    <a:pt x="80701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C4885-E653-9F9B-1C72-2AA34FCB4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0962" y="1882771"/>
            <a:ext cx="9449837" cy="365443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40" y="6114954"/>
            <a:ext cx="890406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5532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 userDrawn="1"/>
        </p:nvSpPr>
        <p:spPr>
          <a:xfrm>
            <a:off x="0" y="-4957"/>
            <a:ext cx="1219784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33" name="object 13">
            <a:extLst>
              <a:ext uri="{FF2B5EF4-FFF2-40B4-BE49-F238E27FC236}">
                <a16:creationId xmlns:a16="http://schemas.microsoft.com/office/drawing/2014/main" id="{A0C82D7B-43A0-E7DA-A947-D2D94D26026C}"/>
              </a:ext>
            </a:extLst>
          </p:cNvPr>
          <p:cNvSpPr/>
          <p:nvPr/>
        </p:nvSpPr>
        <p:spPr>
          <a:xfrm rot="10800000">
            <a:off x="11287374" y="7555196"/>
            <a:ext cx="371988" cy="386441"/>
          </a:xfrm>
          <a:custGeom>
            <a:avLst/>
            <a:gdLst/>
            <a:ahLst/>
            <a:cxnLst/>
            <a:rect l="l" t="t" r="r" b="b"/>
            <a:pathLst>
              <a:path w="382905" h="388619">
                <a:moveTo>
                  <a:pt x="191198" y="0"/>
                </a:moveTo>
                <a:lnTo>
                  <a:pt x="147361" y="5131"/>
                </a:lnTo>
                <a:lnTo>
                  <a:pt x="107117" y="19747"/>
                </a:lnTo>
                <a:lnTo>
                  <a:pt x="71617" y="42682"/>
                </a:lnTo>
                <a:lnTo>
                  <a:pt x="42006" y="72771"/>
                </a:lnTo>
                <a:lnTo>
                  <a:pt x="19435" y="108846"/>
                </a:lnTo>
                <a:lnTo>
                  <a:pt x="5050" y="149744"/>
                </a:lnTo>
                <a:lnTo>
                  <a:pt x="0" y="194297"/>
                </a:lnTo>
                <a:lnTo>
                  <a:pt x="5050" y="238850"/>
                </a:lnTo>
                <a:lnTo>
                  <a:pt x="19435" y="279750"/>
                </a:lnTo>
                <a:lnTo>
                  <a:pt x="42006" y="315828"/>
                </a:lnTo>
                <a:lnTo>
                  <a:pt x="71617" y="345919"/>
                </a:lnTo>
                <a:lnTo>
                  <a:pt x="107117" y="368857"/>
                </a:lnTo>
                <a:lnTo>
                  <a:pt x="147361" y="383475"/>
                </a:lnTo>
                <a:lnTo>
                  <a:pt x="191198" y="388607"/>
                </a:lnTo>
                <a:lnTo>
                  <a:pt x="235039" y="383475"/>
                </a:lnTo>
                <a:lnTo>
                  <a:pt x="275284" y="368857"/>
                </a:lnTo>
                <a:lnTo>
                  <a:pt x="310785" y="345919"/>
                </a:lnTo>
                <a:lnTo>
                  <a:pt x="340394" y="315828"/>
                </a:lnTo>
                <a:lnTo>
                  <a:pt x="362964" y="279750"/>
                </a:lnTo>
                <a:lnTo>
                  <a:pt x="377347" y="238850"/>
                </a:lnTo>
                <a:lnTo>
                  <a:pt x="382397" y="194297"/>
                </a:lnTo>
                <a:lnTo>
                  <a:pt x="377347" y="149744"/>
                </a:lnTo>
                <a:lnTo>
                  <a:pt x="362964" y="108846"/>
                </a:lnTo>
                <a:lnTo>
                  <a:pt x="340394" y="72771"/>
                </a:lnTo>
                <a:lnTo>
                  <a:pt x="310785" y="42682"/>
                </a:lnTo>
                <a:lnTo>
                  <a:pt x="275284" y="19747"/>
                </a:lnTo>
                <a:lnTo>
                  <a:pt x="235039" y="5131"/>
                </a:lnTo>
                <a:lnTo>
                  <a:pt x="191198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4">
            <a:extLst>
              <a:ext uri="{FF2B5EF4-FFF2-40B4-BE49-F238E27FC236}">
                <a16:creationId xmlns:a16="http://schemas.microsoft.com/office/drawing/2014/main" id="{BA238379-38B4-1ED0-2EBC-33F28CE277AE}"/>
              </a:ext>
            </a:extLst>
          </p:cNvPr>
          <p:cNvSpPr/>
          <p:nvPr/>
        </p:nvSpPr>
        <p:spPr>
          <a:xfrm rot="10800000">
            <a:off x="10724100" y="6405519"/>
            <a:ext cx="313382" cy="325822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912BFDD1-69DB-D848-4E1F-9342E314FF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512" y="5755005"/>
            <a:ext cx="887325" cy="866809"/>
          </a:xfrm>
          <a:prstGeom prst="rect">
            <a:avLst/>
          </a:prstGeom>
        </p:spPr>
      </p:pic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746163" y="6114954"/>
            <a:ext cx="8909745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20B4B95D-64D5-9E5B-BAC5-0B7670771DF2}"/>
              </a:ext>
            </a:extLst>
          </p:cNvPr>
          <p:cNvSpPr/>
          <p:nvPr userDrawn="1"/>
        </p:nvSpPr>
        <p:spPr>
          <a:xfrm>
            <a:off x="9598" y="0"/>
            <a:ext cx="3603472" cy="4812692"/>
          </a:xfrm>
          <a:custGeom>
            <a:avLst/>
            <a:gdLst/>
            <a:ahLst/>
            <a:cxnLst/>
            <a:rect l="l" t="t" r="r" b="b"/>
            <a:pathLst>
              <a:path w="3973829" h="5307330">
                <a:moveTo>
                  <a:pt x="71374" y="1940839"/>
                </a:moveTo>
                <a:lnTo>
                  <a:pt x="65620" y="1897291"/>
                </a:lnTo>
                <a:lnTo>
                  <a:pt x="49364" y="1858149"/>
                </a:lnTo>
                <a:lnTo>
                  <a:pt x="24168" y="1824990"/>
                </a:lnTo>
                <a:lnTo>
                  <a:pt x="0" y="1806016"/>
                </a:lnTo>
                <a:lnTo>
                  <a:pt x="0" y="2075662"/>
                </a:lnTo>
                <a:lnTo>
                  <a:pt x="24168" y="2056688"/>
                </a:lnTo>
                <a:lnTo>
                  <a:pt x="49364" y="2023529"/>
                </a:lnTo>
                <a:lnTo>
                  <a:pt x="65620" y="1984387"/>
                </a:lnTo>
                <a:lnTo>
                  <a:pt x="71374" y="1940839"/>
                </a:lnTo>
                <a:close/>
              </a:path>
              <a:path w="3973829" h="5307330">
                <a:moveTo>
                  <a:pt x="184327" y="5114302"/>
                </a:moveTo>
                <a:lnTo>
                  <a:pt x="176174" y="5068062"/>
                </a:lnTo>
                <a:lnTo>
                  <a:pt x="156235" y="5024856"/>
                </a:lnTo>
                <a:lnTo>
                  <a:pt x="124650" y="4987137"/>
                </a:lnTo>
                <a:lnTo>
                  <a:pt x="116395" y="4979378"/>
                </a:lnTo>
                <a:lnTo>
                  <a:pt x="100291" y="4963541"/>
                </a:lnTo>
                <a:lnTo>
                  <a:pt x="77470" y="4939919"/>
                </a:lnTo>
                <a:lnTo>
                  <a:pt x="49022" y="4908791"/>
                </a:lnTo>
                <a:lnTo>
                  <a:pt x="16103" y="4870462"/>
                </a:lnTo>
                <a:lnTo>
                  <a:pt x="0" y="4850384"/>
                </a:lnTo>
                <a:lnTo>
                  <a:pt x="0" y="5306657"/>
                </a:lnTo>
                <a:lnTo>
                  <a:pt x="38061" y="5302923"/>
                </a:lnTo>
                <a:lnTo>
                  <a:pt x="107365" y="5272710"/>
                </a:lnTo>
                <a:lnTo>
                  <a:pt x="136918" y="5246446"/>
                </a:lnTo>
                <a:lnTo>
                  <a:pt x="164833" y="5205958"/>
                </a:lnTo>
                <a:lnTo>
                  <a:pt x="180594" y="5161089"/>
                </a:lnTo>
                <a:lnTo>
                  <a:pt x="184327" y="5114302"/>
                </a:lnTo>
                <a:close/>
              </a:path>
              <a:path w="3973829" h="5307330">
                <a:moveTo>
                  <a:pt x="293878" y="645617"/>
                </a:moveTo>
                <a:lnTo>
                  <a:pt x="285864" y="595109"/>
                </a:lnTo>
                <a:lnTo>
                  <a:pt x="263537" y="551243"/>
                </a:lnTo>
                <a:lnTo>
                  <a:pt x="229501" y="516661"/>
                </a:lnTo>
                <a:lnTo>
                  <a:pt x="186334" y="493979"/>
                </a:lnTo>
                <a:lnTo>
                  <a:pt x="136639" y="485825"/>
                </a:lnTo>
                <a:lnTo>
                  <a:pt x="86944" y="493979"/>
                </a:lnTo>
                <a:lnTo>
                  <a:pt x="43776" y="516661"/>
                </a:lnTo>
                <a:lnTo>
                  <a:pt x="9740" y="551243"/>
                </a:lnTo>
                <a:lnTo>
                  <a:pt x="0" y="570395"/>
                </a:lnTo>
                <a:lnTo>
                  <a:pt x="0" y="720839"/>
                </a:lnTo>
                <a:lnTo>
                  <a:pt x="9740" y="739990"/>
                </a:lnTo>
                <a:lnTo>
                  <a:pt x="43776" y="774585"/>
                </a:lnTo>
                <a:lnTo>
                  <a:pt x="86944" y="797267"/>
                </a:lnTo>
                <a:lnTo>
                  <a:pt x="136639" y="805408"/>
                </a:lnTo>
                <a:lnTo>
                  <a:pt x="186334" y="797267"/>
                </a:lnTo>
                <a:lnTo>
                  <a:pt x="229501" y="774585"/>
                </a:lnTo>
                <a:lnTo>
                  <a:pt x="263537" y="739990"/>
                </a:lnTo>
                <a:lnTo>
                  <a:pt x="285864" y="696125"/>
                </a:lnTo>
                <a:lnTo>
                  <a:pt x="293878" y="645617"/>
                </a:lnTo>
                <a:close/>
              </a:path>
              <a:path w="3973829" h="5307330">
                <a:moveTo>
                  <a:pt x="503135" y="1213459"/>
                </a:moveTo>
                <a:lnTo>
                  <a:pt x="498081" y="1168908"/>
                </a:lnTo>
                <a:lnTo>
                  <a:pt x="483692" y="1128014"/>
                </a:lnTo>
                <a:lnTo>
                  <a:pt x="461124" y="1091933"/>
                </a:lnTo>
                <a:lnTo>
                  <a:pt x="431520" y="1061834"/>
                </a:lnTo>
                <a:lnTo>
                  <a:pt x="396011" y="1038898"/>
                </a:lnTo>
                <a:lnTo>
                  <a:pt x="355777" y="1024280"/>
                </a:lnTo>
                <a:lnTo>
                  <a:pt x="311937" y="1019149"/>
                </a:lnTo>
                <a:lnTo>
                  <a:pt x="268097" y="1024280"/>
                </a:lnTo>
                <a:lnTo>
                  <a:pt x="227850" y="1038898"/>
                </a:lnTo>
                <a:lnTo>
                  <a:pt x="192354" y="1061834"/>
                </a:lnTo>
                <a:lnTo>
                  <a:pt x="162737" y="1091933"/>
                </a:lnTo>
                <a:lnTo>
                  <a:pt x="140169" y="1128014"/>
                </a:lnTo>
                <a:lnTo>
                  <a:pt x="125780" y="1168908"/>
                </a:lnTo>
                <a:lnTo>
                  <a:pt x="120738" y="1213459"/>
                </a:lnTo>
                <a:lnTo>
                  <a:pt x="125780" y="1258011"/>
                </a:lnTo>
                <a:lnTo>
                  <a:pt x="140169" y="1298917"/>
                </a:lnTo>
                <a:lnTo>
                  <a:pt x="162737" y="1334985"/>
                </a:lnTo>
                <a:lnTo>
                  <a:pt x="192354" y="1365084"/>
                </a:lnTo>
                <a:lnTo>
                  <a:pt x="227850" y="1388021"/>
                </a:lnTo>
                <a:lnTo>
                  <a:pt x="268097" y="1402638"/>
                </a:lnTo>
                <a:lnTo>
                  <a:pt x="311937" y="1407769"/>
                </a:lnTo>
                <a:lnTo>
                  <a:pt x="355777" y="1402638"/>
                </a:lnTo>
                <a:lnTo>
                  <a:pt x="396011" y="1388021"/>
                </a:lnTo>
                <a:lnTo>
                  <a:pt x="431520" y="1365084"/>
                </a:lnTo>
                <a:lnTo>
                  <a:pt x="461124" y="1334985"/>
                </a:lnTo>
                <a:lnTo>
                  <a:pt x="483692" y="1298917"/>
                </a:lnTo>
                <a:lnTo>
                  <a:pt x="498081" y="1258011"/>
                </a:lnTo>
                <a:lnTo>
                  <a:pt x="503135" y="1213459"/>
                </a:lnTo>
                <a:close/>
              </a:path>
              <a:path w="3973829" h="5307330">
                <a:moveTo>
                  <a:pt x="545719" y="4454322"/>
                </a:moveTo>
                <a:lnTo>
                  <a:pt x="535774" y="4405007"/>
                </a:lnTo>
                <a:lnTo>
                  <a:pt x="508635" y="4364736"/>
                </a:lnTo>
                <a:lnTo>
                  <a:pt x="468376" y="4337596"/>
                </a:lnTo>
                <a:lnTo>
                  <a:pt x="419061" y="4327639"/>
                </a:lnTo>
                <a:lnTo>
                  <a:pt x="0" y="4327639"/>
                </a:lnTo>
                <a:lnTo>
                  <a:pt x="0" y="4581004"/>
                </a:lnTo>
                <a:lnTo>
                  <a:pt x="419061" y="4581004"/>
                </a:lnTo>
                <a:lnTo>
                  <a:pt x="468376" y="4571047"/>
                </a:lnTo>
                <a:lnTo>
                  <a:pt x="508635" y="4543895"/>
                </a:lnTo>
                <a:lnTo>
                  <a:pt x="535774" y="4503623"/>
                </a:lnTo>
                <a:lnTo>
                  <a:pt x="545719" y="4454322"/>
                </a:lnTo>
                <a:close/>
              </a:path>
              <a:path w="3973829" h="5307330">
                <a:moveTo>
                  <a:pt x="929068" y="3906012"/>
                </a:moveTo>
                <a:lnTo>
                  <a:pt x="919124" y="3856710"/>
                </a:lnTo>
                <a:lnTo>
                  <a:pt x="891984" y="3816439"/>
                </a:lnTo>
                <a:lnTo>
                  <a:pt x="851725" y="3789286"/>
                </a:lnTo>
                <a:lnTo>
                  <a:pt x="802411" y="3779329"/>
                </a:lnTo>
                <a:lnTo>
                  <a:pt x="0" y="3779329"/>
                </a:lnTo>
                <a:lnTo>
                  <a:pt x="0" y="4032694"/>
                </a:lnTo>
                <a:lnTo>
                  <a:pt x="802411" y="4032694"/>
                </a:lnTo>
                <a:lnTo>
                  <a:pt x="851725" y="4022737"/>
                </a:lnTo>
                <a:lnTo>
                  <a:pt x="891984" y="3995585"/>
                </a:lnTo>
                <a:lnTo>
                  <a:pt x="919124" y="3955326"/>
                </a:lnTo>
                <a:lnTo>
                  <a:pt x="929068" y="3906012"/>
                </a:lnTo>
                <a:close/>
              </a:path>
              <a:path w="3973829" h="5307330">
                <a:moveTo>
                  <a:pt x="1123670" y="73621"/>
                </a:moveTo>
                <a:lnTo>
                  <a:pt x="1113713" y="24307"/>
                </a:lnTo>
                <a:lnTo>
                  <a:pt x="1097343" y="0"/>
                </a:lnTo>
                <a:lnTo>
                  <a:pt x="461149" y="0"/>
                </a:lnTo>
                <a:lnTo>
                  <a:pt x="444779" y="24307"/>
                </a:lnTo>
                <a:lnTo>
                  <a:pt x="434835" y="73621"/>
                </a:lnTo>
                <a:lnTo>
                  <a:pt x="444779" y="122936"/>
                </a:lnTo>
                <a:lnTo>
                  <a:pt x="471906" y="163195"/>
                </a:lnTo>
                <a:lnTo>
                  <a:pt x="512165" y="190347"/>
                </a:lnTo>
                <a:lnTo>
                  <a:pt x="561492" y="200304"/>
                </a:lnTo>
                <a:lnTo>
                  <a:pt x="997013" y="200304"/>
                </a:lnTo>
                <a:lnTo>
                  <a:pt x="1046327" y="190347"/>
                </a:lnTo>
                <a:lnTo>
                  <a:pt x="1086586" y="163195"/>
                </a:lnTo>
                <a:lnTo>
                  <a:pt x="1113713" y="122936"/>
                </a:lnTo>
                <a:lnTo>
                  <a:pt x="1123670" y="73621"/>
                </a:lnTo>
                <a:close/>
              </a:path>
              <a:path w="3973829" h="5307330">
                <a:moveTo>
                  <a:pt x="1418945" y="3321431"/>
                </a:moveTo>
                <a:lnTo>
                  <a:pt x="1413903" y="3276879"/>
                </a:lnTo>
                <a:lnTo>
                  <a:pt x="1399514" y="3235972"/>
                </a:lnTo>
                <a:lnTo>
                  <a:pt x="1376946" y="3199904"/>
                </a:lnTo>
                <a:lnTo>
                  <a:pt x="1347343" y="3169805"/>
                </a:lnTo>
                <a:lnTo>
                  <a:pt x="1311833" y="3146869"/>
                </a:lnTo>
                <a:lnTo>
                  <a:pt x="1271587" y="3132251"/>
                </a:lnTo>
                <a:lnTo>
                  <a:pt x="1227747" y="3127121"/>
                </a:lnTo>
                <a:lnTo>
                  <a:pt x="1183906" y="3132251"/>
                </a:lnTo>
                <a:lnTo>
                  <a:pt x="1143660" y="3146869"/>
                </a:lnTo>
                <a:lnTo>
                  <a:pt x="1108163" y="3169805"/>
                </a:lnTo>
                <a:lnTo>
                  <a:pt x="1078560" y="3199904"/>
                </a:lnTo>
                <a:lnTo>
                  <a:pt x="1055979" y="3235972"/>
                </a:lnTo>
                <a:lnTo>
                  <a:pt x="1041603" y="3276879"/>
                </a:lnTo>
                <a:lnTo>
                  <a:pt x="1036548" y="3321431"/>
                </a:lnTo>
                <a:lnTo>
                  <a:pt x="1041603" y="3365982"/>
                </a:lnTo>
                <a:lnTo>
                  <a:pt x="1055979" y="3406876"/>
                </a:lnTo>
                <a:lnTo>
                  <a:pt x="1078560" y="3442957"/>
                </a:lnTo>
                <a:lnTo>
                  <a:pt x="1108163" y="3473056"/>
                </a:lnTo>
                <a:lnTo>
                  <a:pt x="1143660" y="3495992"/>
                </a:lnTo>
                <a:lnTo>
                  <a:pt x="1183906" y="3510610"/>
                </a:lnTo>
                <a:lnTo>
                  <a:pt x="1227747" y="3515741"/>
                </a:lnTo>
                <a:lnTo>
                  <a:pt x="1271587" y="3510610"/>
                </a:lnTo>
                <a:lnTo>
                  <a:pt x="1311833" y="3495992"/>
                </a:lnTo>
                <a:lnTo>
                  <a:pt x="1347343" y="3473056"/>
                </a:lnTo>
                <a:lnTo>
                  <a:pt x="1376946" y="3442957"/>
                </a:lnTo>
                <a:lnTo>
                  <a:pt x="1399514" y="3406876"/>
                </a:lnTo>
                <a:lnTo>
                  <a:pt x="1413903" y="3365982"/>
                </a:lnTo>
                <a:lnTo>
                  <a:pt x="1418945" y="3321431"/>
                </a:lnTo>
                <a:close/>
              </a:path>
              <a:path w="3973829" h="5307330">
                <a:moveTo>
                  <a:pt x="1624139" y="3898176"/>
                </a:moveTo>
                <a:lnTo>
                  <a:pt x="1619084" y="3853624"/>
                </a:lnTo>
                <a:lnTo>
                  <a:pt x="1604708" y="3812730"/>
                </a:lnTo>
                <a:lnTo>
                  <a:pt x="1582140" y="3776649"/>
                </a:lnTo>
                <a:lnTo>
                  <a:pt x="1552524" y="3746550"/>
                </a:lnTo>
                <a:lnTo>
                  <a:pt x="1517027" y="3723614"/>
                </a:lnTo>
                <a:lnTo>
                  <a:pt x="1476781" y="3708997"/>
                </a:lnTo>
                <a:lnTo>
                  <a:pt x="1432941" y="3703866"/>
                </a:lnTo>
                <a:lnTo>
                  <a:pt x="1389100" y="3708997"/>
                </a:lnTo>
                <a:lnTo>
                  <a:pt x="1348854" y="3723614"/>
                </a:lnTo>
                <a:lnTo>
                  <a:pt x="1313357" y="3746550"/>
                </a:lnTo>
                <a:lnTo>
                  <a:pt x="1283741" y="3776649"/>
                </a:lnTo>
                <a:lnTo>
                  <a:pt x="1261173" y="3812730"/>
                </a:lnTo>
                <a:lnTo>
                  <a:pt x="1246784" y="3853624"/>
                </a:lnTo>
                <a:lnTo>
                  <a:pt x="1241742" y="3898176"/>
                </a:lnTo>
                <a:lnTo>
                  <a:pt x="1246784" y="3942727"/>
                </a:lnTo>
                <a:lnTo>
                  <a:pt x="1261173" y="3983634"/>
                </a:lnTo>
                <a:lnTo>
                  <a:pt x="1283741" y="4019702"/>
                </a:lnTo>
                <a:lnTo>
                  <a:pt x="1313357" y="4049801"/>
                </a:lnTo>
                <a:lnTo>
                  <a:pt x="1348854" y="4072737"/>
                </a:lnTo>
                <a:lnTo>
                  <a:pt x="1389100" y="4087355"/>
                </a:lnTo>
                <a:lnTo>
                  <a:pt x="1432941" y="4092486"/>
                </a:lnTo>
                <a:lnTo>
                  <a:pt x="1476781" y="4087355"/>
                </a:lnTo>
                <a:lnTo>
                  <a:pt x="1517027" y="4072737"/>
                </a:lnTo>
                <a:lnTo>
                  <a:pt x="1552524" y="4049801"/>
                </a:lnTo>
                <a:lnTo>
                  <a:pt x="1582140" y="4019702"/>
                </a:lnTo>
                <a:lnTo>
                  <a:pt x="1604708" y="3983634"/>
                </a:lnTo>
                <a:lnTo>
                  <a:pt x="1619084" y="3942727"/>
                </a:lnTo>
                <a:lnTo>
                  <a:pt x="1624139" y="3898176"/>
                </a:lnTo>
                <a:close/>
              </a:path>
              <a:path w="3973829" h="5307330">
                <a:moveTo>
                  <a:pt x="1860181" y="2541765"/>
                </a:moveTo>
                <a:lnTo>
                  <a:pt x="1856193" y="2496591"/>
                </a:lnTo>
                <a:lnTo>
                  <a:pt x="1844713" y="2454059"/>
                </a:lnTo>
                <a:lnTo>
                  <a:pt x="1826412" y="2414905"/>
                </a:lnTo>
                <a:lnTo>
                  <a:pt x="1802015" y="2379827"/>
                </a:lnTo>
                <a:lnTo>
                  <a:pt x="1772208" y="2349538"/>
                </a:lnTo>
                <a:lnTo>
                  <a:pt x="1737690" y="2324735"/>
                </a:lnTo>
                <a:lnTo>
                  <a:pt x="1699158" y="2306142"/>
                </a:lnTo>
                <a:lnTo>
                  <a:pt x="1657324" y="2294471"/>
                </a:lnTo>
                <a:lnTo>
                  <a:pt x="1612861" y="2290419"/>
                </a:lnTo>
                <a:lnTo>
                  <a:pt x="1568411" y="2294471"/>
                </a:lnTo>
                <a:lnTo>
                  <a:pt x="1526565" y="2306142"/>
                </a:lnTo>
                <a:lnTo>
                  <a:pt x="1488033" y="2324735"/>
                </a:lnTo>
                <a:lnTo>
                  <a:pt x="1453515" y="2349538"/>
                </a:lnTo>
                <a:lnTo>
                  <a:pt x="1423708" y="2379827"/>
                </a:lnTo>
                <a:lnTo>
                  <a:pt x="1399311" y="2414905"/>
                </a:lnTo>
                <a:lnTo>
                  <a:pt x="1381023" y="2454059"/>
                </a:lnTo>
                <a:lnTo>
                  <a:pt x="1369529" y="2496591"/>
                </a:lnTo>
                <a:lnTo>
                  <a:pt x="1365542" y="2541765"/>
                </a:lnTo>
                <a:lnTo>
                  <a:pt x="1369529" y="2586939"/>
                </a:lnTo>
                <a:lnTo>
                  <a:pt x="1381023" y="2629471"/>
                </a:lnTo>
                <a:lnTo>
                  <a:pt x="1399311" y="2668625"/>
                </a:lnTo>
                <a:lnTo>
                  <a:pt x="1423708" y="2703703"/>
                </a:lnTo>
                <a:lnTo>
                  <a:pt x="1453515" y="2733992"/>
                </a:lnTo>
                <a:lnTo>
                  <a:pt x="1488033" y="2758795"/>
                </a:lnTo>
                <a:lnTo>
                  <a:pt x="1526565" y="2777388"/>
                </a:lnTo>
                <a:lnTo>
                  <a:pt x="1568411" y="2789059"/>
                </a:lnTo>
                <a:lnTo>
                  <a:pt x="1612861" y="2793111"/>
                </a:lnTo>
                <a:lnTo>
                  <a:pt x="1657324" y="2789059"/>
                </a:lnTo>
                <a:lnTo>
                  <a:pt x="1699158" y="2777388"/>
                </a:lnTo>
                <a:lnTo>
                  <a:pt x="1737690" y="2758795"/>
                </a:lnTo>
                <a:lnTo>
                  <a:pt x="1772208" y="2733992"/>
                </a:lnTo>
                <a:lnTo>
                  <a:pt x="1802015" y="2703703"/>
                </a:lnTo>
                <a:lnTo>
                  <a:pt x="1826412" y="2668625"/>
                </a:lnTo>
                <a:lnTo>
                  <a:pt x="1844713" y="2629471"/>
                </a:lnTo>
                <a:lnTo>
                  <a:pt x="1856193" y="2586939"/>
                </a:lnTo>
                <a:lnTo>
                  <a:pt x="1860181" y="2541765"/>
                </a:lnTo>
                <a:close/>
              </a:path>
              <a:path w="3973829" h="5307330">
                <a:moveTo>
                  <a:pt x="2167483" y="408241"/>
                </a:moveTo>
                <a:lnTo>
                  <a:pt x="2166924" y="335267"/>
                </a:lnTo>
                <a:lnTo>
                  <a:pt x="2162899" y="264515"/>
                </a:lnTo>
                <a:lnTo>
                  <a:pt x="2155672" y="196011"/>
                </a:lnTo>
                <a:lnTo>
                  <a:pt x="2145474" y="129794"/>
                </a:lnTo>
                <a:lnTo>
                  <a:pt x="2132596" y="65874"/>
                </a:lnTo>
                <a:lnTo>
                  <a:pt x="2117267" y="4292"/>
                </a:lnTo>
                <a:lnTo>
                  <a:pt x="2115997" y="12"/>
                </a:lnTo>
                <a:lnTo>
                  <a:pt x="1283462" y="12"/>
                </a:lnTo>
                <a:lnTo>
                  <a:pt x="1267079" y="24307"/>
                </a:lnTo>
                <a:lnTo>
                  <a:pt x="1257134" y="73621"/>
                </a:lnTo>
                <a:lnTo>
                  <a:pt x="1267079" y="122936"/>
                </a:lnTo>
                <a:lnTo>
                  <a:pt x="1294218" y="163195"/>
                </a:lnTo>
                <a:lnTo>
                  <a:pt x="1334477" y="190347"/>
                </a:lnTo>
                <a:lnTo>
                  <a:pt x="1383792" y="200304"/>
                </a:lnTo>
                <a:lnTo>
                  <a:pt x="1784172" y="200304"/>
                </a:lnTo>
                <a:lnTo>
                  <a:pt x="1791182" y="247345"/>
                </a:lnTo>
                <a:lnTo>
                  <a:pt x="1796199" y="295897"/>
                </a:lnTo>
                <a:lnTo>
                  <a:pt x="1799069" y="345973"/>
                </a:lnTo>
                <a:lnTo>
                  <a:pt x="1799653" y="397535"/>
                </a:lnTo>
                <a:lnTo>
                  <a:pt x="1797761" y="450596"/>
                </a:lnTo>
                <a:lnTo>
                  <a:pt x="1793240" y="505142"/>
                </a:lnTo>
                <a:lnTo>
                  <a:pt x="1786153" y="503910"/>
                </a:lnTo>
                <a:lnTo>
                  <a:pt x="1778977" y="502945"/>
                </a:lnTo>
                <a:lnTo>
                  <a:pt x="749782" y="502945"/>
                </a:lnTo>
                <a:lnTo>
                  <a:pt x="700468" y="512902"/>
                </a:lnTo>
                <a:lnTo>
                  <a:pt x="660209" y="540054"/>
                </a:lnTo>
                <a:lnTo>
                  <a:pt x="633069" y="580326"/>
                </a:lnTo>
                <a:lnTo>
                  <a:pt x="623125" y="629627"/>
                </a:lnTo>
                <a:lnTo>
                  <a:pt x="633069" y="678942"/>
                </a:lnTo>
                <a:lnTo>
                  <a:pt x="660209" y="719213"/>
                </a:lnTo>
                <a:lnTo>
                  <a:pt x="700468" y="746366"/>
                </a:lnTo>
                <a:lnTo>
                  <a:pt x="749782" y="756323"/>
                </a:lnTo>
                <a:lnTo>
                  <a:pt x="1732711" y="756323"/>
                </a:lnTo>
                <a:lnTo>
                  <a:pt x="1714741" y="802106"/>
                </a:lnTo>
                <a:lnTo>
                  <a:pt x="1694802" y="847928"/>
                </a:lnTo>
                <a:lnTo>
                  <a:pt x="1672983" y="893800"/>
                </a:lnTo>
                <a:lnTo>
                  <a:pt x="1649349" y="939711"/>
                </a:lnTo>
                <a:lnTo>
                  <a:pt x="1623949" y="985634"/>
                </a:lnTo>
                <a:lnTo>
                  <a:pt x="1596847" y="1031557"/>
                </a:lnTo>
                <a:lnTo>
                  <a:pt x="1568132" y="1077493"/>
                </a:lnTo>
                <a:lnTo>
                  <a:pt x="805383" y="1077493"/>
                </a:lnTo>
                <a:lnTo>
                  <a:pt x="756069" y="1087450"/>
                </a:lnTo>
                <a:lnTo>
                  <a:pt x="715810" y="1114602"/>
                </a:lnTo>
                <a:lnTo>
                  <a:pt x="688670" y="1154874"/>
                </a:lnTo>
                <a:lnTo>
                  <a:pt x="678726" y="1204175"/>
                </a:lnTo>
                <a:lnTo>
                  <a:pt x="688670" y="1253490"/>
                </a:lnTo>
                <a:lnTo>
                  <a:pt x="715810" y="1293749"/>
                </a:lnTo>
                <a:lnTo>
                  <a:pt x="756069" y="1320901"/>
                </a:lnTo>
                <a:lnTo>
                  <a:pt x="805383" y="1330858"/>
                </a:lnTo>
                <a:lnTo>
                  <a:pt x="1383538" y="1330858"/>
                </a:lnTo>
                <a:lnTo>
                  <a:pt x="1352664" y="1368552"/>
                </a:lnTo>
                <a:lnTo>
                  <a:pt x="1321041" y="1406194"/>
                </a:lnTo>
                <a:lnTo>
                  <a:pt x="1288719" y="1443786"/>
                </a:lnTo>
                <a:lnTo>
                  <a:pt x="1255737" y="1481302"/>
                </a:lnTo>
                <a:lnTo>
                  <a:pt x="1222133" y="1518742"/>
                </a:lnTo>
                <a:lnTo>
                  <a:pt x="1187945" y="1556105"/>
                </a:lnTo>
                <a:lnTo>
                  <a:pt x="1153210" y="1593380"/>
                </a:lnTo>
                <a:lnTo>
                  <a:pt x="1117981" y="1630578"/>
                </a:lnTo>
                <a:lnTo>
                  <a:pt x="1082281" y="1667675"/>
                </a:lnTo>
                <a:lnTo>
                  <a:pt x="1046162" y="1704657"/>
                </a:lnTo>
                <a:lnTo>
                  <a:pt x="1009662" y="1741538"/>
                </a:lnTo>
                <a:lnTo>
                  <a:pt x="972807" y="1778304"/>
                </a:lnTo>
                <a:lnTo>
                  <a:pt x="935659" y="1814957"/>
                </a:lnTo>
                <a:lnTo>
                  <a:pt x="898245" y="1851469"/>
                </a:lnTo>
                <a:lnTo>
                  <a:pt x="822794" y="1924113"/>
                </a:lnTo>
                <a:lnTo>
                  <a:pt x="708621" y="2031961"/>
                </a:lnTo>
                <a:lnTo>
                  <a:pt x="351548" y="2362314"/>
                </a:lnTo>
                <a:lnTo>
                  <a:pt x="183464" y="2519527"/>
                </a:lnTo>
                <a:lnTo>
                  <a:pt x="101993" y="2597442"/>
                </a:lnTo>
                <a:lnTo>
                  <a:pt x="62052" y="2636240"/>
                </a:lnTo>
                <a:lnTo>
                  <a:pt x="22707" y="2674924"/>
                </a:lnTo>
                <a:lnTo>
                  <a:pt x="0" y="2697581"/>
                </a:lnTo>
                <a:lnTo>
                  <a:pt x="0" y="3450831"/>
                </a:lnTo>
                <a:lnTo>
                  <a:pt x="701814" y="3450831"/>
                </a:lnTo>
                <a:lnTo>
                  <a:pt x="751128" y="3440874"/>
                </a:lnTo>
                <a:lnTo>
                  <a:pt x="791387" y="3413722"/>
                </a:lnTo>
                <a:lnTo>
                  <a:pt x="818527" y="3373450"/>
                </a:lnTo>
                <a:lnTo>
                  <a:pt x="828471" y="3324148"/>
                </a:lnTo>
                <a:lnTo>
                  <a:pt x="818527" y="3274834"/>
                </a:lnTo>
                <a:lnTo>
                  <a:pt x="791387" y="3234563"/>
                </a:lnTo>
                <a:lnTo>
                  <a:pt x="751128" y="3207423"/>
                </a:lnTo>
                <a:lnTo>
                  <a:pt x="701814" y="3197466"/>
                </a:lnTo>
                <a:lnTo>
                  <a:pt x="32537" y="3197466"/>
                </a:lnTo>
                <a:lnTo>
                  <a:pt x="62763" y="3163379"/>
                </a:lnTo>
                <a:lnTo>
                  <a:pt x="93967" y="3129026"/>
                </a:lnTo>
                <a:lnTo>
                  <a:pt x="126098" y="3094444"/>
                </a:lnTo>
                <a:lnTo>
                  <a:pt x="159143" y="3059607"/>
                </a:lnTo>
                <a:lnTo>
                  <a:pt x="193014" y="3024543"/>
                </a:lnTo>
                <a:lnTo>
                  <a:pt x="227698" y="2989262"/>
                </a:lnTo>
                <a:lnTo>
                  <a:pt x="263118" y="2953753"/>
                </a:lnTo>
                <a:lnTo>
                  <a:pt x="299250" y="2918041"/>
                </a:lnTo>
                <a:lnTo>
                  <a:pt x="336042" y="2882125"/>
                </a:lnTo>
                <a:lnTo>
                  <a:pt x="411391" y="2809697"/>
                </a:lnTo>
                <a:lnTo>
                  <a:pt x="528180" y="2699715"/>
                </a:lnTo>
                <a:lnTo>
                  <a:pt x="967320" y="2293175"/>
                </a:lnTo>
                <a:lnTo>
                  <a:pt x="1084859" y="2182253"/>
                </a:lnTo>
                <a:lnTo>
                  <a:pt x="1162202" y="2107908"/>
                </a:lnTo>
                <a:lnTo>
                  <a:pt x="1200480" y="2070620"/>
                </a:lnTo>
                <a:lnTo>
                  <a:pt x="1238440" y="2033244"/>
                </a:lnTo>
                <a:lnTo>
                  <a:pt x="1276083" y="1995766"/>
                </a:lnTo>
                <a:lnTo>
                  <a:pt x="1313357" y="1958213"/>
                </a:lnTo>
                <a:lnTo>
                  <a:pt x="1350238" y="1920544"/>
                </a:lnTo>
                <a:lnTo>
                  <a:pt x="1386687" y="1882787"/>
                </a:lnTo>
                <a:lnTo>
                  <a:pt x="1422692" y="1844929"/>
                </a:lnTo>
                <a:lnTo>
                  <a:pt x="1458214" y="1806968"/>
                </a:lnTo>
                <a:lnTo>
                  <a:pt x="1493227" y="1768894"/>
                </a:lnTo>
                <a:lnTo>
                  <a:pt x="1527695" y="1730705"/>
                </a:lnTo>
                <a:lnTo>
                  <a:pt x="1561579" y="1692402"/>
                </a:lnTo>
                <a:lnTo>
                  <a:pt x="1594878" y="1653984"/>
                </a:lnTo>
                <a:lnTo>
                  <a:pt x="1627530" y="1615440"/>
                </a:lnTo>
                <a:lnTo>
                  <a:pt x="1659534" y="1576781"/>
                </a:lnTo>
                <a:lnTo>
                  <a:pt x="1690839" y="1537982"/>
                </a:lnTo>
                <a:lnTo>
                  <a:pt x="1721421" y="1499057"/>
                </a:lnTo>
                <a:lnTo>
                  <a:pt x="1751253" y="1460004"/>
                </a:lnTo>
                <a:lnTo>
                  <a:pt x="1780311" y="1420812"/>
                </a:lnTo>
                <a:lnTo>
                  <a:pt x="1808543" y="1381480"/>
                </a:lnTo>
                <a:lnTo>
                  <a:pt x="1835950" y="1342009"/>
                </a:lnTo>
                <a:lnTo>
                  <a:pt x="1862480" y="1302385"/>
                </a:lnTo>
                <a:lnTo>
                  <a:pt x="1888109" y="1262621"/>
                </a:lnTo>
                <a:lnTo>
                  <a:pt x="1912810" y="1222692"/>
                </a:lnTo>
                <a:lnTo>
                  <a:pt x="1936546" y="1182624"/>
                </a:lnTo>
                <a:lnTo>
                  <a:pt x="1959292" y="1142390"/>
                </a:lnTo>
                <a:lnTo>
                  <a:pt x="1981022" y="1101991"/>
                </a:lnTo>
                <a:lnTo>
                  <a:pt x="2001710" y="1061427"/>
                </a:lnTo>
                <a:lnTo>
                  <a:pt x="2021306" y="1020699"/>
                </a:lnTo>
                <a:lnTo>
                  <a:pt x="2039797" y="979805"/>
                </a:lnTo>
                <a:lnTo>
                  <a:pt x="2057158" y="938733"/>
                </a:lnTo>
                <a:lnTo>
                  <a:pt x="2073338" y="897483"/>
                </a:lnTo>
                <a:lnTo>
                  <a:pt x="2088324" y="856056"/>
                </a:lnTo>
                <a:lnTo>
                  <a:pt x="2102078" y="814438"/>
                </a:lnTo>
                <a:lnTo>
                  <a:pt x="2114588" y="772642"/>
                </a:lnTo>
                <a:lnTo>
                  <a:pt x="2125789" y="730656"/>
                </a:lnTo>
                <a:lnTo>
                  <a:pt x="2135682" y="688479"/>
                </a:lnTo>
                <a:lnTo>
                  <a:pt x="2144230" y="646099"/>
                </a:lnTo>
                <a:lnTo>
                  <a:pt x="2151405" y="603529"/>
                </a:lnTo>
                <a:lnTo>
                  <a:pt x="2157158" y="560755"/>
                </a:lnTo>
                <a:lnTo>
                  <a:pt x="2162302" y="505142"/>
                </a:lnTo>
                <a:lnTo>
                  <a:pt x="2164308" y="483412"/>
                </a:lnTo>
                <a:lnTo>
                  <a:pt x="2167483" y="408241"/>
                </a:lnTo>
                <a:close/>
              </a:path>
              <a:path w="3973829" h="5307330">
                <a:moveTo>
                  <a:pt x="2815323" y="1929345"/>
                </a:moveTo>
                <a:lnTo>
                  <a:pt x="2811945" y="1882635"/>
                </a:lnTo>
                <a:lnTo>
                  <a:pt x="2802153" y="1838058"/>
                </a:lnTo>
                <a:lnTo>
                  <a:pt x="2786405" y="1796097"/>
                </a:lnTo>
                <a:lnTo>
                  <a:pt x="2765209" y="1757235"/>
                </a:lnTo>
                <a:lnTo>
                  <a:pt x="2739021" y="1721967"/>
                </a:lnTo>
                <a:lnTo>
                  <a:pt x="2708338" y="1690789"/>
                </a:lnTo>
                <a:lnTo>
                  <a:pt x="2673642" y="1664182"/>
                </a:lnTo>
                <a:lnTo>
                  <a:pt x="2635402" y="1642643"/>
                </a:lnTo>
                <a:lnTo>
                  <a:pt x="2594114" y="1626641"/>
                </a:lnTo>
                <a:lnTo>
                  <a:pt x="2550249" y="1616684"/>
                </a:lnTo>
                <a:lnTo>
                  <a:pt x="2504287" y="1613255"/>
                </a:lnTo>
                <a:lnTo>
                  <a:pt x="2458326" y="1616684"/>
                </a:lnTo>
                <a:lnTo>
                  <a:pt x="2414447" y="1626641"/>
                </a:lnTo>
                <a:lnTo>
                  <a:pt x="2373160" y="1642643"/>
                </a:lnTo>
                <a:lnTo>
                  <a:pt x="2334920" y="1664182"/>
                </a:lnTo>
                <a:lnTo>
                  <a:pt x="2300224" y="1690789"/>
                </a:lnTo>
                <a:lnTo>
                  <a:pt x="2269540" y="1721967"/>
                </a:lnTo>
                <a:lnTo>
                  <a:pt x="2243353" y="1757235"/>
                </a:lnTo>
                <a:lnTo>
                  <a:pt x="2222157" y="1796097"/>
                </a:lnTo>
                <a:lnTo>
                  <a:pt x="2206421" y="1838058"/>
                </a:lnTo>
                <a:lnTo>
                  <a:pt x="2196617" y="1882635"/>
                </a:lnTo>
                <a:lnTo>
                  <a:pt x="2193252" y="1929345"/>
                </a:lnTo>
                <a:lnTo>
                  <a:pt x="2196617" y="1976056"/>
                </a:lnTo>
                <a:lnTo>
                  <a:pt x="2206421" y="2020646"/>
                </a:lnTo>
                <a:lnTo>
                  <a:pt x="2222157" y="2062607"/>
                </a:lnTo>
                <a:lnTo>
                  <a:pt x="2243353" y="2101469"/>
                </a:lnTo>
                <a:lnTo>
                  <a:pt x="2269540" y="2136724"/>
                </a:lnTo>
                <a:lnTo>
                  <a:pt x="2300224" y="2167915"/>
                </a:lnTo>
                <a:lnTo>
                  <a:pt x="2334920" y="2194522"/>
                </a:lnTo>
                <a:lnTo>
                  <a:pt x="2373160" y="2216061"/>
                </a:lnTo>
                <a:lnTo>
                  <a:pt x="2414447" y="2232063"/>
                </a:lnTo>
                <a:lnTo>
                  <a:pt x="2458326" y="2242020"/>
                </a:lnTo>
                <a:lnTo>
                  <a:pt x="2504287" y="2245436"/>
                </a:lnTo>
                <a:lnTo>
                  <a:pt x="2550249" y="2242020"/>
                </a:lnTo>
                <a:lnTo>
                  <a:pt x="2594114" y="2232063"/>
                </a:lnTo>
                <a:lnTo>
                  <a:pt x="2635402" y="2216061"/>
                </a:lnTo>
                <a:lnTo>
                  <a:pt x="2673642" y="2194522"/>
                </a:lnTo>
                <a:lnTo>
                  <a:pt x="2708338" y="2167915"/>
                </a:lnTo>
                <a:lnTo>
                  <a:pt x="2739021" y="2136724"/>
                </a:lnTo>
                <a:lnTo>
                  <a:pt x="2765209" y="2101469"/>
                </a:lnTo>
                <a:lnTo>
                  <a:pt x="2786405" y="2062607"/>
                </a:lnTo>
                <a:lnTo>
                  <a:pt x="2802153" y="2020646"/>
                </a:lnTo>
                <a:lnTo>
                  <a:pt x="2811945" y="1976056"/>
                </a:lnTo>
                <a:lnTo>
                  <a:pt x="2815323" y="1929345"/>
                </a:lnTo>
                <a:close/>
              </a:path>
              <a:path w="3973829" h="5307330">
                <a:moveTo>
                  <a:pt x="2817076" y="3135579"/>
                </a:moveTo>
                <a:lnTo>
                  <a:pt x="2814421" y="3088868"/>
                </a:lnTo>
                <a:lnTo>
                  <a:pt x="2806662" y="3043745"/>
                </a:lnTo>
                <a:lnTo>
                  <a:pt x="2794089" y="3000489"/>
                </a:lnTo>
                <a:lnTo>
                  <a:pt x="2777007" y="2959430"/>
                </a:lnTo>
                <a:lnTo>
                  <a:pt x="2755709" y="2920847"/>
                </a:lnTo>
                <a:lnTo>
                  <a:pt x="2730487" y="2885059"/>
                </a:lnTo>
                <a:lnTo>
                  <a:pt x="2701633" y="2852343"/>
                </a:lnTo>
                <a:lnTo>
                  <a:pt x="2669438" y="2823019"/>
                </a:lnTo>
                <a:lnTo>
                  <a:pt x="2634221" y="2797391"/>
                </a:lnTo>
                <a:lnTo>
                  <a:pt x="2596261" y="2775737"/>
                </a:lnTo>
                <a:lnTo>
                  <a:pt x="2555849" y="2758376"/>
                </a:lnTo>
                <a:lnTo>
                  <a:pt x="2513304" y="2745600"/>
                </a:lnTo>
                <a:lnTo>
                  <a:pt x="2468892" y="2737726"/>
                </a:lnTo>
                <a:lnTo>
                  <a:pt x="2422931" y="2735021"/>
                </a:lnTo>
                <a:lnTo>
                  <a:pt x="2376957" y="2737726"/>
                </a:lnTo>
                <a:lnTo>
                  <a:pt x="2332558" y="2745600"/>
                </a:lnTo>
                <a:lnTo>
                  <a:pt x="2290000" y="2758376"/>
                </a:lnTo>
                <a:lnTo>
                  <a:pt x="2249589" y="2775737"/>
                </a:lnTo>
                <a:lnTo>
                  <a:pt x="2211628" y="2797391"/>
                </a:lnTo>
                <a:lnTo>
                  <a:pt x="2176411" y="2823019"/>
                </a:lnTo>
                <a:lnTo>
                  <a:pt x="2144230" y="2852343"/>
                </a:lnTo>
                <a:lnTo>
                  <a:pt x="2115375" y="2885059"/>
                </a:lnTo>
                <a:lnTo>
                  <a:pt x="2090153" y="2920847"/>
                </a:lnTo>
                <a:lnTo>
                  <a:pt x="2068842" y="2959430"/>
                </a:lnTo>
                <a:lnTo>
                  <a:pt x="2051761" y="3000489"/>
                </a:lnTo>
                <a:lnTo>
                  <a:pt x="2039188" y="3043745"/>
                </a:lnTo>
                <a:lnTo>
                  <a:pt x="2031428" y="3088868"/>
                </a:lnTo>
                <a:lnTo>
                  <a:pt x="2028786" y="3135579"/>
                </a:lnTo>
                <a:lnTo>
                  <a:pt x="2031428" y="3182302"/>
                </a:lnTo>
                <a:lnTo>
                  <a:pt x="2039188" y="3227425"/>
                </a:lnTo>
                <a:lnTo>
                  <a:pt x="2051761" y="3270681"/>
                </a:lnTo>
                <a:lnTo>
                  <a:pt x="2068842" y="3311741"/>
                </a:lnTo>
                <a:lnTo>
                  <a:pt x="2090153" y="3350323"/>
                </a:lnTo>
                <a:lnTo>
                  <a:pt x="2115375" y="3386112"/>
                </a:lnTo>
                <a:lnTo>
                  <a:pt x="2144230" y="3418827"/>
                </a:lnTo>
                <a:lnTo>
                  <a:pt x="2176411" y="3448139"/>
                </a:lnTo>
                <a:lnTo>
                  <a:pt x="2211628" y="3473780"/>
                </a:lnTo>
                <a:lnTo>
                  <a:pt x="2249589" y="3495433"/>
                </a:lnTo>
                <a:lnTo>
                  <a:pt x="2290000" y="3512794"/>
                </a:lnTo>
                <a:lnTo>
                  <a:pt x="2332558" y="3525558"/>
                </a:lnTo>
                <a:lnTo>
                  <a:pt x="2376957" y="3533444"/>
                </a:lnTo>
                <a:lnTo>
                  <a:pt x="2422931" y="3536137"/>
                </a:lnTo>
                <a:lnTo>
                  <a:pt x="2468892" y="3533444"/>
                </a:lnTo>
                <a:lnTo>
                  <a:pt x="2513304" y="3525558"/>
                </a:lnTo>
                <a:lnTo>
                  <a:pt x="2555849" y="3512794"/>
                </a:lnTo>
                <a:lnTo>
                  <a:pt x="2596261" y="3495433"/>
                </a:lnTo>
                <a:lnTo>
                  <a:pt x="2634221" y="3473780"/>
                </a:lnTo>
                <a:lnTo>
                  <a:pt x="2669438" y="3448139"/>
                </a:lnTo>
                <a:lnTo>
                  <a:pt x="2701633" y="3418827"/>
                </a:lnTo>
                <a:lnTo>
                  <a:pt x="2730487" y="3386112"/>
                </a:lnTo>
                <a:lnTo>
                  <a:pt x="2755709" y="3350323"/>
                </a:lnTo>
                <a:lnTo>
                  <a:pt x="2777007" y="3311741"/>
                </a:lnTo>
                <a:lnTo>
                  <a:pt x="2794089" y="3270681"/>
                </a:lnTo>
                <a:lnTo>
                  <a:pt x="2806662" y="3227425"/>
                </a:lnTo>
                <a:lnTo>
                  <a:pt x="2814421" y="3182302"/>
                </a:lnTo>
                <a:lnTo>
                  <a:pt x="2817076" y="3135579"/>
                </a:lnTo>
                <a:close/>
              </a:path>
              <a:path w="3973829" h="5307330">
                <a:moveTo>
                  <a:pt x="3001899" y="902957"/>
                </a:moveTo>
                <a:lnTo>
                  <a:pt x="2997568" y="853782"/>
                </a:lnTo>
                <a:lnTo>
                  <a:pt x="2985058" y="807504"/>
                </a:lnTo>
                <a:lnTo>
                  <a:pt x="2965145" y="764882"/>
                </a:lnTo>
                <a:lnTo>
                  <a:pt x="2938589" y="726706"/>
                </a:lnTo>
                <a:lnTo>
                  <a:pt x="2906141" y="693737"/>
                </a:lnTo>
                <a:lnTo>
                  <a:pt x="2868574" y="666750"/>
                </a:lnTo>
                <a:lnTo>
                  <a:pt x="2826639" y="646518"/>
                </a:lnTo>
                <a:lnTo>
                  <a:pt x="2781096" y="633806"/>
                </a:lnTo>
                <a:lnTo>
                  <a:pt x="2732709" y="629399"/>
                </a:lnTo>
                <a:lnTo>
                  <a:pt x="2684322" y="633806"/>
                </a:lnTo>
                <a:lnTo>
                  <a:pt x="2638780" y="646518"/>
                </a:lnTo>
                <a:lnTo>
                  <a:pt x="2596845" y="666750"/>
                </a:lnTo>
                <a:lnTo>
                  <a:pt x="2559278" y="693737"/>
                </a:lnTo>
                <a:lnTo>
                  <a:pt x="2526830" y="726706"/>
                </a:lnTo>
                <a:lnTo>
                  <a:pt x="2500274" y="764882"/>
                </a:lnTo>
                <a:lnTo>
                  <a:pt x="2480360" y="807504"/>
                </a:lnTo>
                <a:lnTo>
                  <a:pt x="2467864" y="853782"/>
                </a:lnTo>
                <a:lnTo>
                  <a:pt x="2463520" y="902957"/>
                </a:lnTo>
                <a:lnTo>
                  <a:pt x="2467864" y="952131"/>
                </a:lnTo>
                <a:lnTo>
                  <a:pt x="2480360" y="998410"/>
                </a:lnTo>
                <a:lnTo>
                  <a:pt x="2500274" y="1041031"/>
                </a:lnTo>
                <a:lnTo>
                  <a:pt x="2526830" y="1079220"/>
                </a:lnTo>
                <a:lnTo>
                  <a:pt x="2559278" y="1112189"/>
                </a:lnTo>
                <a:lnTo>
                  <a:pt x="2596845" y="1139177"/>
                </a:lnTo>
                <a:lnTo>
                  <a:pt x="2638780" y="1159408"/>
                </a:lnTo>
                <a:lnTo>
                  <a:pt x="2684322" y="1172121"/>
                </a:lnTo>
                <a:lnTo>
                  <a:pt x="2732709" y="1176528"/>
                </a:lnTo>
                <a:lnTo>
                  <a:pt x="2781096" y="1172121"/>
                </a:lnTo>
                <a:lnTo>
                  <a:pt x="2826639" y="1159408"/>
                </a:lnTo>
                <a:lnTo>
                  <a:pt x="2868574" y="1139177"/>
                </a:lnTo>
                <a:lnTo>
                  <a:pt x="2906141" y="1112189"/>
                </a:lnTo>
                <a:lnTo>
                  <a:pt x="2938589" y="1079220"/>
                </a:lnTo>
                <a:lnTo>
                  <a:pt x="2965145" y="1041031"/>
                </a:lnTo>
                <a:lnTo>
                  <a:pt x="2985058" y="998410"/>
                </a:lnTo>
                <a:lnTo>
                  <a:pt x="2997568" y="952131"/>
                </a:lnTo>
                <a:lnTo>
                  <a:pt x="3001899" y="902957"/>
                </a:lnTo>
                <a:close/>
              </a:path>
              <a:path w="3973829" h="5307330">
                <a:moveTo>
                  <a:pt x="3293262" y="0"/>
                </a:moveTo>
                <a:lnTo>
                  <a:pt x="2712770" y="0"/>
                </a:lnTo>
                <a:lnTo>
                  <a:pt x="2722854" y="15176"/>
                </a:lnTo>
                <a:lnTo>
                  <a:pt x="2752775" y="49720"/>
                </a:lnTo>
                <a:lnTo>
                  <a:pt x="2786761" y="80124"/>
                </a:lnTo>
                <a:lnTo>
                  <a:pt x="2824403" y="105956"/>
                </a:lnTo>
                <a:lnTo>
                  <a:pt x="2865259" y="126796"/>
                </a:lnTo>
                <a:lnTo>
                  <a:pt x="2908935" y="142214"/>
                </a:lnTo>
                <a:lnTo>
                  <a:pt x="2954998" y="151777"/>
                </a:lnTo>
                <a:lnTo>
                  <a:pt x="3003016" y="155054"/>
                </a:lnTo>
                <a:lnTo>
                  <a:pt x="3051035" y="151777"/>
                </a:lnTo>
                <a:lnTo>
                  <a:pt x="3097098" y="142214"/>
                </a:lnTo>
                <a:lnTo>
                  <a:pt x="3140773" y="126796"/>
                </a:lnTo>
                <a:lnTo>
                  <a:pt x="3181642" y="105956"/>
                </a:lnTo>
                <a:lnTo>
                  <a:pt x="3219272" y="80124"/>
                </a:lnTo>
                <a:lnTo>
                  <a:pt x="3253257" y="49720"/>
                </a:lnTo>
                <a:lnTo>
                  <a:pt x="3283178" y="15176"/>
                </a:lnTo>
                <a:lnTo>
                  <a:pt x="3293262" y="0"/>
                </a:lnTo>
                <a:close/>
              </a:path>
              <a:path w="3973829" h="5307330">
                <a:moveTo>
                  <a:pt x="3973512" y="1706270"/>
                </a:moveTo>
                <a:lnTo>
                  <a:pt x="3970858" y="1659585"/>
                </a:lnTo>
                <a:lnTo>
                  <a:pt x="3963111" y="1614474"/>
                </a:lnTo>
                <a:lnTo>
                  <a:pt x="3950551" y="1571244"/>
                </a:lnTo>
                <a:lnTo>
                  <a:pt x="3933469" y="1530210"/>
                </a:lnTo>
                <a:lnTo>
                  <a:pt x="3912184" y="1491640"/>
                </a:lnTo>
                <a:lnTo>
                  <a:pt x="3886962" y="1455864"/>
                </a:lnTo>
                <a:lnTo>
                  <a:pt x="3858133" y="1423174"/>
                </a:lnTo>
                <a:lnTo>
                  <a:pt x="3825964" y="1393863"/>
                </a:lnTo>
                <a:lnTo>
                  <a:pt x="3790759" y="1368247"/>
                </a:lnTo>
                <a:lnTo>
                  <a:pt x="3752812" y="1346606"/>
                </a:lnTo>
                <a:lnTo>
                  <a:pt x="3712426" y="1329245"/>
                </a:lnTo>
                <a:lnTo>
                  <a:pt x="3669893" y="1316482"/>
                </a:lnTo>
                <a:lnTo>
                  <a:pt x="3625507" y="1308608"/>
                </a:lnTo>
                <a:lnTo>
                  <a:pt x="3579558" y="1305902"/>
                </a:lnTo>
                <a:lnTo>
                  <a:pt x="3533610" y="1308608"/>
                </a:lnTo>
                <a:lnTo>
                  <a:pt x="3489223" y="1316482"/>
                </a:lnTo>
                <a:lnTo>
                  <a:pt x="3446691" y="1329245"/>
                </a:lnTo>
                <a:lnTo>
                  <a:pt x="3406305" y="1346606"/>
                </a:lnTo>
                <a:lnTo>
                  <a:pt x="3368370" y="1368247"/>
                </a:lnTo>
                <a:lnTo>
                  <a:pt x="3333165" y="1393863"/>
                </a:lnTo>
                <a:lnTo>
                  <a:pt x="3300996" y="1423174"/>
                </a:lnTo>
                <a:lnTo>
                  <a:pt x="3272155" y="1455864"/>
                </a:lnTo>
                <a:lnTo>
                  <a:pt x="3246945" y="1491640"/>
                </a:lnTo>
                <a:lnTo>
                  <a:pt x="3225647" y="1530210"/>
                </a:lnTo>
                <a:lnTo>
                  <a:pt x="3208578" y="1571244"/>
                </a:lnTo>
                <a:lnTo>
                  <a:pt x="3196005" y="1614474"/>
                </a:lnTo>
                <a:lnTo>
                  <a:pt x="3188258" y="1659585"/>
                </a:lnTo>
                <a:lnTo>
                  <a:pt x="3185604" y="1706270"/>
                </a:lnTo>
                <a:lnTo>
                  <a:pt x="3188258" y="1752968"/>
                </a:lnTo>
                <a:lnTo>
                  <a:pt x="3196005" y="1798078"/>
                </a:lnTo>
                <a:lnTo>
                  <a:pt x="3208578" y="1841296"/>
                </a:lnTo>
                <a:lnTo>
                  <a:pt x="3225647" y="1882343"/>
                </a:lnTo>
                <a:lnTo>
                  <a:pt x="3246945" y="1920900"/>
                </a:lnTo>
                <a:lnTo>
                  <a:pt x="3272155" y="1956676"/>
                </a:lnTo>
                <a:lnTo>
                  <a:pt x="3300996" y="1989366"/>
                </a:lnTo>
                <a:lnTo>
                  <a:pt x="3333165" y="2018677"/>
                </a:lnTo>
                <a:lnTo>
                  <a:pt x="3368370" y="2044306"/>
                </a:lnTo>
                <a:lnTo>
                  <a:pt x="3406305" y="2065934"/>
                </a:lnTo>
                <a:lnTo>
                  <a:pt x="3446691" y="2083295"/>
                </a:lnTo>
                <a:lnTo>
                  <a:pt x="3489223" y="2096058"/>
                </a:lnTo>
                <a:lnTo>
                  <a:pt x="3533610" y="2103932"/>
                </a:lnTo>
                <a:lnTo>
                  <a:pt x="3579558" y="2106625"/>
                </a:lnTo>
                <a:lnTo>
                  <a:pt x="3625507" y="2103932"/>
                </a:lnTo>
                <a:lnTo>
                  <a:pt x="3669893" y="2096058"/>
                </a:lnTo>
                <a:lnTo>
                  <a:pt x="3712426" y="2083295"/>
                </a:lnTo>
                <a:lnTo>
                  <a:pt x="3752812" y="2065934"/>
                </a:lnTo>
                <a:lnTo>
                  <a:pt x="3790759" y="2044306"/>
                </a:lnTo>
                <a:lnTo>
                  <a:pt x="3825964" y="2018677"/>
                </a:lnTo>
                <a:lnTo>
                  <a:pt x="3858133" y="1989366"/>
                </a:lnTo>
                <a:lnTo>
                  <a:pt x="3886962" y="1956676"/>
                </a:lnTo>
                <a:lnTo>
                  <a:pt x="3912184" y="1920900"/>
                </a:lnTo>
                <a:lnTo>
                  <a:pt x="3933469" y="1882343"/>
                </a:lnTo>
                <a:lnTo>
                  <a:pt x="3950551" y="1841296"/>
                </a:lnTo>
                <a:lnTo>
                  <a:pt x="3963111" y="1798078"/>
                </a:lnTo>
                <a:lnTo>
                  <a:pt x="3970858" y="1752968"/>
                </a:lnTo>
                <a:lnTo>
                  <a:pt x="3973512" y="170627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C4885-E653-9F9B-1C72-2AA34FCB44D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042757" y="1766139"/>
            <a:ext cx="9282430" cy="333764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0AF5EC-C3A2-AE47-AC58-C795316B712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049107" y="476581"/>
            <a:ext cx="9282430" cy="752109"/>
          </a:xfrm>
        </p:spPr>
        <p:txBody>
          <a:bodyPr anchor="b">
            <a:normAutofit/>
          </a:bodyPr>
          <a:lstStyle>
            <a:lvl1pPr algn="r">
              <a:defRPr sz="4400">
                <a:solidFill>
                  <a:schemeClr val="tx2"/>
                </a:solidFill>
                <a:latin typeface="Quicksan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3C1C7D2-8ED7-565E-4663-883D463CCEC2}"/>
              </a:ext>
            </a:extLst>
          </p:cNvPr>
          <p:cNvGrpSpPr/>
          <p:nvPr userDrawn="1"/>
        </p:nvGrpSpPr>
        <p:grpSpPr>
          <a:xfrm>
            <a:off x="9738785" y="5200448"/>
            <a:ext cx="2447458" cy="1655479"/>
            <a:chOff x="9738785" y="5200448"/>
            <a:chExt cx="2447458" cy="1655479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98C71A34-944C-2B51-8D33-55FE94CDC0ED}"/>
                </a:ext>
              </a:extLst>
            </p:cNvPr>
            <p:cNvSpPr/>
            <p:nvPr/>
          </p:nvSpPr>
          <p:spPr>
            <a:xfrm>
              <a:off x="11776260" y="5200448"/>
              <a:ext cx="409983" cy="1655479"/>
            </a:xfrm>
            <a:custGeom>
              <a:avLst/>
              <a:gdLst/>
              <a:ahLst/>
              <a:cxnLst/>
              <a:rect l="l" t="t" r="r" b="b"/>
              <a:pathLst>
                <a:path w="452119" h="1825625">
                  <a:moveTo>
                    <a:pt x="451948" y="0"/>
                  </a:moveTo>
                  <a:lnTo>
                    <a:pt x="423684" y="19055"/>
                  </a:lnTo>
                  <a:lnTo>
                    <a:pt x="396532" y="59323"/>
                  </a:lnTo>
                  <a:lnTo>
                    <a:pt x="386575" y="108633"/>
                  </a:lnTo>
                  <a:lnTo>
                    <a:pt x="396532" y="157938"/>
                  </a:lnTo>
                  <a:lnTo>
                    <a:pt x="423684" y="198206"/>
                  </a:lnTo>
                  <a:lnTo>
                    <a:pt x="451948" y="217264"/>
                  </a:lnTo>
                  <a:lnTo>
                    <a:pt x="451948" y="0"/>
                  </a:lnTo>
                  <a:close/>
                </a:path>
                <a:path w="452119" h="1825625">
                  <a:moveTo>
                    <a:pt x="451948" y="537956"/>
                  </a:moveTo>
                  <a:lnTo>
                    <a:pt x="126682" y="537956"/>
                  </a:lnTo>
                  <a:lnTo>
                    <a:pt x="77372" y="547914"/>
                  </a:lnTo>
                  <a:lnTo>
                    <a:pt x="37104" y="575066"/>
                  </a:lnTo>
                  <a:lnTo>
                    <a:pt x="9955" y="615334"/>
                  </a:lnTo>
                  <a:lnTo>
                    <a:pt x="0" y="664639"/>
                  </a:lnTo>
                  <a:lnTo>
                    <a:pt x="9955" y="713951"/>
                  </a:lnTo>
                  <a:lnTo>
                    <a:pt x="37104" y="754223"/>
                  </a:lnTo>
                  <a:lnTo>
                    <a:pt x="77372" y="781377"/>
                  </a:lnTo>
                  <a:lnTo>
                    <a:pt x="126682" y="791334"/>
                  </a:lnTo>
                  <a:lnTo>
                    <a:pt x="451948" y="791334"/>
                  </a:lnTo>
                  <a:lnTo>
                    <a:pt x="451948" y="537956"/>
                  </a:lnTo>
                  <a:close/>
                </a:path>
                <a:path w="452119" h="1825625">
                  <a:moveTo>
                    <a:pt x="451948" y="1112479"/>
                  </a:moveTo>
                  <a:lnTo>
                    <a:pt x="182283" y="1112479"/>
                  </a:lnTo>
                  <a:lnTo>
                    <a:pt x="132972" y="1122436"/>
                  </a:lnTo>
                  <a:lnTo>
                    <a:pt x="92705" y="1149588"/>
                  </a:lnTo>
                  <a:lnTo>
                    <a:pt x="65556" y="1189857"/>
                  </a:lnTo>
                  <a:lnTo>
                    <a:pt x="55600" y="1239162"/>
                  </a:lnTo>
                  <a:lnTo>
                    <a:pt x="65556" y="1288472"/>
                  </a:lnTo>
                  <a:lnTo>
                    <a:pt x="92705" y="1328739"/>
                  </a:lnTo>
                  <a:lnTo>
                    <a:pt x="132972" y="1355889"/>
                  </a:lnTo>
                  <a:lnTo>
                    <a:pt x="182283" y="1365844"/>
                  </a:lnTo>
                  <a:lnTo>
                    <a:pt x="451948" y="1365844"/>
                  </a:lnTo>
                  <a:lnTo>
                    <a:pt x="451948" y="1112479"/>
                  </a:lnTo>
                  <a:close/>
                </a:path>
                <a:path w="452119" h="1825625">
                  <a:moveTo>
                    <a:pt x="451948" y="1710089"/>
                  </a:moveTo>
                  <a:lnTo>
                    <a:pt x="423079" y="1739653"/>
                  </a:lnTo>
                  <a:lnTo>
                    <a:pt x="386576" y="1776536"/>
                  </a:lnTo>
                  <a:lnTo>
                    <a:pt x="349728" y="1813304"/>
                  </a:lnTo>
                  <a:lnTo>
                    <a:pt x="337804" y="1825067"/>
                  </a:lnTo>
                  <a:lnTo>
                    <a:pt x="451948" y="1825067"/>
                  </a:lnTo>
                  <a:lnTo>
                    <a:pt x="451948" y="1710089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18C9DDA2-A716-EBE8-F34F-C40B6D8FCE79}"/>
                </a:ext>
              </a:extLst>
            </p:cNvPr>
            <p:cNvSpPr/>
            <p:nvPr/>
          </p:nvSpPr>
          <p:spPr>
            <a:xfrm>
              <a:off x="11026069" y="6723987"/>
              <a:ext cx="393860" cy="131862"/>
            </a:xfrm>
            <a:custGeom>
              <a:avLst/>
              <a:gdLst/>
              <a:ahLst/>
              <a:cxnLst/>
              <a:rect l="l" t="t" r="r" b="b"/>
              <a:pathLst>
                <a:path w="434340" h="145415">
                  <a:moveTo>
                    <a:pt x="216865" y="0"/>
                  </a:moveTo>
                  <a:lnTo>
                    <a:pt x="169224" y="4880"/>
                  </a:lnTo>
                  <a:lnTo>
                    <a:pt x="124850" y="18878"/>
                  </a:lnTo>
                  <a:lnTo>
                    <a:pt x="84694" y="41028"/>
                  </a:lnTo>
                  <a:lnTo>
                    <a:pt x="49708" y="70364"/>
                  </a:lnTo>
                  <a:lnTo>
                    <a:pt x="20841" y="105919"/>
                  </a:lnTo>
                  <a:lnTo>
                    <a:pt x="0" y="144942"/>
                  </a:lnTo>
                  <a:lnTo>
                    <a:pt x="433744" y="144942"/>
                  </a:lnTo>
                  <a:lnTo>
                    <a:pt x="412901" y="105919"/>
                  </a:lnTo>
                  <a:lnTo>
                    <a:pt x="384034" y="70364"/>
                  </a:lnTo>
                  <a:lnTo>
                    <a:pt x="349046" y="41028"/>
                  </a:lnTo>
                  <a:lnTo>
                    <a:pt x="308888" y="18878"/>
                  </a:lnTo>
                  <a:lnTo>
                    <a:pt x="264511" y="4880"/>
                  </a:lnTo>
                  <a:lnTo>
                    <a:pt x="216865" y="0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FACD9CE7-8C7D-69FF-1D44-5F08A5F89086}"/>
                </a:ext>
              </a:extLst>
            </p:cNvPr>
            <p:cNvSpPr/>
            <p:nvPr/>
          </p:nvSpPr>
          <p:spPr>
            <a:xfrm>
              <a:off x="11333372" y="6158589"/>
              <a:ext cx="324186" cy="329368"/>
            </a:xfrm>
            <a:custGeom>
              <a:avLst/>
              <a:gdLst/>
              <a:ahLst/>
              <a:cxnLst/>
              <a:rect l="l" t="t" r="r" b="b"/>
              <a:pathLst>
                <a:path w="357504" h="363220">
                  <a:moveTo>
                    <a:pt x="178612" y="0"/>
                  </a:moveTo>
                  <a:lnTo>
                    <a:pt x="131127" y="6483"/>
                  </a:lnTo>
                  <a:lnTo>
                    <a:pt x="88459" y="24782"/>
                  </a:lnTo>
                  <a:lnTo>
                    <a:pt x="52311" y="53165"/>
                  </a:lnTo>
                  <a:lnTo>
                    <a:pt x="24384" y="89902"/>
                  </a:lnTo>
                  <a:lnTo>
                    <a:pt x="6379" y="133264"/>
                  </a:lnTo>
                  <a:lnTo>
                    <a:pt x="0" y="181521"/>
                  </a:lnTo>
                  <a:lnTo>
                    <a:pt x="6379" y="229772"/>
                  </a:lnTo>
                  <a:lnTo>
                    <a:pt x="24383" y="273130"/>
                  </a:lnTo>
                  <a:lnTo>
                    <a:pt x="52311" y="309865"/>
                  </a:lnTo>
                  <a:lnTo>
                    <a:pt x="88459" y="338247"/>
                  </a:lnTo>
                  <a:lnTo>
                    <a:pt x="131127" y="356545"/>
                  </a:lnTo>
                  <a:lnTo>
                    <a:pt x="178612" y="363029"/>
                  </a:lnTo>
                  <a:lnTo>
                    <a:pt x="226092" y="356545"/>
                  </a:lnTo>
                  <a:lnTo>
                    <a:pt x="268756" y="338247"/>
                  </a:lnTo>
                  <a:lnTo>
                    <a:pt x="304903" y="309865"/>
                  </a:lnTo>
                  <a:lnTo>
                    <a:pt x="332829" y="273130"/>
                  </a:lnTo>
                  <a:lnTo>
                    <a:pt x="350833" y="229772"/>
                  </a:lnTo>
                  <a:lnTo>
                    <a:pt x="357212" y="181521"/>
                  </a:lnTo>
                  <a:lnTo>
                    <a:pt x="350833" y="133264"/>
                  </a:lnTo>
                  <a:lnTo>
                    <a:pt x="332829" y="89902"/>
                  </a:lnTo>
                  <a:lnTo>
                    <a:pt x="304903" y="53165"/>
                  </a:lnTo>
                  <a:lnTo>
                    <a:pt x="268756" y="24782"/>
                  </a:lnTo>
                  <a:lnTo>
                    <a:pt x="226092" y="6483"/>
                  </a:lnTo>
                  <a:lnTo>
                    <a:pt x="178612" y="0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7">
              <a:extLst>
                <a:ext uri="{FF2B5EF4-FFF2-40B4-BE49-F238E27FC236}">
                  <a16:creationId xmlns:a16="http://schemas.microsoft.com/office/drawing/2014/main" id="{9B6B4EDF-9602-7E47-156F-525A333E17AC}"/>
                </a:ext>
              </a:extLst>
            </p:cNvPr>
            <p:cNvSpPr/>
            <p:nvPr/>
          </p:nvSpPr>
          <p:spPr>
            <a:xfrm>
              <a:off x="9738785" y="6661239"/>
              <a:ext cx="593093" cy="194626"/>
            </a:xfrm>
            <a:custGeom>
              <a:avLst/>
              <a:gdLst/>
              <a:ahLst/>
              <a:cxnLst/>
              <a:rect l="l" t="t" r="r" b="b"/>
              <a:pathLst>
                <a:path w="654050" h="214629">
                  <a:moveTo>
                    <a:pt x="326761" y="0"/>
                  </a:moveTo>
                  <a:lnTo>
                    <a:pt x="277990" y="3334"/>
                  </a:lnTo>
                  <a:lnTo>
                    <a:pt x="231213" y="13046"/>
                  </a:lnTo>
                  <a:lnTo>
                    <a:pt x="186858" y="28702"/>
                  </a:lnTo>
                  <a:lnTo>
                    <a:pt x="145354" y="49867"/>
                  </a:lnTo>
                  <a:lnTo>
                    <a:pt x="107129" y="76104"/>
                  </a:lnTo>
                  <a:lnTo>
                    <a:pt x="72611" y="106980"/>
                  </a:lnTo>
                  <a:lnTo>
                    <a:pt x="42229" y="142058"/>
                  </a:lnTo>
                  <a:lnTo>
                    <a:pt x="16410" y="180904"/>
                  </a:lnTo>
                  <a:lnTo>
                    <a:pt x="0" y="214139"/>
                  </a:lnTo>
                  <a:lnTo>
                    <a:pt x="653522" y="214139"/>
                  </a:lnTo>
                  <a:lnTo>
                    <a:pt x="611292" y="142058"/>
                  </a:lnTo>
                  <a:lnTo>
                    <a:pt x="580910" y="106980"/>
                  </a:lnTo>
                  <a:lnTo>
                    <a:pt x="546392" y="76104"/>
                  </a:lnTo>
                  <a:lnTo>
                    <a:pt x="508167" y="49867"/>
                  </a:lnTo>
                  <a:lnTo>
                    <a:pt x="466663" y="28702"/>
                  </a:lnTo>
                  <a:lnTo>
                    <a:pt x="422308" y="13046"/>
                  </a:lnTo>
                  <a:lnTo>
                    <a:pt x="375532" y="3334"/>
                  </a:lnTo>
                  <a:lnTo>
                    <a:pt x="326761" y="0"/>
                  </a:lnTo>
                  <a:close/>
                </a:path>
              </a:pathLst>
            </a:custGeom>
            <a:solidFill>
              <a:srgbClr val="0E5C7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14">
            <a:extLst>
              <a:ext uri="{FF2B5EF4-FFF2-40B4-BE49-F238E27FC236}">
                <a16:creationId xmlns:a16="http://schemas.microsoft.com/office/drawing/2014/main" id="{E920B87E-EB30-C29A-7725-F098B0CD9403}"/>
              </a:ext>
            </a:extLst>
          </p:cNvPr>
          <p:cNvSpPr/>
          <p:nvPr userDrawn="1"/>
        </p:nvSpPr>
        <p:spPr>
          <a:xfrm rot="10800000">
            <a:off x="11050480" y="5292007"/>
            <a:ext cx="562114" cy="584428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58145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 userDrawn="1"/>
        </p:nvSpPr>
        <p:spPr>
          <a:xfrm>
            <a:off x="0" y="0"/>
            <a:ext cx="12192000" cy="6855696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B044399D-0912-D593-C0A7-709DB4E472C3}"/>
              </a:ext>
            </a:extLst>
          </p:cNvPr>
          <p:cNvSpPr/>
          <p:nvPr userDrawn="1"/>
        </p:nvSpPr>
        <p:spPr>
          <a:xfrm>
            <a:off x="8454618" y="-21266"/>
            <a:ext cx="4391193" cy="4363554"/>
          </a:xfrm>
          <a:custGeom>
            <a:avLst/>
            <a:gdLst/>
            <a:ahLst/>
            <a:cxnLst/>
            <a:rect l="l" t="t" r="r" b="b"/>
            <a:pathLst>
              <a:path w="4842509" h="4812030">
                <a:moveTo>
                  <a:pt x="747268" y="1291882"/>
                </a:moveTo>
                <a:lnTo>
                  <a:pt x="744347" y="1244257"/>
                </a:lnTo>
                <a:lnTo>
                  <a:pt x="735850" y="1198397"/>
                </a:lnTo>
                <a:lnTo>
                  <a:pt x="722109" y="1154645"/>
                </a:lnTo>
                <a:lnTo>
                  <a:pt x="703478" y="1113383"/>
                </a:lnTo>
                <a:lnTo>
                  <a:pt x="680313" y="1074953"/>
                </a:lnTo>
                <a:lnTo>
                  <a:pt x="652957" y="1039710"/>
                </a:lnTo>
                <a:lnTo>
                  <a:pt x="621766" y="1008011"/>
                </a:lnTo>
                <a:lnTo>
                  <a:pt x="587095" y="980211"/>
                </a:lnTo>
                <a:lnTo>
                  <a:pt x="549275" y="956665"/>
                </a:lnTo>
                <a:lnTo>
                  <a:pt x="508673" y="937742"/>
                </a:lnTo>
                <a:lnTo>
                  <a:pt x="465620" y="923772"/>
                </a:lnTo>
                <a:lnTo>
                  <a:pt x="420497" y="915136"/>
                </a:lnTo>
                <a:lnTo>
                  <a:pt x="373634" y="912177"/>
                </a:lnTo>
                <a:lnTo>
                  <a:pt x="326758" y="915136"/>
                </a:lnTo>
                <a:lnTo>
                  <a:pt x="281635" y="923772"/>
                </a:lnTo>
                <a:lnTo>
                  <a:pt x="238582" y="937742"/>
                </a:lnTo>
                <a:lnTo>
                  <a:pt x="197980" y="956665"/>
                </a:lnTo>
                <a:lnTo>
                  <a:pt x="160159" y="980211"/>
                </a:lnTo>
                <a:lnTo>
                  <a:pt x="125488" y="1008011"/>
                </a:lnTo>
                <a:lnTo>
                  <a:pt x="94297" y="1039710"/>
                </a:lnTo>
                <a:lnTo>
                  <a:pt x="66941" y="1074953"/>
                </a:lnTo>
                <a:lnTo>
                  <a:pt x="43776" y="1113383"/>
                </a:lnTo>
                <a:lnTo>
                  <a:pt x="25146" y="1154645"/>
                </a:lnTo>
                <a:lnTo>
                  <a:pt x="11404" y="1198397"/>
                </a:lnTo>
                <a:lnTo>
                  <a:pt x="2908" y="1244257"/>
                </a:lnTo>
                <a:lnTo>
                  <a:pt x="0" y="1291882"/>
                </a:lnTo>
                <a:lnTo>
                  <a:pt x="2908" y="1339519"/>
                </a:lnTo>
                <a:lnTo>
                  <a:pt x="11404" y="1385379"/>
                </a:lnTo>
                <a:lnTo>
                  <a:pt x="25146" y="1429131"/>
                </a:lnTo>
                <a:lnTo>
                  <a:pt x="43776" y="1470393"/>
                </a:lnTo>
                <a:lnTo>
                  <a:pt x="66941" y="1508823"/>
                </a:lnTo>
                <a:lnTo>
                  <a:pt x="94297" y="1544066"/>
                </a:lnTo>
                <a:lnTo>
                  <a:pt x="125488" y="1575765"/>
                </a:lnTo>
                <a:lnTo>
                  <a:pt x="160159" y="1603565"/>
                </a:lnTo>
                <a:lnTo>
                  <a:pt x="197980" y="1627111"/>
                </a:lnTo>
                <a:lnTo>
                  <a:pt x="238582" y="1646047"/>
                </a:lnTo>
                <a:lnTo>
                  <a:pt x="281635" y="1660004"/>
                </a:lnTo>
                <a:lnTo>
                  <a:pt x="326758" y="1668640"/>
                </a:lnTo>
                <a:lnTo>
                  <a:pt x="373634" y="1671599"/>
                </a:lnTo>
                <a:lnTo>
                  <a:pt x="420497" y="1668640"/>
                </a:lnTo>
                <a:lnTo>
                  <a:pt x="465620" y="1660004"/>
                </a:lnTo>
                <a:lnTo>
                  <a:pt x="508673" y="1646047"/>
                </a:lnTo>
                <a:lnTo>
                  <a:pt x="549275" y="1627111"/>
                </a:lnTo>
                <a:lnTo>
                  <a:pt x="587095" y="1603565"/>
                </a:lnTo>
                <a:lnTo>
                  <a:pt x="621766" y="1575765"/>
                </a:lnTo>
                <a:lnTo>
                  <a:pt x="652957" y="1544066"/>
                </a:lnTo>
                <a:lnTo>
                  <a:pt x="680313" y="1508823"/>
                </a:lnTo>
                <a:lnTo>
                  <a:pt x="703478" y="1470393"/>
                </a:lnTo>
                <a:lnTo>
                  <a:pt x="722109" y="1429131"/>
                </a:lnTo>
                <a:lnTo>
                  <a:pt x="735850" y="1385379"/>
                </a:lnTo>
                <a:lnTo>
                  <a:pt x="744347" y="1339519"/>
                </a:lnTo>
                <a:lnTo>
                  <a:pt x="747268" y="1291882"/>
                </a:lnTo>
                <a:close/>
              </a:path>
              <a:path w="4842509" h="4812030">
                <a:moveTo>
                  <a:pt x="1038237" y="2275001"/>
                </a:moveTo>
                <a:lnTo>
                  <a:pt x="1033195" y="2230450"/>
                </a:lnTo>
                <a:lnTo>
                  <a:pt x="1018806" y="2189556"/>
                </a:lnTo>
                <a:lnTo>
                  <a:pt x="996238" y="2153475"/>
                </a:lnTo>
                <a:lnTo>
                  <a:pt x="966635" y="2123389"/>
                </a:lnTo>
                <a:lnTo>
                  <a:pt x="931125" y="2100453"/>
                </a:lnTo>
                <a:lnTo>
                  <a:pt x="890879" y="2085835"/>
                </a:lnTo>
                <a:lnTo>
                  <a:pt x="847039" y="2080691"/>
                </a:lnTo>
                <a:lnTo>
                  <a:pt x="803198" y="2085835"/>
                </a:lnTo>
                <a:lnTo>
                  <a:pt x="762952" y="2100453"/>
                </a:lnTo>
                <a:lnTo>
                  <a:pt x="727456" y="2123389"/>
                </a:lnTo>
                <a:lnTo>
                  <a:pt x="697852" y="2153475"/>
                </a:lnTo>
                <a:lnTo>
                  <a:pt x="675284" y="2189556"/>
                </a:lnTo>
                <a:lnTo>
                  <a:pt x="660895" y="2230450"/>
                </a:lnTo>
                <a:lnTo>
                  <a:pt x="655840" y="2275001"/>
                </a:lnTo>
                <a:lnTo>
                  <a:pt x="660895" y="2319566"/>
                </a:lnTo>
                <a:lnTo>
                  <a:pt x="675284" y="2360460"/>
                </a:lnTo>
                <a:lnTo>
                  <a:pt x="697852" y="2396540"/>
                </a:lnTo>
                <a:lnTo>
                  <a:pt x="727456" y="2426627"/>
                </a:lnTo>
                <a:lnTo>
                  <a:pt x="762952" y="2449563"/>
                </a:lnTo>
                <a:lnTo>
                  <a:pt x="803198" y="2464181"/>
                </a:lnTo>
                <a:lnTo>
                  <a:pt x="847039" y="2469311"/>
                </a:lnTo>
                <a:lnTo>
                  <a:pt x="890879" y="2464181"/>
                </a:lnTo>
                <a:lnTo>
                  <a:pt x="931125" y="2449563"/>
                </a:lnTo>
                <a:lnTo>
                  <a:pt x="966635" y="2426627"/>
                </a:lnTo>
                <a:lnTo>
                  <a:pt x="996238" y="2396540"/>
                </a:lnTo>
                <a:lnTo>
                  <a:pt x="1018806" y="2360460"/>
                </a:lnTo>
                <a:lnTo>
                  <a:pt x="1033195" y="2319566"/>
                </a:lnTo>
                <a:lnTo>
                  <a:pt x="1038237" y="2275001"/>
                </a:lnTo>
                <a:close/>
              </a:path>
              <a:path w="4842509" h="4812030">
                <a:moveTo>
                  <a:pt x="1353693" y="205016"/>
                </a:moveTo>
                <a:lnTo>
                  <a:pt x="1349044" y="158140"/>
                </a:lnTo>
                <a:lnTo>
                  <a:pt x="1335709" y="114490"/>
                </a:lnTo>
                <a:lnTo>
                  <a:pt x="1314615" y="74993"/>
                </a:lnTo>
                <a:lnTo>
                  <a:pt x="1286675" y="40576"/>
                </a:lnTo>
                <a:lnTo>
                  <a:pt x="1252804" y="12179"/>
                </a:lnTo>
                <a:lnTo>
                  <a:pt x="1230744" y="12"/>
                </a:lnTo>
                <a:lnTo>
                  <a:pt x="1018984" y="12"/>
                </a:lnTo>
                <a:lnTo>
                  <a:pt x="963053" y="40576"/>
                </a:lnTo>
                <a:lnTo>
                  <a:pt x="935113" y="74993"/>
                </a:lnTo>
                <a:lnTo>
                  <a:pt x="914019" y="114490"/>
                </a:lnTo>
                <a:lnTo>
                  <a:pt x="900684" y="158140"/>
                </a:lnTo>
                <a:lnTo>
                  <a:pt x="896035" y="205016"/>
                </a:lnTo>
                <a:lnTo>
                  <a:pt x="900684" y="251879"/>
                </a:lnTo>
                <a:lnTo>
                  <a:pt x="914019" y="295529"/>
                </a:lnTo>
                <a:lnTo>
                  <a:pt x="935113" y="335038"/>
                </a:lnTo>
                <a:lnTo>
                  <a:pt x="963053" y="369443"/>
                </a:lnTo>
                <a:lnTo>
                  <a:pt x="996924" y="397840"/>
                </a:lnTo>
                <a:lnTo>
                  <a:pt x="1035799" y="419290"/>
                </a:lnTo>
                <a:lnTo>
                  <a:pt x="1078750" y="432841"/>
                </a:lnTo>
                <a:lnTo>
                  <a:pt x="1124864" y="437565"/>
                </a:lnTo>
                <a:lnTo>
                  <a:pt x="1170978" y="432841"/>
                </a:lnTo>
                <a:lnTo>
                  <a:pt x="1213929" y="419290"/>
                </a:lnTo>
                <a:lnTo>
                  <a:pt x="1252804" y="397840"/>
                </a:lnTo>
                <a:lnTo>
                  <a:pt x="1286675" y="369443"/>
                </a:lnTo>
                <a:lnTo>
                  <a:pt x="1314615" y="335038"/>
                </a:lnTo>
                <a:lnTo>
                  <a:pt x="1335709" y="295529"/>
                </a:lnTo>
                <a:lnTo>
                  <a:pt x="1349044" y="251879"/>
                </a:lnTo>
                <a:lnTo>
                  <a:pt x="1353693" y="205016"/>
                </a:lnTo>
                <a:close/>
              </a:path>
              <a:path w="4842509" h="4812030">
                <a:moveTo>
                  <a:pt x="2336165" y="3331895"/>
                </a:moveTo>
                <a:lnTo>
                  <a:pt x="2331415" y="3284131"/>
                </a:lnTo>
                <a:lnTo>
                  <a:pt x="2317826" y="3239643"/>
                </a:lnTo>
                <a:lnTo>
                  <a:pt x="2296325" y="3199384"/>
                </a:lnTo>
                <a:lnTo>
                  <a:pt x="2267851" y="3164319"/>
                </a:lnTo>
                <a:lnTo>
                  <a:pt x="2233333" y="3135376"/>
                </a:lnTo>
                <a:lnTo>
                  <a:pt x="2193721" y="3113519"/>
                </a:lnTo>
                <a:lnTo>
                  <a:pt x="2149945" y="3099714"/>
                </a:lnTo>
                <a:lnTo>
                  <a:pt x="2102954" y="3094901"/>
                </a:lnTo>
                <a:lnTo>
                  <a:pt x="2055952" y="3099714"/>
                </a:lnTo>
                <a:lnTo>
                  <a:pt x="2012175" y="3113519"/>
                </a:lnTo>
                <a:lnTo>
                  <a:pt x="1972564" y="3135376"/>
                </a:lnTo>
                <a:lnTo>
                  <a:pt x="1938058" y="3164319"/>
                </a:lnTo>
                <a:lnTo>
                  <a:pt x="1909572" y="3199384"/>
                </a:lnTo>
                <a:lnTo>
                  <a:pt x="1888070" y="3239643"/>
                </a:lnTo>
                <a:lnTo>
                  <a:pt x="1874494" y="3284131"/>
                </a:lnTo>
                <a:lnTo>
                  <a:pt x="1869757" y="3331895"/>
                </a:lnTo>
                <a:lnTo>
                  <a:pt x="1874494" y="3379660"/>
                </a:lnTo>
                <a:lnTo>
                  <a:pt x="1888070" y="3424148"/>
                </a:lnTo>
                <a:lnTo>
                  <a:pt x="1909572" y="3464407"/>
                </a:lnTo>
                <a:lnTo>
                  <a:pt x="1938058" y="3499485"/>
                </a:lnTo>
                <a:lnTo>
                  <a:pt x="1972564" y="3528428"/>
                </a:lnTo>
                <a:lnTo>
                  <a:pt x="2012175" y="3550272"/>
                </a:lnTo>
                <a:lnTo>
                  <a:pt x="2055952" y="3564090"/>
                </a:lnTo>
                <a:lnTo>
                  <a:pt x="2102954" y="3568903"/>
                </a:lnTo>
                <a:lnTo>
                  <a:pt x="2149945" y="3564090"/>
                </a:lnTo>
                <a:lnTo>
                  <a:pt x="2193721" y="3550272"/>
                </a:lnTo>
                <a:lnTo>
                  <a:pt x="2233333" y="3528428"/>
                </a:lnTo>
                <a:lnTo>
                  <a:pt x="2267851" y="3499485"/>
                </a:lnTo>
                <a:lnTo>
                  <a:pt x="2296325" y="3464407"/>
                </a:lnTo>
                <a:lnTo>
                  <a:pt x="2317826" y="3424148"/>
                </a:lnTo>
                <a:lnTo>
                  <a:pt x="2331415" y="3379660"/>
                </a:lnTo>
                <a:lnTo>
                  <a:pt x="2336165" y="3331895"/>
                </a:lnTo>
                <a:close/>
              </a:path>
              <a:path w="4842509" h="4812030">
                <a:moveTo>
                  <a:pt x="2815031" y="1458963"/>
                </a:moveTo>
                <a:lnTo>
                  <a:pt x="2805074" y="1409661"/>
                </a:lnTo>
                <a:lnTo>
                  <a:pt x="2777921" y="1369390"/>
                </a:lnTo>
                <a:lnTo>
                  <a:pt x="2737650" y="1342237"/>
                </a:lnTo>
                <a:lnTo>
                  <a:pt x="2688348" y="1332280"/>
                </a:lnTo>
                <a:lnTo>
                  <a:pt x="1587842" y="1332280"/>
                </a:lnTo>
                <a:lnTo>
                  <a:pt x="1594739" y="1302042"/>
                </a:lnTo>
                <a:lnTo>
                  <a:pt x="1611210" y="1240929"/>
                </a:lnTo>
                <a:lnTo>
                  <a:pt x="1635810" y="1170025"/>
                </a:lnTo>
                <a:lnTo>
                  <a:pt x="1653717" y="1129347"/>
                </a:lnTo>
                <a:lnTo>
                  <a:pt x="1674545" y="1088034"/>
                </a:lnTo>
                <a:lnTo>
                  <a:pt x="1698117" y="1046111"/>
                </a:lnTo>
                <a:lnTo>
                  <a:pt x="1724279" y="1003617"/>
                </a:lnTo>
                <a:lnTo>
                  <a:pt x="1724837" y="1003617"/>
                </a:lnTo>
                <a:lnTo>
                  <a:pt x="1725358" y="1003782"/>
                </a:lnTo>
                <a:lnTo>
                  <a:pt x="2587726" y="1003782"/>
                </a:lnTo>
                <a:lnTo>
                  <a:pt x="2588539" y="1003617"/>
                </a:lnTo>
                <a:lnTo>
                  <a:pt x="2637028" y="993825"/>
                </a:lnTo>
                <a:lnTo>
                  <a:pt x="2677299" y="966673"/>
                </a:lnTo>
                <a:lnTo>
                  <a:pt x="2704452" y="926414"/>
                </a:lnTo>
                <a:lnTo>
                  <a:pt x="2714409" y="877100"/>
                </a:lnTo>
                <a:lnTo>
                  <a:pt x="2704452" y="827798"/>
                </a:lnTo>
                <a:lnTo>
                  <a:pt x="2677299" y="787527"/>
                </a:lnTo>
                <a:lnTo>
                  <a:pt x="2637028" y="760374"/>
                </a:lnTo>
                <a:lnTo>
                  <a:pt x="2587726" y="750417"/>
                </a:lnTo>
                <a:lnTo>
                  <a:pt x="1918449" y="750417"/>
                </a:lnTo>
                <a:lnTo>
                  <a:pt x="1948662" y="716330"/>
                </a:lnTo>
                <a:lnTo>
                  <a:pt x="1979866" y="681990"/>
                </a:lnTo>
                <a:lnTo>
                  <a:pt x="2012010" y="647395"/>
                </a:lnTo>
                <a:lnTo>
                  <a:pt x="2045055" y="612559"/>
                </a:lnTo>
                <a:lnTo>
                  <a:pt x="2078926" y="577494"/>
                </a:lnTo>
                <a:lnTo>
                  <a:pt x="2113610" y="542213"/>
                </a:lnTo>
                <a:lnTo>
                  <a:pt x="2149030" y="506704"/>
                </a:lnTo>
                <a:lnTo>
                  <a:pt x="2185162" y="470992"/>
                </a:lnTo>
                <a:lnTo>
                  <a:pt x="2221954" y="435076"/>
                </a:lnTo>
                <a:lnTo>
                  <a:pt x="2297303" y="362648"/>
                </a:lnTo>
                <a:lnTo>
                  <a:pt x="2414079" y="252666"/>
                </a:lnTo>
                <a:lnTo>
                  <a:pt x="2687383" y="12"/>
                </a:lnTo>
                <a:lnTo>
                  <a:pt x="2146401" y="12"/>
                </a:lnTo>
                <a:lnTo>
                  <a:pt x="2069376" y="72491"/>
                </a:lnTo>
                <a:lnTo>
                  <a:pt x="1987892" y="150406"/>
                </a:lnTo>
                <a:lnTo>
                  <a:pt x="1947964" y="189191"/>
                </a:lnTo>
                <a:lnTo>
                  <a:pt x="1908632" y="227888"/>
                </a:lnTo>
                <a:lnTo>
                  <a:pt x="1869922" y="266471"/>
                </a:lnTo>
                <a:lnTo>
                  <a:pt x="1831911" y="304952"/>
                </a:lnTo>
                <a:lnTo>
                  <a:pt x="1794637" y="343331"/>
                </a:lnTo>
                <a:lnTo>
                  <a:pt x="1758124" y="381622"/>
                </a:lnTo>
                <a:lnTo>
                  <a:pt x="1722450" y="419811"/>
                </a:lnTo>
                <a:lnTo>
                  <a:pt x="1687626" y="457911"/>
                </a:lnTo>
                <a:lnTo>
                  <a:pt x="1653730" y="495922"/>
                </a:lnTo>
                <a:lnTo>
                  <a:pt x="1620786" y="533844"/>
                </a:lnTo>
                <a:lnTo>
                  <a:pt x="1588846" y="571690"/>
                </a:lnTo>
                <a:lnTo>
                  <a:pt x="1557959" y="609447"/>
                </a:lnTo>
                <a:lnTo>
                  <a:pt x="1528152" y="647115"/>
                </a:lnTo>
                <a:lnTo>
                  <a:pt x="1499501" y="684720"/>
                </a:lnTo>
                <a:lnTo>
                  <a:pt x="1472018" y="722249"/>
                </a:lnTo>
                <a:lnTo>
                  <a:pt x="1445780" y="759701"/>
                </a:lnTo>
                <a:lnTo>
                  <a:pt x="1420812" y="797077"/>
                </a:lnTo>
                <a:lnTo>
                  <a:pt x="1397165" y="834390"/>
                </a:lnTo>
                <a:lnTo>
                  <a:pt x="1374889" y="871639"/>
                </a:lnTo>
                <a:lnTo>
                  <a:pt x="1354023" y="908824"/>
                </a:lnTo>
                <a:lnTo>
                  <a:pt x="1334604" y="945946"/>
                </a:lnTo>
                <a:lnTo>
                  <a:pt x="1316697" y="983018"/>
                </a:lnTo>
                <a:lnTo>
                  <a:pt x="1300340" y="1020025"/>
                </a:lnTo>
                <a:lnTo>
                  <a:pt x="1285570" y="1056982"/>
                </a:lnTo>
                <a:lnTo>
                  <a:pt x="1272451" y="1093889"/>
                </a:lnTo>
                <a:lnTo>
                  <a:pt x="1251242" y="1162659"/>
                </a:lnTo>
                <a:lnTo>
                  <a:pt x="1233639" y="1230528"/>
                </a:lnTo>
                <a:lnTo>
                  <a:pt x="1219492" y="1297495"/>
                </a:lnTo>
                <a:lnTo>
                  <a:pt x="1208646" y="1363497"/>
                </a:lnTo>
                <a:lnTo>
                  <a:pt x="1200962" y="1428521"/>
                </a:lnTo>
                <a:lnTo>
                  <a:pt x="1196276" y="1492504"/>
                </a:lnTo>
                <a:lnTo>
                  <a:pt x="1194447" y="1555432"/>
                </a:lnTo>
                <a:lnTo>
                  <a:pt x="1195324" y="1617268"/>
                </a:lnTo>
                <a:lnTo>
                  <a:pt x="1198753" y="1677974"/>
                </a:lnTo>
                <a:lnTo>
                  <a:pt x="1204595" y="1737499"/>
                </a:lnTo>
                <a:lnTo>
                  <a:pt x="1212684" y="1795830"/>
                </a:lnTo>
                <a:lnTo>
                  <a:pt x="1222870" y="1852930"/>
                </a:lnTo>
                <a:lnTo>
                  <a:pt x="1235024" y="1908746"/>
                </a:lnTo>
                <a:lnTo>
                  <a:pt x="1248981" y="1963242"/>
                </a:lnTo>
                <a:lnTo>
                  <a:pt x="1264589" y="2016404"/>
                </a:lnTo>
                <a:lnTo>
                  <a:pt x="1281709" y="2068182"/>
                </a:lnTo>
                <a:lnTo>
                  <a:pt x="1300175" y="2118537"/>
                </a:lnTo>
                <a:lnTo>
                  <a:pt x="1319860" y="2167445"/>
                </a:lnTo>
                <a:lnTo>
                  <a:pt x="1340586" y="2214854"/>
                </a:lnTo>
                <a:lnTo>
                  <a:pt x="1362227" y="2260752"/>
                </a:lnTo>
                <a:lnTo>
                  <a:pt x="1384617" y="2305075"/>
                </a:lnTo>
                <a:lnTo>
                  <a:pt x="1407617" y="2347811"/>
                </a:lnTo>
                <a:lnTo>
                  <a:pt x="1431074" y="2388920"/>
                </a:lnTo>
                <a:lnTo>
                  <a:pt x="1454835" y="2428354"/>
                </a:lnTo>
                <a:lnTo>
                  <a:pt x="1478749" y="2466086"/>
                </a:lnTo>
                <a:lnTo>
                  <a:pt x="1502676" y="2502077"/>
                </a:lnTo>
                <a:lnTo>
                  <a:pt x="1526451" y="2536291"/>
                </a:lnTo>
                <a:lnTo>
                  <a:pt x="1549946" y="2568702"/>
                </a:lnTo>
                <a:lnTo>
                  <a:pt x="1572983" y="2599271"/>
                </a:lnTo>
                <a:lnTo>
                  <a:pt x="1617141" y="2654719"/>
                </a:lnTo>
                <a:lnTo>
                  <a:pt x="1657718" y="2702344"/>
                </a:lnTo>
                <a:lnTo>
                  <a:pt x="1693532" y="2741879"/>
                </a:lnTo>
                <a:lnTo>
                  <a:pt x="1723364" y="2773045"/>
                </a:lnTo>
                <a:lnTo>
                  <a:pt x="1754289" y="2803436"/>
                </a:lnTo>
                <a:lnTo>
                  <a:pt x="1791779" y="2833128"/>
                </a:lnTo>
                <a:lnTo>
                  <a:pt x="1853996" y="2856725"/>
                </a:lnTo>
                <a:lnTo>
                  <a:pt x="1886724" y="2859659"/>
                </a:lnTo>
                <a:lnTo>
                  <a:pt x="1923973" y="2855861"/>
                </a:lnTo>
                <a:lnTo>
                  <a:pt x="1993277" y="2825635"/>
                </a:lnTo>
                <a:lnTo>
                  <a:pt x="2022830" y="2799372"/>
                </a:lnTo>
                <a:lnTo>
                  <a:pt x="2050745" y="2758884"/>
                </a:lnTo>
                <a:lnTo>
                  <a:pt x="2066505" y="2714015"/>
                </a:lnTo>
                <a:lnTo>
                  <a:pt x="2070239" y="2667228"/>
                </a:lnTo>
                <a:lnTo>
                  <a:pt x="2062073" y="2621000"/>
                </a:lnTo>
                <a:lnTo>
                  <a:pt x="2042134" y="2577782"/>
                </a:lnTo>
                <a:lnTo>
                  <a:pt x="2010562" y="2540063"/>
                </a:lnTo>
                <a:lnTo>
                  <a:pt x="2002307" y="2532316"/>
                </a:lnTo>
                <a:lnTo>
                  <a:pt x="1986203" y="2516479"/>
                </a:lnTo>
                <a:lnTo>
                  <a:pt x="1934933" y="2461717"/>
                </a:lnTo>
                <a:lnTo>
                  <a:pt x="1902015" y="2423401"/>
                </a:lnTo>
                <a:lnTo>
                  <a:pt x="1865718" y="2378151"/>
                </a:lnTo>
                <a:lnTo>
                  <a:pt x="1827174" y="2326297"/>
                </a:lnTo>
                <a:lnTo>
                  <a:pt x="1787486" y="2268118"/>
                </a:lnTo>
                <a:lnTo>
                  <a:pt x="1747786" y="2203907"/>
                </a:lnTo>
                <a:lnTo>
                  <a:pt x="1709204" y="2133955"/>
                </a:lnTo>
                <a:lnTo>
                  <a:pt x="2085060" y="2133955"/>
                </a:lnTo>
                <a:lnTo>
                  <a:pt x="2134362" y="2123998"/>
                </a:lnTo>
                <a:lnTo>
                  <a:pt x="2174633" y="2096846"/>
                </a:lnTo>
                <a:lnTo>
                  <a:pt x="2201786" y="2056587"/>
                </a:lnTo>
                <a:lnTo>
                  <a:pt x="2211743" y="2007273"/>
                </a:lnTo>
                <a:lnTo>
                  <a:pt x="2201786" y="1957971"/>
                </a:lnTo>
                <a:lnTo>
                  <a:pt x="2174633" y="1917700"/>
                </a:lnTo>
                <a:lnTo>
                  <a:pt x="2134362" y="1890547"/>
                </a:lnTo>
                <a:lnTo>
                  <a:pt x="2085060" y="1880590"/>
                </a:lnTo>
                <a:lnTo>
                  <a:pt x="1607959" y="1880590"/>
                </a:lnTo>
                <a:lnTo>
                  <a:pt x="1595729" y="1834248"/>
                </a:lnTo>
                <a:lnTo>
                  <a:pt x="1585214" y="1786712"/>
                </a:lnTo>
                <a:lnTo>
                  <a:pt x="1576565" y="1738058"/>
                </a:lnTo>
                <a:lnTo>
                  <a:pt x="1569910" y="1688299"/>
                </a:lnTo>
                <a:lnTo>
                  <a:pt x="1565402" y="1637487"/>
                </a:lnTo>
                <a:lnTo>
                  <a:pt x="1563192" y="1585645"/>
                </a:lnTo>
                <a:lnTo>
                  <a:pt x="2688348" y="1585645"/>
                </a:lnTo>
                <a:lnTo>
                  <a:pt x="2737650" y="1575689"/>
                </a:lnTo>
                <a:lnTo>
                  <a:pt x="2777921" y="1548549"/>
                </a:lnTo>
                <a:lnTo>
                  <a:pt x="2805074" y="1508277"/>
                </a:lnTo>
                <a:lnTo>
                  <a:pt x="2815031" y="1458963"/>
                </a:lnTo>
                <a:close/>
              </a:path>
              <a:path w="4842509" h="4812030">
                <a:moveTo>
                  <a:pt x="3022498" y="2007273"/>
                </a:moveTo>
                <a:lnTo>
                  <a:pt x="3012541" y="1957959"/>
                </a:lnTo>
                <a:lnTo>
                  <a:pt x="2985389" y="1917700"/>
                </a:lnTo>
                <a:lnTo>
                  <a:pt x="2945130" y="1890547"/>
                </a:lnTo>
                <a:lnTo>
                  <a:pt x="2895816" y="1880590"/>
                </a:lnTo>
                <a:lnTo>
                  <a:pt x="2492959" y="1880590"/>
                </a:lnTo>
                <a:lnTo>
                  <a:pt x="2443645" y="1890547"/>
                </a:lnTo>
                <a:lnTo>
                  <a:pt x="2403373" y="1917700"/>
                </a:lnTo>
                <a:lnTo>
                  <a:pt x="2376220" y="1957959"/>
                </a:lnTo>
                <a:lnTo>
                  <a:pt x="2366264" y="2007273"/>
                </a:lnTo>
                <a:lnTo>
                  <a:pt x="2376220" y="2056587"/>
                </a:lnTo>
                <a:lnTo>
                  <a:pt x="2403373" y="2096846"/>
                </a:lnTo>
                <a:lnTo>
                  <a:pt x="2443645" y="2123998"/>
                </a:lnTo>
                <a:lnTo>
                  <a:pt x="2492959" y="2133955"/>
                </a:lnTo>
                <a:lnTo>
                  <a:pt x="2895816" y="2133955"/>
                </a:lnTo>
                <a:lnTo>
                  <a:pt x="2945130" y="2123998"/>
                </a:lnTo>
                <a:lnTo>
                  <a:pt x="2985389" y="2096846"/>
                </a:lnTo>
                <a:lnTo>
                  <a:pt x="3012541" y="2056587"/>
                </a:lnTo>
                <a:lnTo>
                  <a:pt x="3022498" y="2007273"/>
                </a:lnTo>
                <a:close/>
              </a:path>
              <a:path w="4842509" h="4812030">
                <a:moveTo>
                  <a:pt x="3290455" y="869467"/>
                </a:moveTo>
                <a:lnTo>
                  <a:pt x="3285413" y="824915"/>
                </a:lnTo>
                <a:lnTo>
                  <a:pt x="3271024" y="784021"/>
                </a:lnTo>
                <a:lnTo>
                  <a:pt x="3248456" y="747941"/>
                </a:lnTo>
                <a:lnTo>
                  <a:pt x="3218853" y="717854"/>
                </a:lnTo>
                <a:lnTo>
                  <a:pt x="3183344" y="694918"/>
                </a:lnTo>
                <a:lnTo>
                  <a:pt x="3143097" y="680300"/>
                </a:lnTo>
                <a:lnTo>
                  <a:pt x="3099257" y="675170"/>
                </a:lnTo>
                <a:lnTo>
                  <a:pt x="3055429" y="680300"/>
                </a:lnTo>
                <a:lnTo>
                  <a:pt x="3015183" y="694918"/>
                </a:lnTo>
                <a:lnTo>
                  <a:pt x="2979674" y="717854"/>
                </a:lnTo>
                <a:lnTo>
                  <a:pt x="2950070" y="747941"/>
                </a:lnTo>
                <a:lnTo>
                  <a:pt x="2927502" y="784021"/>
                </a:lnTo>
                <a:lnTo>
                  <a:pt x="2913113" y="824915"/>
                </a:lnTo>
                <a:lnTo>
                  <a:pt x="2908058" y="869467"/>
                </a:lnTo>
                <a:lnTo>
                  <a:pt x="2913113" y="914019"/>
                </a:lnTo>
                <a:lnTo>
                  <a:pt x="2927502" y="954925"/>
                </a:lnTo>
                <a:lnTo>
                  <a:pt x="2950070" y="990993"/>
                </a:lnTo>
                <a:lnTo>
                  <a:pt x="2979674" y="1021092"/>
                </a:lnTo>
                <a:lnTo>
                  <a:pt x="3015183" y="1044028"/>
                </a:lnTo>
                <a:lnTo>
                  <a:pt x="3055429" y="1058646"/>
                </a:lnTo>
                <a:lnTo>
                  <a:pt x="3099257" y="1063777"/>
                </a:lnTo>
                <a:lnTo>
                  <a:pt x="3143097" y="1058646"/>
                </a:lnTo>
                <a:lnTo>
                  <a:pt x="3183344" y="1044028"/>
                </a:lnTo>
                <a:lnTo>
                  <a:pt x="3218853" y="1021092"/>
                </a:lnTo>
                <a:lnTo>
                  <a:pt x="3248456" y="990993"/>
                </a:lnTo>
                <a:lnTo>
                  <a:pt x="3271024" y="954925"/>
                </a:lnTo>
                <a:lnTo>
                  <a:pt x="3285413" y="914019"/>
                </a:lnTo>
                <a:lnTo>
                  <a:pt x="3290455" y="869467"/>
                </a:lnTo>
                <a:close/>
              </a:path>
              <a:path w="4842509" h="4812030">
                <a:moveTo>
                  <a:pt x="3455378" y="1445844"/>
                </a:moveTo>
                <a:lnTo>
                  <a:pt x="3449624" y="1402283"/>
                </a:lnTo>
                <a:lnTo>
                  <a:pt x="3433368" y="1363154"/>
                </a:lnTo>
                <a:lnTo>
                  <a:pt x="3408159" y="1329994"/>
                </a:lnTo>
                <a:lnTo>
                  <a:pt x="3375533" y="1304378"/>
                </a:lnTo>
                <a:lnTo>
                  <a:pt x="3337026" y="1287868"/>
                </a:lnTo>
                <a:lnTo>
                  <a:pt x="3294164" y="1282014"/>
                </a:lnTo>
                <a:lnTo>
                  <a:pt x="3251314" y="1287868"/>
                </a:lnTo>
                <a:lnTo>
                  <a:pt x="3212795" y="1304378"/>
                </a:lnTo>
                <a:lnTo>
                  <a:pt x="3180169" y="1329994"/>
                </a:lnTo>
                <a:lnTo>
                  <a:pt x="3154959" y="1363154"/>
                </a:lnTo>
                <a:lnTo>
                  <a:pt x="3138716" y="1402283"/>
                </a:lnTo>
                <a:lnTo>
                  <a:pt x="3132950" y="1445844"/>
                </a:lnTo>
                <a:lnTo>
                  <a:pt x="3138716" y="1489392"/>
                </a:lnTo>
                <a:lnTo>
                  <a:pt x="3154959" y="1528533"/>
                </a:lnTo>
                <a:lnTo>
                  <a:pt x="3180169" y="1561680"/>
                </a:lnTo>
                <a:lnTo>
                  <a:pt x="3212795" y="1587309"/>
                </a:lnTo>
                <a:lnTo>
                  <a:pt x="3251314" y="1603819"/>
                </a:lnTo>
                <a:lnTo>
                  <a:pt x="3294164" y="1609674"/>
                </a:lnTo>
                <a:lnTo>
                  <a:pt x="3337026" y="1603819"/>
                </a:lnTo>
                <a:lnTo>
                  <a:pt x="3375533" y="1587309"/>
                </a:lnTo>
                <a:lnTo>
                  <a:pt x="3408159" y="1561680"/>
                </a:lnTo>
                <a:lnTo>
                  <a:pt x="3433368" y="1528533"/>
                </a:lnTo>
                <a:lnTo>
                  <a:pt x="3449624" y="1489392"/>
                </a:lnTo>
                <a:lnTo>
                  <a:pt x="3455378" y="1445844"/>
                </a:lnTo>
                <a:close/>
              </a:path>
              <a:path w="4842509" h="4812030">
                <a:moveTo>
                  <a:pt x="3677882" y="150622"/>
                </a:moveTo>
                <a:lnTo>
                  <a:pt x="3669868" y="100114"/>
                </a:lnTo>
                <a:lnTo>
                  <a:pt x="3647541" y="56248"/>
                </a:lnTo>
                <a:lnTo>
                  <a:pt x="3613505" y="21653"/>
                </a:lnTo>
                <a:lnTo>
                  <a:pt x="3572306" y="0"/>
                </a:lnTo>
                <a:lnTo>
                  <a:pt x="3468979" y="0"/>
                </a:lnTo>
                <a:lnTo>
                  <a:pt x="3427780" y="21653"/>
                </a:lnTo>
                <a:lnTo>
                  <a:pt x="3393744" y="56248"/>
                </a:lnTo>
                <a:lnTo>
                  <a:pt x="3371418" y="100114"/>
                </a:lnTo>
                <a:lnTo>
                  <a:pt x="3363404" y="150622"/>
                </a:lnTo>
                <a:lnTo>
                  <a:pt x="3371418" y="201129"/>
                </a:lnTo>
                <a:lnTo>
                  <a:pt x="3393744" y="244995"/>
                </a:lnTo>
                <a:lnTo>
                  <a:pt x="3427780" y="279577"/>
                </a:lnTo>
                <a:lnTo>
                  <a:pt x="3470935" y="302260"/>
                </a:lnTo>
                <a:lnTo>
                  <a:pt x="3520643" y="310413"/>
                </a:lnTo>
                <a:lnTo>
                  <a:pt x="3570338" y="302260"/>
                </a:lnTo>
                <a:lnTo>
                  <a:pt x="3613505" y="279577"/>
                </a:lnTo>
                <a:lnTo>
                  <a:pt x="3647541" y="244995"/>
                </a:lnTo>
                <a:lnTo>
                  <a:pt x="3669868" y="201129"/>
                </a:lnTo>
                <a:lnTo>
                  <a:pt x="3677882" y="150622"/>
                </a:lnTo>
                <a:close/>
              </a:path>
              <a:path w="4842509" h="4812030">
                <a:moveTo>
                  <a:pt x="3887127" y="718464"/>
                </a:moveTo>
                <a:lnTo>
                  <a:pt x="3882085" y="673912"/>
                </a:lnTo>
                <a:lnTo>
                  <a:pt x="3867696" y="633006"/>
                </a:lnTo>
                <a:lnTo>
                  <a:pt x="3845128" y="596925"/>
                </a:lnTo>
                <a:lnTo>
                  <a:pt x="3815524" y="566839"/>
                </a:lnTo>
                <a:lnTo>
                  <a:pt x="3780015" y="543902"/>
                </a:lnTo>
                <a:lnTo>
                  <a:pt x="3739769" y="529285"/>
                </a:lnTo>
                <a:lnTo>
                  <a:pt x="3695928" y="524154"/>
                </a:lnTo>
                <a:lnTo>
                  <a:pt x="3652101" y="529285"/>
                </a:lnTo>
                <a:lnTo>
                  <a:pt x="3611854" y="543902"/>
                </a:lnTo>
                <a:lnTo>
                  <a:pt x="3576345" y="566839"/>
                </a:lnTo>
                <a:lnTo>
                  <a:pt x="3546741" y="596925"/>
                </a:lnTo>
                <a:lnTo>
                  <a:pt x="3524173" y="633006"/>
                </a:lnTo>
                <a:lnTo>
                  <a:pt x="3509784" y="673912"/>
                </a:lnTo>
                <a:lnTo>
                  <a:pt x="3504730" y="718464"/>
                </a:lnTo>
                <a:lnTo>
                  <a:pt x="3509784" y="763016"/>
                </a:lnTo>
                <a:lnTo>
                  <a:pt x="3524173" y="803910"/>
                </a:lnTo>
                <a:lnTo>
                  <a:pt x="3546741" y="839990"/>
                </a:lnTo>
                <a:lnTo>
                  <a:pt x="3576345" y="870089"/>
                </a:lnTo>
                <a:lnTo>
                  <a:pt x="3611854" y="893025"/>
                </a:lnTo>
                <a:lnTo>
                  <a:pt x="3652101" y="907643"/>
                </a:lnTo>
                <a:lnTo>
                  <a:pt x="3695928" y="912774"/>
                </a:lnTo>
                <a:lnTo>
                  <a:pt x="3739769" y="907643"/>
                </a:lnTo>
                <a:lnTo>
                  <a:pt x="3780015" y="893025"/>
                </a:lnTo>
                <a:lnTo>
                  <a:pt x="3815524" y="870089"/>
                </a:lnTo>
                <a:lnTo>
                  <a:pt x="3845128" y="839990"/>
                </a:lnTo>
                <a:lnTo>
                  <a:pt x="3867696" y="803910"/>
                </a:lnTo>
                <a:lnTo>
                  <a:pt x="3882085" y="763016"/>
                </a:lnTo>
                <a:lnTo>
                  <a:pt x="3887127" y="718464"/>
                </a:lnTo>
                <a:close/>
              </a:path>
              <a:path w="4842509" h="4812030">
                <a:moveTo>
                  <a:pt x="4802949" y="2826423"/>
                </a:moveTo>
                <a:lnTo>
                  <a:pt x="4797895" y="2781871"/>
                </a:lnTo>
                <a:lnTo>
                  <a:pt x="4783518" y="2740977"/>
                </a:lnTo>
                <a:lnTo>
                  <a:pt x="4760950" y="2704896"/>
                </a:lnTo>
                <a:lnTo>
                  <a:pt x="4731334" y="2674810"/>
                </a:lnTo>
                <a:lnTo>
                  <a:pt x="4695837" y="2651874"/>
                </a:lnTo>
                <a:lnTo>
                  <a:pt x="4655591" y="2637256"/>
                </a:lnTo>
                <a:lnTo>
                  <a:pt x="4611751" y="2632113"/>
                </a:lnTo>
                <a:lnTo>
                  <a:pt x="4567910" y="2637256"/>
                </a:lnTo>
                <a:lnTo>
                  <a:pt x="4527664" y="2651874"/>
                </a:lnTo>
                <a:lnTo>
                  <a:pt x="4492168" y="2674810"/>
                </a:lnTo>
                <a:lnTo>
                  <a:pt x="4462551" y="2704896"/>
                </a:lnTo>
                <a:lnTo>
                  <a:pt x="4439983" y="2740977"/>
                </a:lnTo>
                <a:lnTo>
                  <a:pt x="4425607" y="2781871"/>
                </a:lnTo>
                <a:lnTo>
                  <a:pt x="4420552" y="2826423"/>
                </a:lnTo>
                <a:lnTo>
                  <a:pt x="4425607" y="2870987"/>
                </a:lnTo>
                <a:lnTo>
                  <a:pt x="4439983" y="2911881"/>
                </a:lnTo>
                <a:lnTo>
                  <a:pt x="4462551" y="2947962"/>
                </a:lnTo>
                <a:lnTo>
                  <a:pt x="4492168" y="2978048"/>
                </a:lnTo>
                <a:lnTo>
                  <a:pt x="4527664" y="3000984"/>
                </a:lnTo>
                <a:lnTo>
                  <a:pt x="4567910" y="3015602"/>
                </a:lnTo>
                <a:lnTo>
                  <a:pt x="4611751" y="3020733"/>
                </a:lnTo>
                <a:lnTo>
                  <a:pt x="4655591" y="3015602"/>
                </a:lnTo>
                <a:lnTo>
                  <a:pt x="4695837" y="3000984"/>
                </a:lnTo>
                <a:lnTo>
                  <a:pt x="4731334" y="2978048"/>
                </a:lnTo>
                <a:lnTo>
                  <a:pt x="4760950" y="2947962"/>
                </a:lnTo>
                <a:lnTo>
                  <a:pt x="4783518" y="2911881"/>
                </a:lnTo>
                <a:lnTo>
                  <a:pt x="4797895" y="2870987"/>
                </a:lnTo>
                <a:lnTo>
                  <a:pt x="4802949" y="2826423"/>
                </a:lnTo>
                <a:close/>
              </a:path>
              <a:path w="4842509" h="4812030">
                <a:moveTo>
                  <a:pt x="4841951" y="3211792"/>
                </a:moveTo>
                <a:lnTo>
                  <a:pt x="4773104" y="3214001"/>
                </a:lnTo>
                <a:lnTo>
                  <a:pt x="4732858" y="3228619"/>
                </a:lnTo>
                <a:lnTo>
                  <a:pt x="4697349" y="3251555"/>
                </a:lnTo>
                <a:lnTo>
                  <a:pt x="4667745" y="3281642"/>
                </a:lnTo>
                <a:lnTo>
                  <a:pt x="4645177" y="3317722"/>
                </a:lnTo>
                <a:lnTo>
                  <a:pt x="4630788" y="3358629"/>
                </a:lnTo>
                <a:lnTo>
                  <a:pt x="4625746" y="3403181"/>
                </a:lnTo>
                <a:lnTo>
                  <a:pt x="4630788" y="3447732"/>
                </a:lnTo>
                <a:lnTo>
                  <a:pt x="4645177" y="3488626"/>
                </a:lnTo>
                <a:lnTo>
                  <a:pt x="4667745" y="3524707"/>
                </a:lnTo>
                <a:lnTo>
                  <a:pt x="4697349" y="3554806"/>
                </a:lnTo>
                <a:lnTo>
                  <a:pt x="4732858" y="3577742"/>
                </a:lnTo>
                <a:lnTo>
                  <a:pt x="4773104" y="3592360"/>
                </a:lnTo>
                <a:lnTo>
                  <a:pt x="4816945" y="3597491"/>
                </a:lnTo>
                <a:lnTo>
                  <a:pt x="4841951" y="3594557"/>
                </a:lnTo>
                <a:lnTo>
                  <a:pt x="4841951" y="3211792"/>
                </a:lnTo>
                <a:close/>
              </a:path>
              <a:path w="4842509" h="4812030">
                <a:moveTo>
                  <a:pt x="4841951" y="1851342"/>
                </a:moveTo>
                <a:lnTo>
                  <a:pt x="4807712" y="1884832"/>
                </a:lnTo>
                <a:lnTo>
                  <a:pt x="4783315" y="1919909"/>
                </a:lnTo>
                <a:lnTo>
                  <a:pt x="4765014" y="1959063"/>
                </a:lnTo>
                <a:lnTo>
                  <a:pt x="4753534" y="2001583"/>
                </a:lnTo>
                <a:lnTo>
                  <a:pt x="4749546" y="2046757"/>
                </a:lnTo>
                <a:lnTo>
                  <a:pt x="4753534" y="2091944"/>
                </a:lnTo>
                <a:lnTo>
                  <a:pt x="4765014" y="2134463"/>
                </a:lnTo>
                <a:lnTo>
                  <a:pt x="4783315" y="2173617"/>
                </a:lnTo>
                <a:lnTo>
                  <a:pt x="4807712" y="2208695"/>
                </a:lnTo>
                <a:lnTo>
                  <a:pt x="4837519" y="2238997"/>
                </a:lnTo>
                <a:lnTo>
                  <a:pt x="4841951" y="2242185"/>
                </a:lnTo>
                <a:lnTo>
                  <a:pt x="4841951" y="1851342"/>
                </a:lnTo>
                <a:close/>
              </a:path>
              <a:path w="4842509" h="4812030">
                <a:moveTo>
                  <a:pt x="4841951" y="582485"/>
                </a:moveTo>
                <a:lnTo>
                  <a:pt x="4189387" y="582485"/>
                </a:lnTo>
                <a:lnTo>
                  <a:pt x="4140073" y="592455"/>
                </a:lnTo>
                <a:lnTo>
                  <a:pt x="4099814" y="619594"/>
                </a:lnTo>
                <a:lnTo>
                  <a:pt x="4072674" y="659866"/>
                </a:lnTo>
                <a:lnTo>
                  <a:pt x="4062730" y="709168"/>
                </a:lnTo>
                <a:lnTo>
                  <a:pt x="4072674" y="758482"/>
                </a:lnTo>
                <a:lnTo>
                  <a:pt x="4099814" y="798753"/>
                </a:lnTo>
                <a:lnTo>
                  <a:pt x="4140073" y="825906"/>
                </a:lnTo>
                <a:lnTo>
                  <a:pt x="4189387" y="835850"/>
                </a:lnTo>
                <a:lnTo>
                  <a:pt x="4767542" y="835850"/>
                </a:lnTo>
                <a:lnTo>
                  <a:pt x="4736668" y="873556"/>
                </a:lnTo>
                <a:lnTo>
                  <a:pt x="4705045" y="911199"/>
                </a:lnTo>
                <a:lnTo>
                  <a:pt x="4672723" y="948778"/>
                </a:lnTo>
                <a:lnTo>
                  <a:pt x="4639742" y="986294"/>
                </a:lnTo>
                <a:lnTo>
                  <a:pt x="4606137" y="1023747"/>
                </a:lnTo>
                <a:lnTo>
                  <a:pt x="4571949" y="1061110"/>
                </a:lnTo>
                <a:lnTo>
                  <a:pt x="4537214" y="1098384"/>
                </a:lnTo>
                <a:lnTo>
                  <a:pt x="4501985" y="1135583"/>
                </a:lnTo>
                <a:lnTo>
                  <a:pt x="4466285" y="1172667"/>
                </a:lnTo>
                <a:lnTo>
                  <a:pt x="4430166" y="1209662"/>
                </a:lnTo>
                <a:lnTo>
                  <a:pt x="4393654" y="1246543"/>
                </a:lnTo>
                <a:lnTo>
                  <a:pt x="4356811" y="1283309"/>
                </a:lnTo>
                <a:lnTo>
                  <a:pt x="4319663" y="1319961"/>
                </a:lnTo>
                <a:lnTo>
                  <a:pt x="4282249" y="1356474"/>
                </a:lnTo>
                <a:lnTo>
                  <a:pt x="4206786" y="1429118"/>
                </a:lnTo>
                <a:lnTo>
                  <a:pt x="4092625" y="1536966"/>
                </a:lnTo>
                <a:lnTo>
                  <a:pt x="3735552" y="1867319"/>
                </a:lnTo>
                <a:lnTo>
                  <a:pt x="3567468" y="2024532"/>
                </a:lnTo>
                <a:lnTo>
                  <a:pt x="3485985" y="2102446"/>
                </a:lnTo>
                <a:lnTo>
                  <a:pt x="3446056" y="2141245"/>
                </a:lnTo>
                <a:lnTo>
                  <a:pt x="3406711" y="2179929"/>
                </a:lnTo>
                <a:lnTo>
                  <a:pt x="3368014" y="2218512"/>
                </a:lnTo>
                <a:lnTo>
                  <a:pt x="3330003" y="2256993"/>
                </a:lnTo>
                <a:lnTo>
                  <a:pt x="3292716" y="2295372"/>
                </a:lnTo>
                <a:lnTo>
                  <a:pt x="3256216" y="2333663"/>
                </a:lnTo>
                <a:lnTo>
                  <a:pt x="3220529" y="2371852"/>
                </a:lnTo>
                <a:lnTo>
                  <a:pt x="3185718" y="2409952"/>
                </a:lnTo>
                <a:lnTo>
                  <a:pt x="3151809" y="2447963"/>
                </a:lnTo>
                <a:lnTo>
                  <a:pt x="3118866" y="2485885"/>
                </a:lnTo>
                <a:lnTo>
                  <a:pt x="3086925" y="2523731"/>
                </a:lnTo>
                <a:lnTo>
                  <a:pt x="3056039" y="2561488"/>
                </a:lnTo>
                <a:lnTo>
                  <a:pt x="3026245" y="2599169"/>
                </a:lnTo>
                <a:lnTo>
                  <a:pt x="2997581" y="2636761"/>
                </a:lnTo>
                <a:lnTo>
                  <a:pt x="2970111" y="2674289"/>
                </a:lnTo>
                <a:lnTo>
                  <a:pt x="2943860" y="2711742"/>
                </a:lnTo>
                <a:lnTo>
                  <a:pt x="2918904" y="2749118"/>
                </a:lnTo>
                <a:lnTo>
                  <a:pt x="2895257" y="2786430"/>
                </a:lnTo>
                <a:lnTo>
                  <a:pt x="2872981" y="2823680"/>
                </a:lnTo>
                <a:lnTo>
                  <a:pt x="2852102" y="2860865"/>
                </a:lnTo>
                <a:lnTo>
                  <a:pt x="2832697" y="2898000"/>
                </a:lnTo>
                <a:lnTo>
                  <a:pt x="2814790" y="2935059"/>
                </a:lnTo>
                <a:lnTo>
                  <a:pt x="2798432" y="2972066"/>
                </a:lnTo>
                <a:lnTo>
                  <a:pt x="2783662" y="3009023"/>
                </a:lnTo>
                <a:lnTo>
                  <a:pt x="2770543" y="3045930"/>
                </a:lnTo>
                <a:lnTo>
                  <a:pt x="2749334" y="3114700"/>
                </a:lnTo>
                <a:lnTo>
                  <a:pt x="2731732" y="3182582"/>
                </a:lnTo>
                <a:lnTo>
                  <a:pt x="2717584" y="3249536"/>
                </a:lnTo>
                <a:lnTo>
                  <a:pt x="2706751" y="3315551"/>
                </a:lnTo>
                <a:lnTo>
                  <a:pt x="2699054" y="3380562"/>
                </a:lnTo>
                <a:lnTo>
                  <a:pt x="2694368" y="3444557"/>
                </a:lnTo>
                <a:lnTo>
                  <a:pt x="2692539" y="3507486"/>
                </a:lnTo>
                <a:lnTo>
                  <a:pt x="2693416" y="3569322"/>
                </a:lnTo>
                <a:lnTo>
                  <a:pt x="2696845" y="3630015"/>
                </a:lnTo>
                <a:lnTo>
                  <a:pt x="2702687" y="3689553"/>
                </a:lnTo>
                <a:lnTo>
                  <a:pt x="2710777" y="3747884"/>
                </a:lnTo>
                <a:lnTo>
                  <a:pt x="2720975" y="3804970"/>
                </a:lnTo>
                <a:lnTo>
                  <a:pt x="2733116" y="3860787"/>
                </a:lnTo>
                <a:lnTo>
                  <a:pt x="2747073" y="3915295"/>
                </a:lnTo>
                <a:lnTo>
                  <a:pt x="2762681" y="3968458"/>
                </a:lnTo>
                <a:lnTo>
                  <a:pt x="2779801" y="4020235"/>
                </a:lnTo>
                <a:lnTo>
                  <a:pt x="2798267" y="4070591"/>
                </a:lnTo>
                <a:lnTo>
                  <a:pt x="2817952" y="4119499"/>
                </a:lnTo>
                <a:lnTo>
                  <a:pt x="2838678" y="4166908"/>
                </a:lnTo>
                <a:lnTo>
                  <a:pt x="2860319" y="4212806"/>
                </a:lnTo>
                <a:lnTo>
                  <a:pt x="2882709" y="4257129"/>
                </a:lnTo>
                <a:lnTo>
                  <a:pt x="2905709" y="4299864"/>
                </a:lnTo>
                <a:lnTo>
                  <a:pt x="2929166" y="4340974"/>
                </a:lnTo>
                <a:lnTo>
                  <a:pt x="2952927" y="4380408"/>
                </a:lnTo>
                <a:lnTo>
                  <a:pt x="2976854" y="4418139"/>
                </a:lnTo>
                <a:lnTo>
                  <a:pt x="3000768" y="4454131"/>
                </a:lnTo>
                <a:lnTo>
                  <a:pt x="3024555" y="4488345"/>
                </a:lnTo>
                <a:lnTo>
                  <a:pt x="3048038" y="4520755"/>
                </a:lnTo>
                <a:lnTo>
                  <a:pt x="3071076" y="4551324"/>
                </a:lnTo>
                <a:lnTo>
                  <a:pt x="3115233" y="4606772"/>
                </a:lnTo>
                <a:lnTo>
                  <a:pt x="3155810" y="4654410"/>
                </a:lnTo>
                <a:lnTo>
                  <a:pt x="3191624" y="4693945"/>
                </a:lnTo>
                <a:lnTo>
                  <a:pt x="3221456" y="4725098"/>
                </a:lnTo>
                <a:lnTo>
                  <a:pt x="3252393" y="4755489"/>
                </a:lnTo>
                <a:lnTo>
                  <a:pt x="3289871" y="4785195"/>
                </a:lnTo>
                <a:lnTo>
                  <a:pt x="3352101" y="4808791"/>
                </a:lnTo>
                <a:lnTo>
                  <a:pt x="3384816" y="4811725"/>
                </a:lnTo>
                <a:lnTo>
                  <a:pt x="3422065" y="4807928"/>
                </a:lnTo>
                <a:lnTo>
                  <a:pt x="3491369" y="4777714"/>
                </a:lnTo>
                <a:lnTo>
                  <a:pt x="3520922" y="4751438"/>
                </a:lnTo>
                <a:lnTo>
                  <a:pt x="3548837" y="4710963"/>
                </a:lnTo>
                <a:lnTo>
                  <a:pt x="3564598" y="4666081"/>
                </a:lnTo>
                <a:lnTo>
                  <a:pt x="3568331" y="4619295"/>
                </a:lnTo>
                <a:lnTo>
                  <a:pt x="3560165" y="4573067"/>
                </a:lnTo>
                <a:lnTo>
                  <a:pt x="3540239" y="4529861"/>
                </a:lnTo>
                <a:lnTo>
                  <a:pt x="3508654" y="4492129"/>
                </a:lnTo>
                <a:lnTo>
                  <a:pt x="3500399" y="4484382"/>
                </a:lnTo>
                <a:lnTo>
                  <a:pt x="3484295" y="4468546"/>
                </a:lnTo>
                <a:lnTo>
                  <a:pt x="3433026" y="4413796"/>
                </a:lnTo>
                <a:lnTo>
                  <a:pt x="3400107" y="4375455"/>
                </a:lnTo>
                <a:lnTo>
                  <a:pt x="3363798" y="4330217"/>
                </a:lnTo>
                <a:lnTo>
                  <a:pt x="3325253" y="4278363"/>
                </a:lnTo>
                <a:lnTo>
                  <a:pt x="3285566" y="4220172"/>
                </a:lnTo>
                <a:lnTo>
                  <a:pt x="3245878" y="4155960"/>
                </a:lnTo>
                <a:lnTo>
                  <a:pt x="3207283" y="4085996"/>
                </a:lnTo>
                <a:lnTo>
                  <a:pt x="3803065" y="4085996"/>
                </a:lnTo>
                <a:lnTo>
                  <a:pt x="3852380" y="4076039"/>
                </a:lnTo>
                <a:lnTo>
                  <a:pt x="3892639" y="4048887"/>
                </a:lnTo>
                <a:lnTo>
                  <a:pt x="3919766" y="4008628"/>
                </a:lnTo>
                <a:lnTo>
                  <a:pt x="3929723" y="3959314"/>
                </a:lnTo>
                <a:lnTo>
                  <a:pt x="3919766" y="3910012"/>
                </a:lnTo>
                <a:lnTo>
                  <a:pt x="3892639" y="3869740"/>
                </a:lnTo>
                <a:lnTo>
                  <a:pt x="3852380" y="3842588"/>
                </a:lnTo>
                <a:lnTo>
                  <a:pt x="3803065" y="3832631"/>
                </a:lnTo>
                <a:lnTo>
                  <a:pt x="3106051" y="3832631"/>
                </a:lnTo>
                <a:lnTo>
                  <a:pt x="3093821" y="3786289"/>
                </a:lnTo>
                <a:lnTo>
                  <a:pt x="3083318" y="3738765"/>
                </a:lnTo>
                <a:lnTo>
                  <a:pt x="3074657" y="3690099"/>
                </a:lnTo>
                <a:lnTo>
                  <a:pt x="3068002" y="3640340"/>
                </a:lnTo>
                <a:lnTo>
                  <a:pt x="3063494" y="3589528"/>
                </a:lnTo>
                <a:lnTo>
                  <a:pt x="3061284" y="3537686"/>
                </a:lnTo>
                <a:lnTo>
                  <a:pt x="4186415" y="3537686"/>
                </a:lnTo>
                <a:lnTo>
                  <a:pt x="4235729" y="3527742"/>
                </a:lnTo>
                <a:lnTo>
                  <a:pt x="4275988" y="3500590"/>
                </a:lnTo>
                <a:lnTo>
                  <a:pt x="4303128" y="3460318"/>
                </a:lnTo>
                <a:lnTo>
                  <a:pt x="4313072" y="3411004"/>
                </a:lnTo>
                <a:lnTo>
                  <a:pt x="4303128" y="3361702"/>
                </a:lnTo>
                <a:lnTo>
                  <a:pt x="4275988" y="3321431"/>
                </a:lnTo>
                <a:lnTo>
                  <a:pt x="4235729" y="3294291"/>
                </a:lnTo>
                <a:lnTo>
                  <a:pt x="4186415" y="3284321"/>
                </a:lnTo>
                <a:lnTo>
                  <a:pt x="3085935" y="3284321"/>
                </a:lnTo>
                <a:lnTo>
                  <a:pt x="3092831" y="3254083"/>
                </a:lnTo>
                <a:lnTo>
                  <a:pt x="3109315" y="3192983"/>
                </a:lnTo>
                <a:lnTo>
                  <a:pt x="3133902" y="3122079"/>
                </a:lnTo>
                <a:lnTo>
                  <a:pt x="3151809" y="3081401"/>
                </a:lnTo>
                <a:lnTo>
                  <a:pt x="3172637" y="3040075"/>
                </a:lnTo>
                <a:lnTo>
                  <a:pt x="3196209" y="2998165"/>
                </a:lnTo>
                <a:lnTo>
                  <a:pt x="3222371" y="2955658"/>
                </a:lnTo>
                <a:lnTo>
                  <a:pt x="3222929" y="2955658"/>
                </a:lnTo>
                <a:lnTo>
                  <a:pt x="3223450" y="2955823"/>
                </a:lnTo>
                <a:lnTo>
                  <a:pt x="4085818" y="2955823"/>
                </a:lnTo>
                <a:lnTo>
                  <a:pt x="4086631" y="2955658"/>
                </a:lnTo>
                <a:lnTo>
                  <a:pt x="4135132" y="2945866"/>
                </a:lnTo>
                <a:lnTo>
                  <a:pt x="4175391" y="2918714"/>
                </a:lnTo>
                <a:lnTo>
                  <a:pt x="4202519" y="2878455"/>
                </a:lnTo>
                <a:lnTo>
                  <a:pt x="4212475" y="2829141"/>
                </a:lnTo>
                <a:lnTo>
                  <a:pt x="4202519" y="2779839"/>
                </a:lnTo>
                <a:lnTo>
                  <a:pt x="4175391" y="2739567"/>
                </a:lnTo>
                <a:lnTo>
                  <a:pt x="4135132" y="2712415"/>
                </a:lnTo>
                <a:lnTo>
                  <a:pt x="4085818" y="2702458"/>
                </a:lnTo>
                <a:lnTo>
                  <a:pt x="3416541" y="2702458"/>
                </a:lnTo>
                <a:lnTo>
                  <a:pt x="3446754" y="2668371"/>
                </a:lnTo>
                <a:lnTo>
                  <a:pt x="3477958" y="2634030"/>
                </a:lnTo>
                <a:lnTo>
                  <a:pt x="3510102" y="2599436"/>
                </a:lnTo>
                <a:lnTo>
                  <a:pt x="3543135" y="2564612"/>
                </a:lnTo>
                <a:lnTo>
                  <a:pt x="3577018" y="2529548"/>
                </a:lnTo>
                <a:lnTo>
                  <a:pt x="3611702" y="2494267"/>
                </a:lnTo>
                <a:lnTo>
                  <a:pt x="3647122" y="2458758"/>
                </a:lnTo>
                <a:lnTo>
                  <a:pt x="3683254" y="2423045"/>
                </a:lnTo>
                <a:lnTo>
                  <a:pt x="3720046" y="2387117"/>
                </a:lnTo>
                <a:lnTo>
                  <a:pt x="3795395" y="2314702"/>
                </a:lnTo>
                <a:lnTo>
                  <a:pt x="3912184" y="2204707"/>
                </a:lnTo>
                <a:lnTo>
                  <a:pt x="4351325" y="1798180"/>
                </a:lnTo>
                <a:lnTo>
                  <a:pt x="4468863" y="1687245"/>
                </a:lnTo>
                <a:lnTo>
                  <a:pt x="4546206" y="1612912"/>
                </a:lnTo>
                <a:lnTo>
                  <a:pt x="4584484" y="1575625"/>
                </a:lnTo>
                <a:lnTo>
                  <a:pt x="4622444" y="1538236"/>
                </a:lnTo>
                <a:lnTo>
                  <a:pt x="4660087" y="1500771"/>
                </a:lnTo>
                <a:lnTo>
                  <a:pt x="4697361" y="1463205"/>
                </a:lnTo>
                <a:lnTo>
                  <a:pt x="4734242" y="1425549"/>
                </a:lnTo>
                <a:lnTo>
                  <a:pt x="4770691" y="1387792"/>
                </a:lnTo>
                <a:lnTo>
                  <a:pt x="4806696" y="1349933"/>
                </a:lnTo>
                <a:lnTo>
                  <a:pt x="4841951" y="1312240"/>
                </a:lnTo>
                <a:lnTo>
                  <a:pt x="4841951" y="582485"/>
                </a:lnTo>
                <a:close/>
              </a:path>
              <a:path w="4842509" h="4812030">
                <a:moveTo>
                  <a:pt x="4841951" y="7937"/>
                </a:moveTo>
                <a:lnTo>
                  <a:pt x="4133786" y="7937"/>
                </a:lnTo>
                <a:lnTo>
                  <a:pt x="4084472" y="17907"/>
                </a:lnTo>
                <a:lnTo>
                  <a:pt x="4044213" y="45046"/>
                </a:lnTo>
                <a:lnTo>
                  <a:pt x="4017073" y="85318"/>
                </a:lnTo>
                <a:lnTo>
                  <a:pt x="4007129" y="134620"/>
                </a:lnTo>
                <a:lnTo>
                  <a:pt x="4017073" y="183934"/>
                </a:lnTo>
                <a:lnTo>
                  <a:pt x="4044213" y="224205"/>
                </a:lnTo>
                <a:lnTo>
                  <a:pt x="4084472" y="251358"/>
                </a:lnTo>
                <a:lnTo>
                  <a:pt x="4133786" y="261315"/>
                </a:lnTo>
                <a:lnTo>
                  <a:pt x="4841951" y="261315"/>
                </a:lnTo>
                <a:lnTo>
                  <a:pt x="4841951" y="7937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5C08C7F-F671-37EF-FA4F-14868BE5D34B}"/>
              </a:ext>
            </a:extLst>
          </p:cNvPr>
          <p:cNvGrpSpPr/>
          <p:nvPr userDrawn="1"/>
        </p:nvGrpSpPr>
        <p:grpSpPr>
          <a:xfrm>
            <a:off x="391375" y="5191214"/>
            <a:ext cx="2957963" cy="1664692"/>
            <a:chOff x="391375" y="5191214"/>
            <a:chExt cx="2957963" cy="1664692"/>
          </a:xfrm>
        </p:grpSpPr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7CF38E78-8B18-E2DD-57F6-5A3EBF4CFBF8}"/>
                </a:ext>
              </a:extLst>
            </p:cNvPr>
            <p:cNvSpPr/>
            <p:nvPr/>
          </p:nvSpPr>
          <p:spPr>
            <a:xfrm>
              <a:off x="1985572" y="6805678"/>
              <a:ext cx="238965" cy="50095"/>
            </a:xfrm>
            <a:custGeom>
              <a:avLst/>
              <a:gdLst/>
              <a:ahLst/>
              <a:cxnLst/>
              <a:rect l="l" t="t" r="r" b="b"/>
              <a:pathLst>
                <a:path w="263525" h="55245">
                  <a:moveTo>
                    <a:pt x="131560" y="0"/>
                  </a:moveTo>
                  <a:lnTo>
                    <a:pt x="87719" y="5131"/>
                  </a:lnTo>
                  <a:lnTo>
                    <a:pt x="47474" y="19749"/>
                  </a:lnTo>
                  <a:lnTo>
                    <a:pt x="11974" y="42686"/>
                  </a:lnTo>
                  <a:lnTo>
                    <a:pt x="0" y="54855"/>
                  </a:lnTo>
                  <a:lnTo>
                    <a:pt x="263121" y="54855"/>
                  </a:lnTo>
                  <a:lnTo>
                    <a:pt x="251147" y="42686"/>
                  </a:lnTo>
                  <a:lnTo>
                    <a:pt x="215647" y="19749"/>
                  </a:lnTo>
                  <a:lnTo>
                    <a:pt x="175402" y="5131"/>
                  </a:lnTo>
                  <a:lnTo>
                    <a:pt x="131560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01B1EF4C-ACBC-8DF2-F98F-A520632D49A8}"/>
                </a:ext>
              </a:extLst>
            </p:cNvPr>
            <p:cNvSpPr/>
            <p:nvPr/>
          </p:nvSpPr>
          <p:spPr>
            <a:xfrm>
              <a:off x="3002119" y="6641559"/>
              <a:ext cx="347219" cy="214205"/>
            </a:xfrm>
            <a:custGeom>
              <a:avLst/>
              <a:gdLst/>
              <a:ahLst/>
              <a:cxnLst/>
              <a:rect l="l" t="t" r="r" b="b"/>
              <a:pathLst>
                <a:path w="382904" h="2362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10"/>
                  </a:lnTo>
                  <a:lnTo>
                    <a:pt x="4706" y="235840"/>
                  </a:lnTo>
                  <a:lnTo>
                    <a:pt x="377689" y="235840"/>
                  </a:lnTo>
                  <a:lnTo>
                    <a:pt x="382397" y="194310"/>
                  </a:lnTo>
                  <a:lnTo>
                    <a:pt x="377346" y="149756"/>
                  </a:lnTo>
                  <a:lnTo>
                    <a:pt x="362961" y="108857"/>
                  </a:lnTo>
                  <a:lnTo>
                    <a:pt x="340390" y="72778"/>
                  </a:lnTo>
                  <a:lnTo>
                    <a:pt x="310779" y="42687"/>
                  </a:lnTo>
                  <a:lnTo>
                    <a:pt x="275279" y="19749"/>
                  </a:lnTo>
                  <a:lnTo>
                    <a:pt x="235035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C69F5CB4-EE4D-3E00-9E24-A5394A4C5C0E}"/>
                </a:ext>
              </a:extLst>
            </p:cNvPr>
            <p:cNvSpPr/>
            <p:nvPr/>
          </p:nvSpPr>
          <p:spPr>
            <a:xfrm>
              <a:off x="2877401" y="6040817"/>
              <a:ext cx="347219" cy="352401"/>
            </a:xfrm>
            <a:custGeom>
              <a:avLst/>
              <a:gdLst/>
              <a:ahLst/>
              <a:cxnLst/>
              <a:rect l="l" t="t" r="r" b="b"/>
              <a:pathLst>
                <a:path w="382904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09"/>
                  </a:lnTo>
                  <a:lnTo>
                    <a:pt x="5049" y="238863"/>
                  </a:lnTo>
                  <a:lnTo>
                    <a:pt x="19432" y="279762"/>
                  </a:lnTo>
                  <a:lnTo>
                    <a:pt x="42002" y="315841"/>
                  </a:lnTo>
                  <a:lnTo>
                    <a:pt x="71611" y="345932"/>
                  </a:lnTo>
                  <a:lnTo>
                    <a:pt x="107112" y="368870"/>
                  </a:lnTo>
                  <a:lnTo>
                    <a:pt x="147357" y="383488"/>
                  </a:lnTo>
                  <a:lnTo>
                    <a:pt x="191198" y="388619"/>
                  </a:lnTo>
                  <a:lnTo>
                    <a:pt x="235039" y="383488"/>
                  </a:lnTo>
                  <a:lnTo>
                    <a:pt x="275284" y="368870"/>
                  </a:lnTo>
                  <a:lnTo>
                    <a:pt x="310785" y="345932"/>
                  </a:lnTo>
                  <a:lnTo>
                    <a:pt x="340394" y="315841"/>
                  </a:lnTo>
                  <a:lnTo>
                    <a:pt x="362964" y="279762"/>
                  </a:lnTo>
                  <a:lnTo>
                    <a:pt x="377347" y="238863"/>
                  </a:lnTo>
                  <a:lnTo>
                    <a:pt x="382397" y="194309"/>
                  </a:lnTo>
                  <a:lnTo>
                    <a:pt x="377347" y="149756"/>
                  </a:lnTo>
                  <a:lnTo>
                    <a:pt x="362964" y="108857"/>
                  </a:lnTo>
                  <a:lnTo>
                    <a:pt x="340394" y="72778"/>
                  </a:lnTo>
                  <a:lnTo>
                    <a:pt x="310785" y="42687"/>
                  </a:lnTo>
                  <a:lnTo>
                    <a:pt x="275284" y="19749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D5CB64B5-EAB4-764D-E33F-11B3A4C5099E}"/>
                </a:ext>
              </a:extLst>
            </p:cNvPr>
            <p:cNvSpPr/>
            <p:nvPr/>
          </p:nvSpPr>
          <p:spPr>
            <a:xfrm>
              <a:off x="2210807" y="6183673"/>
              <a:ext cx="415741" cy="422651"/>
            </a:xfrm>
            <a:custGeom>
              <a:avLst/>
              <a:gdLst/>
              <a:ahLst/>
              <a:cxnLst/>
              <a:rect l="l" t="t" r="r" b="b"/>
              <a:pathLst>
                <a:path w="458469" h="466090">
                  <a:moveTo>
                    <a:pt x="229044" y="0"/>
                  </a:moveTo>
                  <a:lnTo>
                    <a:pt x="182885" y="4728"/>
                  </a:lnTo>
                  <a:lnTo>
                    <a:pt x="139892" y="18290"/>
                  </a:lnTo>
                  <a:lnTo>
                    <a:pt x="100986" y="39750"/>
                  </a:lnTo>
                  <a:lnTo>
                    <a:pt x="67087" y="68172"/>
                  </a:lnTo>
                  <a:lnTo>
                    <a:pt x="39118" y="102620"/>
                  </a:lnTo>
                  <a:lnTo>
                    <a:pt x="18000" y="142158"/>
                  </a:lnTo>
                  <a:lnTo>
                    <a:pt x="4653" y="185852"/>
                  </a:lnTo>
                  <a:lnTo>
                    <a:pt x="0" y="232765"/>
                  </a:lnTo>
                  <a:lnTo>
                    <a:pt x="4653" y="279679"/>
                  </a:lnTo>
                  <a:lnTo>
                    <a:pt x="18000" y="323374"/>
                  </a:lnTo>
                  <a:lnTo>
                    <a:pt x="39118" y="362915"/>
                  </a:lnTo>
                  <a:lnTo>
                    <a:pt x="67087" y="397365"/>
                  </a:lnTo>
                  <a:lnTo>
                    <a:pt x="100986" y="425789"/>
                  </a:lnTo>
                  <a:lnTo>
                    <a:pt x="139892" y="447251"/>
                  </a:lnTo>
                  <a:lnTo>
                    <a:pt x="182885" y="460814"/>
                  </a:lnTo>
                  <a:lnTo>
                    <a:pt x="229044" y="465543"/>
                  </a:lnTo>
                  <a:lnTo>
                    <a:pt x="275207" y="460814"/>
                  </a:lnTo>
                  <a:lnTo>
                    <a:pt x="318203" y="447251"/>
                  </a:lnTo>
                  <a:lnTo>
                    <a:pt x="357112" y="425789"/>
                  </a:lnTo>
                  <a:lnTo>
                    <a:pt x="391012" y="397365"/>
                  </a:lnTo>
                  <a:lnTo>
                    <a:pt x="418982" y="362915"/>
                  </a:lnTo>
                  <a:lnTo>
                    <a:pt x="440101" y="323374"/>
                  </a:lnTo>
                  <a:lnTo>
                    <a:pt x="453448" y="279679"/>
                  </a:lnTo>
                  <a:lnTo>
                    <a:pt x="458101" y="232765"/>
                  </a:lnTo>
                  <a:lnTo>
                    <a:pt x="453448" y="185852"/>
                  </a:lnTo>
                  <a:lnTo>
                    <a:pt x="440101" y="142158"/>
                  </a:lnTo>
                  <a:lnTo>
                    <a:pt x="418982" y="102620"/>
                  </a:lnTo>
                  <a:lnTo>
                    <a:pt x="391012" y="68172"/>
                  </a:lnTo>
                  <a:lnTo>
                    <a:pt x="357112" y="39750"/>
                  </a:lnTo>
                  <a:lnTo>
                    <a:pt x="318203" y="18290"/>
                  </a:lnTo>
                  <a:lnTo>
                    <a:pt x="275207" y="4728"/>
                  </a:lnTo>
                  <a:lnTo>
                    <a:pt x="229044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9">
              <a:extLst>
                <a:ext uri="{FF2B5EF4-FFF2-40B4-BE49-F238E27FC236}">
                  <a16:creationId xmlns:a16="http://schemas.microsoft.com/office/drawing/2014/main" id="{544E0DFF-B974-C185-F664-2BB8D65D3E1C}"/>
                </a:ext>
              </a:extLst>
            </p:cNvPr>
            <p:cNvSpPr/>
            <p:nvPr/>
          </p:nvSpPr>
          <p:spPr>
            <a:xfrm>
              <a:off x="1993834" y="5340502"/>
              <a:ext cx="536087" cy="545300"/>
            </a:xfrm>
            <a:custGeom>
              <a:avLst/>
              <a:gdLst/>
              <a:ahLst/>
              <a:cxnLst/>
              <a:rect l="l" t="t" r="r" b="b"/>
              <a:pathLst>
                <a:path w="591185" h="601345">
                  <a:moveTo>
                    <a:pt x="295554" y="0"/>
                  </a:moveTo>
                  <a:lnTo>
                    <a:pt x="247613" y="3930"/>
                  </a:lnTo>
                  <a:lnTo>
                    <a:pt x="202135" y="15311"/>
                  </a:lnTo>
                  <a:lnTo>
                    <a:pt x="159728" y="33523"/>
                  </a:lnTo>
                  <a:lnTo>
                    <a:pt x="121002" y="57949"/>
                  </a:lnTo>
                  <a:lnTo>
                    <a:pt x="86564" y="87969"/>
                  </a:lnTo>
                  <a:lnTo>
                    <a:pt x="57024" y="122966"/>
                  </a:lnTo>
                  <a:lnTo>
                    <a:pt x="32988" y="162321"/>
                  </a:lnTo>
                  <a:lnTo>
                    <a:pt x="15067" y="205417"/>
                  </a:lnTo>
                  <a:lnTo>
                    <a:pt x="3868" y="251634"/>
                  </a:lnTo>
                  <a:lnTo>
                    <a:pt x="0" y="300354"/>
                  </a:lnTo>
                  <a:lnTo>
                    <a:pt x="3868" y="349075"/>
                  </a:lnTo>
                  <a:lnTo>
                    <a:pt x="15067" y="395294"/>
                  </a:lnTo>
                  <a:lnTo>
                    <a:pt x="32988" y="438390"/>
                  </a:lnTo>
                  <a:lnTo>
                    <a:pt x="57024" y="477747"/>
                  </a:lnTo>
                  <a:lnTo>
                    <a:pt x="86564" y="512746"/>
                  </a:lnTo>
                  <a:lnTo>
                    <a:pt x="121002" y="542768"/>
                  </a:lnTo>
                  <a:lnTo>
                    <a:pt x="159728" y="567195"/>
                  </a:lnTo>
                  <a:lnTo>
                    <a:pt x="202135" y="585409"/>
                  </a:lnTo>
                  <a:lnTo>
                    <a:pt x="247613" y="596791"/>
                  </a:lnTo>
                  <a:lnTo>
                    <a:pt x="295554" y="600722"/>
                  </a:lnTo>
                  <a:lnTo>
                    <a:pt x="343495" y="596791"/>
                  </a:lnTo>
                  <a:lnTo>
                    <a:pt x="388973" y="585409"/>
                  </a:lnTo>
                  <a:lnTo>
                    <a:pt x="431379" y="567195"/>
                  </a:lnTo>
                  <a:lnTo>
                    <a:pt x="470106" y="542768"/>
                  </a:lnTo>
                  <a:lnTo>
                    <a:pt x="504544" y="512746"/>
                  </a:lnTo>
                  <a:lnTo>
                    <a:pt x="534084" y="477747"/>
                  </a:lnTo>
                  <a:lnTo>
                    <a:pt x="558120" y="438390"/>
                  </a:lnTo>
                  <a:lnTo>
                    <a:pt x="576041" y="395294"/>
                  </a:lnTo>
                  <a:lnTo>
                    <a:pt x="587240" y="349075"/>
                  </a:lnTo>
                  <a:lnTo>
                    <a:pt x="591108" y="300354"/>
                  </a:lnTo>
                  <a:lnTo>
                    <a:pt x="587240" y="251634"/>
                  </a:lnTo>
                  <a:lnTo>
                    <a:pt x="576041" y="205417"/>
                  </a:lnTo>
                  <a:lnTo>
                    <a:pt x="558120" y="162321"/>
                  </a:lnTo>
                  <a:lnTo>
                    <a:pt x="534084" y="122966"/>
                  </a:lnTo>
                  <a:lnTo>
                    <a:pt x="504544" y="87969"/>
                  </a:lnTo>
                  <a:lnTo>
                    <a:pt x="470106" y="57949"/>
                  </a:lnTo>
                  <a:lnTo>
                    <a:pt x="431379" y="33523"/>
                  </a:lnTo>
                  <a:lnTo>
                    <a:pt x="388973" y="15311"/>
                  </a:lnTo>
                  <a:lnTo>
                    <a:pt x="343495" y="3930"/>
                  </a:lnTo>
                  <a:lnTo>
                    <a:pt x="295554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BAF8C586-5508-CCC1-A9F6-94AC7AFA27D1}"/>
                </a:ext>
              </a:extLst>
            </p:cNvPr>
            <p:cNvSpPr/>
            <p:nvPr/>
          </p:nvSpPr>
          <p:spPr>
            <a:xfrm>
              <a:off x="391375" y="5191214"/>
              <a:ext cx="1400967" cy="1664692"/>
            </a:xfrm>
            <a:custGeom>
              <a:avLst/>
              <a:gdLst/>
              <a:ahLst/>
              <a:cxnLst/>
              <a:rect l="l" t="t" r="r" b="b"/>
              <a:pathLst>
                <a:path w="1544955" h="1835784">
                  <a:moveTo>
                    <a:pt x="925999" y="0"/>
                  </a:moveTo>
                  <a:lnTo>
                    <a:pt x="880349" y="10091"/>
                  </a:lnTo>
                  <a:lnTo>
                    <a:pt x="838161" y="31783"/>
                  </a:lnTo>
                  <a:lnTo>
                    <a:pt x="801852" y="64835"/>
                  </a:lnTo>
                  <a:lnTo>
                    <a:pt x="775520" y="106276"/>
                  </a:lnTo>
                  <a:lnTo>
                    <a:pt x="761475" y="151656"/>
                  </a:lnTo>
                  <a:lnTo>
                    <a:pt x="759491" y="198513"/>
                  </a:lnTo>
                  <a:lnTo>
                    <a:pt x="769344" y="244387"/>
                  </a:lnTo>
                  <a:lnTo>
                    <a:pt x="790808" y="286817"/>
                  </a:lnTo>
                  <a:lnTo>
                    <a:pt x="823658" y="323343"/>
                  </a:lnTo>
                  <a:lnTo>
                    <a:pt x="831988" y="330759"/>
                  </a:lnTo>
                  <a:lnTo>
                    <a:pt x="849099" y="347051"/>
                  </a:lnTo>
                  <a:lnTo>
                    <a:pt x="903479" y="405526"/>
                  </a:lnTo>
                  <a:lnTo>
                    <a:pt x="937656" y="447339"/>
                  </a:lnTo>
                  <a:lnTo>
                    <a:pt x="974430" y="497291"/>
                  </a:lnTo>
                  <a:lnTo>
                    <a:pt x="1012254" y="555196"/>
                  </a:lnTo>
                  <a:lnTo>
                    <a:pt x="1049583" y="620872"/>
                  </a:lnTo>
                  <a:lnTo>
                    <a:pt x="1084872" y="694132"/>
                  </a:lnTo>
                  <a:lnTo>
                    <a:pt x="513257" y="694132"/>
                  </a:lnTo>
                  <a:lnTo>
                    <a:pt x="463952" y="704088"/>
                  </a:lnTo>
                  <a:lnTo>
                    <a:pt x="423684" y="731237"/>
                  </a:lnTo>
                  <a:lnTo>
                    <a:pt x="396532" y="771504"/>
                  </a:lnTo>
                  <a:lnTo>
                    <a:pt x="386575" y="820815"/>
                  </a:lnTo>
                  <a:lnTo>
                    <a:pt x="396532" y="870120"/>
                  </a:lnTo>
                  <a:lnTo>
                    <a:pt x="423684" y="910388"/>
                  </a:lnTo>
                  <a:lnTo>
                    <a:pt x="463952" y="937540"/>
                  </a:lnTo>
                  <a:lnTo>
                    <a:pt x="513257" y="947497"/>
                  </a:lnTo>
                  <a:lnTo>
                    <a:pt x="1161059" y="947497"/>
                  </a:lnTo>
                  <a:lnTo>
                    <a:pt x="1168059" y="994539"/>
                  </a:lnTo>
                  <a:lnTo>
                    <a:pt x="1173078" y="1043098"/>
                  </a:lnTo>
                  <a:lnTo>
                    <a:pt x="1175954" y="1093166"/>
                  </a:lnTo>
                  <a:lnTo>
                    <a:pt x="1176527" y="1144733"/>
                  </a:lnTo>
                  <a:lnTo>
                    <a:pt x="1174633" y="1197788"/>
                  </a:lnTo>
                  <a:lnTo>
                    <a:pt x="1170114" y="1252323"/>
                  </a:lnTo>
                  <a:lnTo>
                    <a:pt x="1163053" y="1251103"/>
                  </a:lnTo>
                  <a:lnTo>
                    <a:pt x="1155890" y="1250138"/>
                  </a:lnTo>
                  <a:lnTo>
                    <a:pt x="126682" y="1250138"/>
                  </a:lnTo>
                  <a:lnTo>
                    <a:pt x="77372" y="1260095"/>
                  </a:lnTo>
                  <a:lnTo>
                    <a:pt x="37104" y="1287248"/>
                  </a:lnTo>
                  <a:lnTo>
                    <a:pt x="9955" y="1327516"/>
                  </a:lnTo>
                  <a:lnTo>
                    <a:pt x="0" y="1376821"/>
                  </a:lnTo>
                  <a:lnTo>
                    <a:pt x="9955" y="1426133"/>
                  </a:lnTo>
                  <a:lnTo>
                    <a:pt x="37104" y="1466405"/>
                  </a:lnTo>
                  <a:lnTo>
                    <a:pt x="77372" y="1493559"/>
                  </a:lnTo>
                  <a:lnTo>
                    <a:pt x="126682" y="1503516"/>
                  </a:lnTo>
                  <a:lnTo>
                    <a:pt x="1109611" y="1503516"/>
                  </a:lnTo>
                  <a:lnTo>
                    <a:pt x="1091637" y="1549292"/>
                  </a:lnTo>
                  <a:lnTo>
                    <a:pt x="1071709" y="1595118"/>
                  </a:lnTo>
                  <a:lnTo>
                    <a:pt x="1049893" y="1640986"/>
                  </a:lnTo>
                  <a:lnTo>
                    <a:pt x="1026255" y="1686883"/>
                  </a:lnTo>
                  <a:lnTo>
                    <a:pt x="1000859" y="1732802"/>
                  </a:lnTo>
                  <a:lnTo>
                    <a:pt x="973771" y="1778731"/>
                  </a:lnTo>
                  <a:lnTo>
                    <a:pt x="945057" y="1824661"/>
                  </a:lnTo>
                  <a:lnTo>
                    <a:pt x="182283" y="1824661"/>
                  </a:lnTo>
                  <a:lnTo>
                    <a:pt x="132972" y="1834618"/>
                  </a:lnTo>
                  <a:lnTo>
                    <a:pt x="132035" y="1835250"/>
                  </a:lnTo>
                  <a:lnTo>
                    <a:pt x="1365030" y="1835250"/>
                  </a:lnTo>
                  <a:lnTo>
                    <a:pt x="1398211" y="1767887"/>
                  </a:lnTo>
                  <a:lnTo>
                    <a:pt x="1416703" y="1726988"/>
                  </a:lnTo>
                  <a:lnTo>
                    <a:pt x="1434056" y="1685916"/>
                  </a:lnTo>
                  <a:lnTo>
                    <a:pt x="1450240" y="1644667"/>
                  </a:lnTo>
                  <a:lnTo>
                    <a:pt x="1465225" y="1603237"/>
                  </a:lnTo>
                  <a:lnTo>
                    <a:pt x="1478982" y="1561625"/>
                  </a:lnTo>
                  <a:lnTo>
                    <a:pt x="1491481" y="1519827"/>
                  </a:lnTo>
                  <a:lnTo>
                    <a:pt x="1502692" y="1477840"/>
                  </a:lnTo>
                  <a:lnTo>
                    <a:pt x="1512585" y="1435660"/>
                  </a:lnTo>
                  <a:lnTo>
                    <a:pt x="1521130" y="1393285"/>
                  </a:lnTo>
                  <a:lnTo>
                    <a:pt x="1528298" y="1350711"/>
                  </a:lnTo>
                  <a:lnTo>
                    <a:pt x="1534058" y="1307936"/>
                  </a:lnTo>
                  <a:lnTo>
                    <a:pt x="1541211" y="1230596"/>
                  </a:lnTo>
                  <a:lnTo>
                    <a:pt x="1544382" y="1155425"/>
                  </a:lnTo>
                  <a:lnTo>
                    <a:pt x="1543828" y="1082452"/>
                  </a:lnTo>
                  <a:lnTo>
                    <a:pt x="1539804" y="1011702"/>
                  </a:lnTo>
                  <a:lnTo>
                    <a:pt x="1532569" y="943204"/>
                  </a:lnTo>
                  <a:lnTo>
                    <a:pt x="1522380" y="876984"/>
                  </a:lnTo>
                  <a:lnTo>
                    <a:pt x="1509492" y="813069"/>
                  </a:lnTo>
                  <a:lnTo>
                    <a:pt x="1494164" y="751487"/>
                  </a:lnTo>
                  <a:lnTo>
                    <a:pt x="1476653" y="692264"/>
                  </a:lnTo>
                  <a:lnTo>
                    <a:pt x="1457214" y="635429"/>
                  </a:lnTo>
                  <a:lnTo>
                    <a:pt x="1436106" y="581007"/>
                  </a:lnTo>
                  <a:lnTo>
                    <a:pt x="1413584" y="529026"/>
                  </a:lnTo>
                  <a:lnTo>
                    <a:pt x="1389907" y="479514"/>
                  </a:lnTo>
                  <a:lnTo>
                    <a:pt x="1365331" y="432497"/>
                  </a:lnTo>
                  <a:lnTo>
                    <a:pt x="1340113" y="388002"/>
                  </a:lnTo>
                  <a:lnTo>
                    <a:pt x="1314510" y="346057"/>
                  </a:lnTo>
                  <a:lnTo>
                    <a:pt x="1288779" y="306688"/>
                  </a:lnTo>
                  <a:lnTo>
                    <a:pt x="1263177" y="269924"/>
                  </a:lnTo>
                  <a:lnTo>
                    <a:pt x="1237961" y="235790"/>
                  </a:lnTo>
                  <a:lnTo>
                    <a:pt x="1213388" y="204314"/>
                  </a:lnTo>
                  <a:lnTo>
                    <a:pt x="1167198" y="149446"/>
                  </a:lnTo>
                  <a:lnTo>
                    <a:pt x="1126663" y="105535"/>
                  </a:lnTo>
                  <a:lnTo>
                    <a:pt x="1093839" y="72800"/>
                  </a:lnTo>
                  <a:lnTo>
                    <a:pt x="1059548" y="41721"/>
                  </a:lnTo>
                  <a:lnTo>
                    <a:pt x="1018016" y="15575"/>
                  </a:lnTo>
                  <a:lnTo>
                    <a:pt x="972694" y="1748"/>
                  </a:lnTo>
                  <a:lnTo>
                    <a:pt x="925999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C4885-E653-9F9B-1C72-2AA34FCB4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520" y="1882770"/>
            <a:ext cx="8910320" cy="387223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" y="6114954"/>
            <a:ext cx="8924387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grpSp>
        <p:nvGrpSpPr>
          <p:cNvPr id="4" name="object 41">
            <a:extLst>
              <a:ext uri="{FF2B5EF4-FFF2-40B4-BE49-F238E27FC236}">
                <a16:creationId xmlns:a16="http://schemas.microsoft.com/office/drawing/2014/main" id="{4AA4F7D3-F6E8-EAB2-F7FF-BD27C0DB60AC}"/>
              </a:ext>
            </a:extLst>
          </p:cNvPr>
          <p:cNvGrpSpPr/>
          <p:nvPr userDrawn="1"/>
        </p:nvGrpSpPr>
        <p:grpSpPr>
          <a:xfrm>
            <a:off x="10681097" y="5820975"/>
            <a:ext cx="651156" cy="708550"/>
            <a:chOff x="5598848" y="1620229"/>
            <a:chExt cx="2190115" cy="2383155"/>
          </a:xfrm>
        </p:grpSpPr>
        <p:pic>
          <p:nvPicPr>
            <p:cNvPr id="5" name="object 42">
              <a:extLst>
                <a:ext uri="{FF2B5EF4-FFF2-40B4-BE49-F238E27FC236}">
                  <a16:creationId xmlns:a16="http://schemas.microsoft.com/office/drawing/2014/main" id="{E917381C-8FE5-3CAD-273B-51DCDB6727F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1630" y="1899091"/>
              <a:ext cx="113817" cy="115671"/>
            </a:xfrm>
            <a:prstGeom prst="rect">
              <a:avLst/>
            </a:prstGeom>
          </p:spPr>
        </p:pic>
        <p:pic>
          <p:nvPicPr>
            <p:cNvPr id="6" name="object 43">
              <a:extLst>
                <a:ext uri="{FF2B5EF4-FFF2-40B4-BE49-F238E27FC236}">
                  <a16:creationId xmlns:a16="http://schemas.microsoft.com/office/drawing/2014/main" id="{6EC3B691-15D3-272C-C984-5D8D7AB4D44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8848" y="1620229"/>
              <a:ext cx="2189904" cy="2382902"/>
            </a:xfrm>
            <a:prstGeom prst="rect">
              <a:avLst/>
            </a:prstGeom>
          </p:spPr>
        </p:pic>
        <p:pic>
          <p:nvPicPr>
            <p:cNvPr id="7" name="object 44">
              <a:extLst>
                <a:ext uri="{FF2B5EF4-FFF2-40B4-BE49-F238E27FC236}">
                  <a16:creationId xmlns:a16="http://schemas.microsoft.com/office/drawing/2014/main" id="{26C44628-116B-F318-B8E0-DE32F2332BC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1611" y="1669224"/>
              <a:ext cx="175945" cy="178803"/>
            </a:xfrm>
            <a:prstGeom prst="rect">
              <a:avLst/>
            </a:prstGeom>
          </p:spPr>
        </p:pic>
      </p:grpSp>
      <p:sp>
        <p:nvSpPr>
          <p:cNvPr id="15" name="object 14">
            <a:extLst>
              <a:ext uri="{FF2B5EF4-FFF2-40B4-BE49-F238E27FC236}">
                <a16:creationId xmlns:a16="http://schemas.microsoft.com/office/drawing/2014/main" id="{45F4DC08-150F-4A25-716A-90191F21FDC9}"/>
              </a:ext>
            </a:extLst>
          </p:cNvPr>
          <p:cNvSpPr/>
          <p:nvPr userDrawn="1"/>
        </p:nvSpPr>
        <p:spPr>
          <a:xfrm rot="10800000">
            <a:off x="-308147" y="5862122"/>
            <a:ext cx="562114" cy="584428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01D5C4C6-F307-4C2A-EEA2-C7230077C63A}"/>
              </a:ext>
            </a:extLst>
          </p:cNvPr>
          <p:cNvSpPr/>
          <p:nvPr userDrawn="1"/>
        </p:nvSpPr>
        <p:spPr>
          <a:xfrm rot="10800000">
            <a:off x="-650" y="6776735"/>
            <a:ext cx="360745" cy="375065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ED0436A5-966C-D05D-FD27-2ED35FF09750}"/>
              </a:ext>
            </a:extLst>
          </p:cNvPr>
          <p:cNvSpPr/>
          <p:nvPr userDrawn="1"/>
        </p:nvSpPr>
        <p:spPr>
          <a:xfrm rot="10800000">
            <a:off x="8761227" y="264563"/>
            <a:ext cx="262322" cy="272735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B1D59208-AF3F-67F9-AFEE-0B79028CDC85}"/>
              </a:ext>
            </a:extLst>
          </p:cNvPr>
          <p:cNvSpPr/>
          <p:nvPr userDrawn="1"/>
        </p:nvSpPr>
        <p:spPr>
          <a:xfrm rot="10800000">
            <a:off x="8268251" y="-287815"/>
            <a:ext cx="492976" cy="512545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0AF5EC-C3A2-AE47-AC58-C795316B7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870" y="593213"/>
            <a:ext cx="8910320" cy="752109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  <a:latin typeface="Quicksan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65131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4446D-3EC5-A487-67B6-AFE74A9C4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520" y="365125"/>
            <a:ext cx="6475989" cy="4355493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A96E9-5766-B813-ED3A-78756E2A6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4520" y="4862945"/>
            <a:ext cx="6475989" cy="49137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A034B4-D92B-161B-41A1-3DE14A2FB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6347" y="6127750"/>
            <a:ext cx="892732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F387DD09-C436-5F8E-8C10-75D345EE965A}"/>
              </a:ext>
            </a:extLst>
          </p:cNvPr>
          <p:cNvSpPr/>
          <p:nvPr userDrawn="1"/>
        </p:nvSpPr>
        <p:spPr>
          <a:xfrm>
            <a:off x="7805550" y="0"/>
            <a:ext cx="4391193" cy="4355492"/>
          </a:xfrm>
          <a:custGeom>
            <a:avLst/>
            <a:gdLst/>
            <a:ahLst/>
            <a:cxnLst/>
            <a:rect l="l" t="t" r="r" b="b"/>
            <a:pathLst>
              <a:path w="4842509" h="4803140">
                <a:moveTo>
                  <a:pt x="747268" y="1282877"/>
                </a:moveTo>
                <a:lnTo>
                  <a:pt x="744347" y="1235252"/>
                </a:lnTo>
                <a:lnTo>
                  <a:pt x="735850" y="1189393"/>
                </a:lnTo>
                <a:lnTo>
                  <a:pt x="722109" y="1145654"/>
                </a:lnTo>
                <a:lnTo>
                  <a:pt x="703478" y="1104379"/>
                </a:lnTo>
                <a:lnTo>
                  <a:pt x="680313" y="1065949"/>
                </a:lnTo>
                <a:lnTo>
                  <a:pt x="652957" y="1030706"/>
                </a:lnTo>
                <a:lnTo>
                  <a:pt x="621766" y="999007"/>
                </a:lnTo>
                <a:lnTo>
                  <a:pt x="587095" y="971207"/>
                </a:lnTo>
                <a:lnTo>
                  <a:pt x="549275" y="947661"/>
                </a:lnTo>
                <a:lnTo>
                  <a:pt x="508673" y="928738"/>
                </a:lnTo>
                <a:lnTo>
                  <a:pt x="465620" y="914781"/>
                </a:lnTo>
                <a:lnTo>
                  <a:pt x="420497" y="906132"/>
                </a:lnTo>
                <a:lnTo>
                  <a:pt x="373634" y="903173"/>
                </a:lnTo>
                <a:lnTo>
                  <a:pt x="326758" y="906132"/>
                </a:lnTo>
                <a:lnTo>
                  <a:pt x="281635" y="914781"/>
                </a:lnTo>
                <a:lnTo>
                  <a:pt x="238582" y="928738"/>
                </a:lnTo>
                <a:lnTo>
                  <a:pt x="197980" y="947661"/>
                </a:lnTo>
                <a:lnTo>
                  <a:pt x="160159" y="971207"/>
                </a:lnTo>
                <a:lnTo>
                  <a:pt x="125488" y="999007"/>
                </a:lnTo>
                <a:lnTo>
                  <a:pt x="94297" y="1030706"/>
                </a:lnTo>
                <a:lnTo>
                  <a:pt x="66941" y="1065949"/>
                </a:lnTo>
                <a:lnTo>
                  <a:pt x="43776" y="1104379"/>
                </a:lnTo>
                <a:lnTo>
                  <a:pt x="25146" y="1145654"/>
                </a:lnTo>
                <a:lnTo>
                  <a:pt x="11404" y="1189393"/>
                </a:lnTo>
                <a:lnTo>
                  <a:pt x="2908" y="1235252"/>
                </a:lnTo>
                <a:lnTo>
                  <a:pt x="0" y="1282877"/>
                </a:lnTo>
                <a:lnTo>
                  <a:pt x="2908" y="1330515"/>
                </a:lnTo>
                <a:lnTo>
                  <a:pt x="11404" y="1376375"/>
                </a:lnTo>
                <a:lnTo>
                  <a:pt x="25146" y="1420126"/>
                </a:lnTo>
                <a:lnTo>
                  <a:pt x="43776" y="1461389"/>
                </a:lnTo>
                <a:lnTo>
                  <a:pt x="66941" y="1499819"/>
                </a:lnTo>
                <a:lnTo>
                  <a:pt x="94297" y="1535074"/>
                </a:lnTo>
                <a:lnTo>
                  <a:pt x="125488" y="1566773"/>
                </a:lnTo>
                <a:lnTo>
                  <a:pt x="160159" y="1594573"/>
                </a:lnTo>
                <a:lnTo>
                  <a:pt x="197980" y="1618107"/>
                </a:lnTo>
                <a:lnTo>
                  <a:pt x="238582" y="1637042"/>
                </a:lnTo>
                <a:lnTo>
                  <a:pt x="281635" y="1651000"/>
                </a:lnTo>
                <a:lnTo>
                  <a:pt x="326758" y="1659636"/>
                </a:lnTo>
                <a:lnTo>
                  <a:pt x="373634" y="1662595"/>
                </a:lnTo>
                <a:lnTo>
                  <a:pt x="420497" y="1659636"/>
                </a:lnTo>
                <a:lnTo>
                  <a:pt x="465620" y="1651000"/>
                </a:lnTo>
                <a:lnTo>
                  <a:pt x="508673" y="1637042"/>
                </a:lnTo>
                <a:lnTo>
                  <a:pt x="549275" y="1618107"/>
                </a:lnTo>
                <a:lnTo>
                  <a:pt x="587095" y="1594573"/>
                </a:lnTo>
                <a:lnTo>
                  <a:pt x="621766" y="1566773"/>
                </a:lnTo>
                <a:lnTo>
                  <a:pt x="652957" y="1535074"/>
                </a:lnTo>
                <a:lnTo>
                  <a:pt x="680313" y="1499819"/>
                </a:lnTo>
                <a:lnTo>
                  <a:pt x="703478" y="1461389"/>
                </a:lnTo>
                <a:lnTo>
                  <a:pt x="722109" y="1420126"/>
                </a:lnTo>
                <a:lnTo>
                  <a:pt x="735850" y="1376375"/>
                </a:lnTo>
                <a:lnTo>
                  <a:pt x="744347" y="1330515"/>
                </a:lnTo>
                <a:lnTo>
                  <a:pt x="747268" y="1282877"/>
                </a:lnTo>
                <a:close/>
              </a:path>
              <a:path w="4842509" h="4803140">
                <a:moveTo>
                  <a:pt x="1038237" y="2266010"/>
                </a:moveTo>
                <a:lnTo>
                  <a:pt x="1033195" y="2221458"/>
                </a:lnTo>
                <a:lnTo>
                  <a:pt x="1018806" y="2180552"/>
                </a:lnTo>
                <a:lnTo>
                  <a:pt x="996238" y="2144471"/>
                </a:lnTo>
                <a:lnTo>
                  <a:pt x="966635" y="2114385"/>
                </a:lnTo>
                <a:lnTo>
                  <a:pt x="931125" y="2091448"/>
                </a:lnTo>
                <a:lnTo>
                  <a:pt x="890879" y="2076831"/>
                </a:lnTo>
                <a:lnTo>
                  <a:pt x="847039" y="2071700"/>
                </a:lnTo>
                <a:lnTo>
                  <a:pt x="803198" y="2076831"/>
                </a:lnTo>
                <a:lnTo>
                  <a:pt x="762952" y="2091448"/>
                </a:lnTo>
                <a:lnTo>
                  <a:pt x="727456" y="2114385"/>
                </a:lnTo>
                <a:lnTo>
                  <a:pt x="697852" y="2144471"/>
                </a:lnTo>
                <a:lnTo>
                  <a:pt x="675284" y="2180552"/>
                </a:lnTo>
                <a:lnTo>
                  <a:pt x="660895" y="2221458"/>
                </a:lnTo>
                <a:lnTo>
                  <a:pt x="655840" y="2266010"/>
                </a:lnTo>
                <a:lnTo>
                  <a:pt x="660895" y="2310561"/>
                </a:lnTo>
                <a:lnTo>
                  <a:pt x="675284" y="2351455"/>
                </a:lnTo>
                <a:lnTo>
                  <a:pt x="697852" y="2387536"/>
                </a:lnTo>
                <a:lnTo>
                  <a:pt x="727456" y="2417635"/>
                </a:lnTo>
                <a:lnTo>
                  <a:pt x="762952" y="2440571"/>
                </a:lnTo>
                <a:lnTo>
                  <a:pt x="803198" y="2455189"/>
                </a:lnTo>
                <a:lnTo>
                  <a:pt x="847039" y="2460320"/>
                </a:lnTo>
                <a:lnTo>
                  <a:pt x="890879" y="2455189"/>
                </a:lnTo>
                <a:lnTo>
                  <a:pt x="931125" y="2440571"/>
                </a:lnTo>
                <a:lnTo>
                  <a:pt x="966635" y="2417635"/>
                </a:lnTo>
                <a:lnTo>
                  <a:pt x="996238" y="2387536"/>
                </a:lnTo>
                <a:lnTo>
                  <a:pt x="1018806" y="2351455"/>
                </a:lnTo>
                <a:lnTo>
                  <a:pt x="1033195" y="2310561"/>
                </a:lnTo>
                <a:lnTo>
                  <a:pt x="1038237" y="2266010"/>
                </a:lnTo>
                <a:close/>
              </a:path>
              <a:path w="4842509" h="4803140">
                <a:moveTo>
                  <a:pt x="1353693" y="196011"/>
                </a:moveTo>
                <a:lnTo>
                  <a:pt x="1349044" y="149148"/>
                </a:lnTo>
                <a:lnTo>
                  <a:pt x="1335709" y="105486"/>
                </a:lnTo>
                <a:lnTo>
                  <a:pt x="1314615" y="65989"/>
                </a:lnTo>
                <a:lnTo>
                  <a:pt x="1286675" y="31572"/>
                </a:lnTo>
                <a:lnTo>
                  <a:pt x="1252804" y="3175"/>
                </a:lnTo>
                <a:lnTo>
                  <a:pt x="1247063" y="0"/>
                </a:lnTo>
                <a:lnTo>
                  <a:pt x="1002677" y="0"/>
                </a:lnTo>
                <a:lnTo>
                  <a:pt x="963053" y="31572"/>
                </a:lnTo>
                <a:lnTo>
                  <a:pt x="935113" y="65989"/>
                </a:lnTo>
                <a:lnTo>
                  <a:pt x="914019" y="105486"/>
                </a:lnTo>
                <a:lnTo>
                  <a:pt x="900684" y="149148"/>
                </a:lnTo>
                <a:lnTo>
                  <a:pt x="896035" y="196011"/>
                </a:lnTo>
                <a:lnTo>
                  <a:pt x="900684" y="242874"/>
                </a:lnTo>
                <a:lnTo>
                  <a:pt x="914019" y="286524"/>
                </a:lnTo>
                <a:lnTo>
                  <a:pt x="935113" y="326034"/>
                </a:lnTo>
                <a:lnTo>
                  <a:pt x="963053" y="360451"/>
                </a:lnTo>
                <a:lnTo>
                  <a:pt x="996924" y="388848"/>
                </a:lnTo>
                <a:lnTo>
                  <a:pt x="1035799" y="410286"/>
                </a:lnTo>
                <a:lnTo>
                  <a:pt x="1078750" y="423837"/>
                </a:lnTo>
                <a:lnTo>
                  <a:pt x="1124864" y="428561"/>
                </a:lnTo>
                <a:lnTo>
                  <a:pt x="1170978" y="423837"/>
                </a:lnTo>
                <a:lnTo>
                  <a:pt x="1213929" y="410286"/>
                </a:lnTo>
                <a:lnTo>
                  <a:pt x="1252804" y="388848"/>
                </a:lnTo>
                <a:lnTo>
                  <a:pt x="1286675" y="360451"/>
                </a:lnTo>
                <a:lnTo>
                  <a:pt x="1314615" y="326034"/>
                </a:lnTo>
                <a:lnTo>
                  <a:pt x="1335709" y="286524"/>
                </a:lnTo>
                <a:lnTo>
                  <a:pt x="1349044" y="242874"/>
                </a:lnTo>
                <a:lnTo>
                  <a:pt x="1353693" y="196011"/>
                </a:lnTo>
                <a:close/>
              </a:path>
              <a:path w="4842509" h="4803140">
                <a:moveTo>
                  <a:pt x="2336165" y="3322891"/>
                </a:moveTo>
                <a:lnTo>
                  <a:pt x="2331415" y="3275126"/>
                </a:lnTo>
                <a:lnTo>
                  <a:pt x="2317826" y="3230638"/>
                </a:lnTo>
                <a:lnTo>
                  <a:pt x="2296325" y="3190392"/>
                </a:lnTo>
                <a:lnTo>
                  <a:pt x="2267851" y="3155315"/>
                </a:lnTo>
                <a:lnTo>
                  <a:pt x="2233333" y="3126371"/>
                </a:lnTo>
                <a:lnTo>
                  <a:pt x="2193721" y="3104527"/>
                </a:lnTo>
                <a:lnTo>
                  <a:pt x="2149945" y="3090710"/>
                </a:lnTo>
                <a:lnTo>
                  <a:pt x="2102954" y="3085896"/>
                </a:lnTo>
                <a:lnTo>
                  <a:pt x="2055952" y="3090710"/>
                </a:lnTo>
                <a:lnTo>
                  <a:pt x="2012175" y="3104527"/>
                </a:lnTo>
                <a:lnTo>
                  <a:pt x="1972564" y="3126371"/>
                </a:lnTo>
                <a:lnTo>
                  <a:pt x="1938058" y="3155315"/>
                </a:lnTo>
                <a:lnTo>
                  <a:pt x="1909572" y="3190392"/>
                </a:lnTo>
                <a:lnTo>
                  <a:pt x="1888070" y="3230638"/>
                </a:lnTo>
                <a:lnTo>
                  <a:pt x="1874494" y="3275126"/>
                </a:lnTo>
                <a:lnTo>
                  <a:pt x="1869757" y="3322891"/>
                </a:lnTo>
                <a:lnTo>
                  <a:pt x="1874494" y="3370656"/>
                </a:lnTo>
                <a:lnTo>
                  <a:pt x="1888070" y="3415144"/>
                </a:lnTo>
                <a:lnTo>
                  <a:pt x="1909572" y="3455403"/>
                </a:lnTo>
                <a:lnTo>
                  <a:pt x="1938058" y="3490480"/>
                </a:lnTo>
                <a:lnTo>
                  <a:pt x="1972564" y="3519424"/>
                </a:lnTo>
                <a:lnTo>
                  <a:pt x="2012175" y="3541280"/>
                </a:lnTo>
                <a:lnTo>
                  <a:pt x="2055952" y="3555085"/>
                </a:lnTo>
                <a:lnTo>
                  <a:pt x="2102954" y="3559899"/>
                </a:lnTo>
                <a:lnTo>
                  <a:pt x="2149945" y="3555085"/>
                </a:lnTo>
                <a:lnTo>
                  <a:pt x="2193721" y="3541280"/>
                </a:lnTo>
                <a:lnTo>
                  <a:pt x="2233333" y="3519424"/>
                </a:lnTo>
                <a:lnTo>
                  <a:pt x="2267851" y="3490480"/>
                </a:lnTo>
                <a:lnTo>
                  <a:pt x="2296325" y="3455403"/>
                </a:lnTo>
                <a:lnTo>
                  <a:pt x="2317826" y="3415144"/>
                </a:lnTo>
                <a:lnTo>
                  <a:pt x="2331415" y="3370656"/>
                </a:lnTo>
                <a:lnTo>
                  <a:pt x="2336165" y="3322891"/>
                </a:lnTo>
                <a:close/>
              </a:path>
              <a:path w="4842509" h="4803140">
                <a:moveTo>
                  <a:pt x="2815031" y="1449959"/>
                </a:moveTo>
                <a:lnTo>
                  <a:pt x="2805074" y="1400657"/>
                </a:lnTo>
                <a:lnTo>
                  <a:pt x="2777921" y="1360385"/>
                </a:lnTo>
                <a:lnTo>
                  <a:pt x="2737650" y="1333233"/>
                </a:lnTo>
                <a:lnTo>
                  <a:pt x="2688348" y="1323276"/>
                </a:lnTo>
                <a:lnTo>
                  <a:pt x="1587842" y="1323276"/>
                </a:lnTo>
                <a:lnTo>
                  <a:pt x="1594739" y="1293037"/>
                </a:lnTo>
                <a:lnTo>
                  <a:pt x="1611210" y="1231938"/>
                </a:lnTo>
                <a:lnTo>
                  <a:pt x="1635810" y="1161021"/>
                </a:lnTo>
                <a:lnTo>
                  <a:pt x="1653717" y="1120343"/>
                </a:lnTo>
                <a:lnTo>
                  <a:pt x="1674545" y="1079030"/>
                </a:lnTo>
                <a:lnTo>
                  <a:pt x="1698117" y="1037107"/>
                </a:lnTo>
                <a:lnTo>
                  <a:pt x="1724279" y="994613"/>
                </a:lnTo>
                <a:lnTo>
                  <a:pt x="1724837" y="994613"/>
                </a:lnTo>
                <a:lnTo>
                  <a:pt x="1725358" y="994778"/>
                </a:lnTo>
                <a:lnTo>
                  <a:pt x="2587726" y="994778"/>
                </a:lnTo>
                <a:lnTo>
                  <a:pt x="2588539" y="994613"/>
                </a:lnTo>
                <a:lnTo>
                  <a:pt x="2637028" y="984821"/>
                </a:lnTo>
                <a:lnTo>
                  <a:pt x="2677299" y="957668"/>
                </a:lnTo>
                <a:lnTo>
                  <a:pt x="2704452" y="917409"/>
                </a:lnTo>
                <a:lnTo>
                  <a:pt x="2714409" y="868095"/>
                </a:lnTo>
                <a:lnTo>
                  <a:pt x="2704452" y="818794"/>
                </a:lnTo>
                <a:lnTo>
                  <a:pt x="2677299" y="778522"/>
                </a:lnTo>
                <a:lnTo>
                  <a:pt x="2637028" y="751370"/>
                </a:lnTo>
                <a:lnTo>
                  <a:pt x="2587726" y="741413"/>
                </a:lnTo>
                <a:lnTo>
                  <a:pt x="1918449" y="741413"/>
                </a:lnTo>
                <a:lnTo>
                  <a:pt x="1948662" y="707326"/>
                </a:lnTo>
                <a:lnTo>
                  <a:pt x="1979866" y="672985"/>
                </a:lnTo>
                <a:lnTo>
                  <a:pt x="2012010" y="638390"/>
                </a:lnTo>
                <a:lnTo>
                  <a:pt x="2045055" y="603554"/>
                </a:lnTo>
                <a:lnTo>
                  <a:pt x="2078926" y="568502"/>
                </a:lnTo>
                <a:lnTo>
                  <a:pt x="2113610" y="533209"/>
                </a:lnTo>
                <a:lnTo>
                  <a:pt x="2149030" y="497700"/>
                </a:lnTo>
                <a:lnTo>
                  <a:pt x="2185162" y="461987"/>
                </a:lnTo>
                <a:lnTo>
                  <a:pt x="2221954" y="426072"/>
                </a:lnTo>
                <a:lnTo>
                  <a:pt x="2297303" y="353644"/>
                </a:lnTo>
                <a:lnTo>
                  <a:pt x="2414079" y="243662"/>
                </a:lnTo>
                <a:lnTo>
                  <a:pt x="2677630" y="12"/>
                </a:lnTo>
                <a:lnTo>
                  <a:pt x="2136800" y="12"/>
                </a:lnTo>
                <a:lnTo>
                  <a:pt x="2069376" y="63487"/>
                </a:lnTo>
                <a:lnTo>
                  <a:pt x="1987892" y="141401"/>
                </a:lnTo>
                <a:lnTo>
                  <a:pt x="1947964" y="180200"/>
                </a:lnTo>
                <a:lnTo>
                  <a:pt x="1908632" y="218884"/>
                </a:lnTo>
                <a:lnTo>
                  <a:pt x="1869922" y="257467"/>
                </a:lnTo>
                <a:lnTo>
                  <a:pt x="1831911" y="295948"/>
                </a:lnTo>
                <a:lnTo>
                  <a:pt x="1794637" y="334327"/>
                </a:lnTo>
                <a:lnTo>
                  <a:pt x="1758124" y="372618"/>
                </a:lnTo>
                <a:lnTo>
                  <a:pt x="1722450" y="410806"/>
                </a:lnTo>
                <a:lnTo>
                  <a:pt x="1687626" y="448906"/>
                </a:lnTo>
                <a:lnTo>
                  <a:pt x="1653730" y="486918"/>
                </a:lnTo>
                <a:lnTo>
                  <a:pt x="1620786" y="524840"/>
                </a:lnTo>
                <a:lnTo>
                  <a:pt x="1588846" y="562686"/>
                </a:lnTo>
                <a:lnTo>
                  <a:pt x="1557959" y="600443"/>
                </a:lnTo>
                <a:lnTo>
                  <a:pt x="1528152" y="638124"/>
                </a:lnTo>
                <a:lnTo>
                  <a:pt x="1499501" y="675716"/>
                </a:lnTo>
                <a:lnTo>
                  <a:pt x="1472018" y="713244"/>
                </a:lnTo>
                <a:lnTo>
                  <a:pt x="1445780" y="750697"/>
                </a:lnTo>
                <a:lnTo>
                  <a:pt x="1420812" y="788073"/>
                </a:lnTo>
                <a:lnTo>
                  <a:pt x="1397165" y="825385"/>
                </a:lnTo>
                <a:lnTo>
                  <a:pt x="1374889" y="862634"/>
                </a:lnTo>
                <a:lnTo>
                  <a:pt x="1354023" y="899820"/>
                </a:lnTo>
                <a:lnTo>
                  <a:pt x="1334604" y="936955"/>
                </a:lnTo>
                <a:lnTo>
                  <a:pt x="1316697" y="974013"/>
                </a:lnTo>
                <a:lnTo>
                  <a:pt x="1300340" y="1011021"/>
                </a:lnTo>
                <a:lnTo>
                  <a:pt x="1285570" y="1047978"/>
                </a:lnTo>
                <a:lnTo>
                  <a:pt x="1272451" y="1084884"/>
                </a:lnTo>
                <a:lnTo>
                  <a:pt x="1251242" y="1153655"/>
                </a:lnTo>
                <a:lnTo>
                  <a:pt x="1233639" y="1221536"/>
                </a:lnTo>
                <a:lnTo>
                  <a:pt x="1219492" y="1288491"/>
                </a:lnTo>
                <a:lnTo>
                  <a:pt x="1208646" y="1354493"/>
                </a:lnTo>
                <a:lnTo>
                  <a:pt x="1200962" y="1419517"/>
                </a:lnTo>
                <a:lnTo>
                  <a:pt x="1196276" y="1483499"/>
                </a:lnTo>
                <a:lnTo>
                  <a:pt x="1194447" y="1546440"/>
                </a:lnTo>
                <a:lnTo>
                  <a:pt x="1195324" y="1608264"/>
                </a:lnTo>
                <a:lnTo>
                  <a:pt x="1198753" y="1668970"/>
                </a:lnTo>
                <a:lnTo>
                  <a:pt x="1204595" y="1728508"/>
                </a:lnTo>
                <a:lnTo>
                  <a:pt x="1212684" y="1786839"/>
                </a:lnTo>
                <a:lnTo>
                  <a:pt x="1222870" y="1843925"/>
                </a:lnTo>
                <a:lnTo>
                  <a:pt x="1235024" y="1899742"/>
                </a:lnTo>
                <a:lnTo>
                  <a:pt x="1248981" y="1954237"/>
                </a:lnTo>
                <a:lnTo>
                  <a:pt x="1264589" y="2007400"/>
                </a:lnTo>
                <a:lnTo>
                  <a:pt x="1281709" y="2059178"/>
                </a:lnTo>
                <a:lnTo>
                  <a:pt x="1300175" y="2109533"/>
                </a:lnTo>
                <a:lnTo>
                  <a:pt x="1319860" y="2158441"/>
                </a:lnTo>
                <a:lnTo>
                  <a:pt x="1340586" y="2205863"/>
                </a:lnTo>
                <a:lnTo>
                  <a:pt x="1362227" y="2251748"/>
                </a:lnTo>
                <a:lnTo>
                  <a:pt x="1384617" y="2296083"/>
                </a:lnTo>
                <a:lnTo>
                  <a:pt x="1407617" y="2338819"/>
                </a:lnTo>
                <a:lnTo>
                  <a:pt x="1431074" y="2379916"/>
                </a:lnTo>
                <a:lnTo>
                  <a:pt x="1454835" y="2419350"/>
                </a:lnTo>
                <a:lnTo>
                  <a:pt x="1478749" y="2457081"/>
                </a:lnTo>
                <a:lnTo>
                  <a:pt x="1502676" y="2493073"/>
                </a:lnTo>
                <a:lnTo>
                  <a:pt x="1526451" y="2527300"/>
                </a:lnTo>
                <a:lnTo>
                  <a:pt x="1549946" y="2559710"/>
                </a:lnTo>
                <a:lnTo>
                  <a:pt x="1572983" y="2590266"/>
                </a:lnTo>
                <a:lnTo>
                  <a:pt x="1617141" y="2645714"/>
                </a:lnTo>
                <a:lnTo>
                  <a:pt x="1657718" y="2693352"/>
                </a:lnTo>
                <a:lnTo>
                  <a:pt x="1693532" y="2732887"/>
                </a:lnTo>
                <a:lnTo>
                  <a:pt x="1723364" y="2764040"/>
                </a:lnTo>
                <a:lnTo>
                  <a:pt x="1754289" y="2794431"/>
                </a:lnTo>
                <a:lnTo>
                  <a:pt x="1791779" y="2824124"/>
                </a:lnTo>
                <a:lnTo>
                  <a:pt x="1853996" y="2847721"/>
                </a:lnTo>
                <a:lnTo>
                  <a:pt x="1886724" y="2850654"/>
                </a:lnTo>
                <a:lnTo>
                  <a:pt x="1923973" y="2846857"/>
                </a:lnTo>
                <a:lnTo>
                  <a:pt x="1993277" y="2816644"/>
                </a:lnTo>
                <a:lnTo>
                  <a:pt x="2022830" y="2790367"/>
                </a:lnTo>
                <a:lnTo>
                  <a:pt x="2050745" y="2749880"/>
                </a:lnTo>
                <a:lnTo>
                  <a:pt x="2066505" y="2705011"/>
                </a:lnTo>
                <a:lnTo>
                  <a:pt x="2070239" y="2658224"/>
                </a:lnTo>
                <a:lnTo>
                  <a:pt x="2062073" y="2611996"/>
                </a:lnTo>
                <a:lnTo>
                  <a:pt x="2042134" y="2568778"/>
                </a:lnTo>
                <a:lnTo>
                  <a:pt x="2010562" y="2531059"/>
                </a:lnTo>
                <a:lnTo>
                  <a:pt x="2002307" y="2523312"/>
                </a:lnTo>
                <a:lnTo>
                  <a:pt x="1986203" y="2507475"/>
                </a:lnTo>
                <a:lnTo>
                  <a:pt x="1934933" y="2452725"/>
                </a:lnTo>
                <a:lnTo>
                  <a:pt x="1902015" y="2414397"/>
                </a:lnTo>
                <a:lnTo>
                  <a:pt x="1865718" y="2369159"/>
                </a:lnTo>
                <a:lnTo>
                  <a:pt x="1827174" y="2317305"/>
                </a:lnTo>
                <a:lnTo>
                  <a:pt x="1787486" y="2259114"/>
                </a:lnTo>
                <a:lnTo>
                  <a:pt x="1747786" y="2194903"/>
                </a:lnTo>
                <a:lnTo>
                  <a:pt x="1709204" y="2124951"/>
                </a:lnTo>
                <a:lnTo>
                  <a:pt x="2085060" y="2124951"/>
                </a:lnTo>
                <a:lnTo>
                  <a:pt x="2134362" y="2114994"/>
                </a:lnTo>
                <a:lnTo>
                  <a:pt x="2174633" y="2087841"/>
                </a:lnTo>
                <a:lnTo>
                  <a:pt x="2201786" y="2047582"/>
                </a:lnTo>
                <a:lnTo>
                  <a:pt x="2211743" y="1998268"/>
                </a:lnTo>
                <a:lnTo>
                  <a:pt x="2201786" y="1948967"/>
                </a:lnTo>
                <a:lnTo>
                  <a:pt x="2174633" y="1908695"/>
                </a:lnTo>
                <a:lnTo>
                  <a:pt x="2134362" y="1881543"/>
                </a:lnTo>
                <a:lnTo>
                  <a:pt x="2085060" y="1871586"/>
                </a:lnTo>
                <a:lnTo>
                  <a:pt x="1607959" y="1871586"/>
                </a:lnTo>
                <a:lnTo>
                  <a:pt x="1595729" y="1825244"/>
                </a:lnTo>
                <a:lnTo>
                  <a:pt x="1585214" y="1777720"/>
                </a:lnTo>
                <a:lnTo>
                  <a:pt x="1576565" y="1729054"/>
                </a:lnTo>
                <a:lnTo>
                  <a:pt x="1569910" y="1679295"/>
                </a:lnTo>
                <a:lnTo>
                  <a:pt x="1565402" y="1628482"/>
                </a:lnTo>
                <a:lnTo>
                  <a:pt x="1563192" y="1576641"/>
                </a:lnTo>
                <a:lnTo>
                  <a:pt x="2688348" y="1576641"/>
                </a:lnTo>
                <a:lnTo>
                  <a:pt x="2737650" y="1566697"/>
                </a:lnTo>
                <a:lnTo>
                  <a:pt x="2777921" y="1539544"/>
                </a:lnTo>
                <a:lnTo>
                  <a:pt x="2805074" y="1499273"/>
                </a:lnTo>
                <a:lnTo>
                  <a:pt x="2815031" y="1449959"/>
                </a:lnTo>
                <a:close/>
              </a:path>
              <a:path w="4842509" h="4803140">
                <a:moveTo>
                  <a:pt x="3022498" y="1998268"/>
                </a:moveTo>
                <a:lnTo>
                  <a:pt x="3012541" y="1948967"/>
                </a:lnTo>
                <a:lnTo>
                  <a:pt x="2985389" y="1908695"/>
                </a:lnTo>
                <a:lnTo>
                  <a:pt x="2945130" y="1881543"/>
                </a:lnTo>
                <a:lnTo>
                  <a:pt x="2895816" y="1871586"/>
                </a:lnTo>
                <a:lnTo>
                  <a:pt x="2492959" y="1871586"/>
                </a:lnTo>
                <a:lnTo>
                  <a:pt x="2443645" y="1881543"/>
                </a:lnTo>
                <a:lnTo>
                  <a:pt x="2403373" y="1908695"/>
                </a:lnTo>
                <a:lnTo>
                  <a:pt x="2376220" y="1948967"/>
                </a:lnTo>
                <a:lnTo>
                  <a:pt x="2366264" y="1998268"/>
                </a:lnTo>
                <a:lnTo>
                  <a:pt x="2376220" y="2047582"/>
                </a:lnTo>
                <a:lnTo>
                  <a:pt x="2403373" y="2087854"/>
                </a:lnTo>
                <a:lnTo>
                  <a:pt x="2443645" y="2114994"/>
                </a:lnTo>
                <a:lnTo>
                  <a:pt x="2492959" y="2124951"/>
                </a:lnTo>
                <a:lnTo>
                  <a:pt x="2895816" y="2124951"/>
                </a:lnTo>
                <a:lnTo>
                  <a:pt x="2945130" y="2114994"/>
                </a:lnTo>
                <a:lnTo>
                  <a:pt x="2985389" y="2087854"/>
                </a:lnTo>
                <a:lnTo>
                  <a:pt x="3012541" y="2047582"/>
                </a:lnTo>
                <a:lnTo>
                  <a:pt x="3022498" y="1998268"/>
                </a:lnTo>
                <a:close/>
              </a:path>
              <a:path w="4842509" h="4803140">
                <a:moveTo>
                  <a:pt x="3290455" y="860463"/>
                </a:moveTo>
                <a:lnTo>
                  <a:pt x="3285413" y="815911"/>
                </a:lnTo>
                <a:lnTo>
                  <a:pt x="3271024" y="775017"/>
                </a:lnTo>
                <a:lnTo>
                  <a:pt x="3248456" y="738936"/>
                </a:lnTo>
                <a:lnTo>
                  <a:pt x="3218853" y="708850"/>
                </a:lnTo>
                <a:lnTo>
                  <a:pt x="3183344" y="685914"/>
                </a:lnTo>
                <a:lnTo>
                  <a:pt x="3143097" y="671296"/>
                </a:lnTo>
                <a:lnTo>
                  <a:pt x="3099257" y="666165"/>
                </a:lnTo>
                <a:lnTo>
                  <a:pt x="3055429" y="671296"/>
                </a:lnTo>
                <a:lnTo>
                  <a:pt x="3015183" y="685914"/>
                </a:lnTo>
                <a:lnTo>
                  <a:pt x="2979674" y="708850"/>
                </a:lnTo>
                <a:lnTo>
                  <a:pt x="2950070" y="738936"/>
                </a:lnTo>
                <a:lnTo>
                  <a:pt x="2927502" y="775017"/>
                </a:lnTo>
                <a:lnTo>
                  <a:pt x="2913113" y="815911"/>
                </a:lnTo>
                <a:lnTo>
                  <a:pt x="2908058" y="860463"/>
                </a:lnTo>
                <a:lnTo>
                  <a:pt x="2913113" y="905027"/>
                </a:lnTo>
                <a:lnTo>
                  <a:pt x="2927502" y="945921"/>
                </a:lnTo>
                <a:lnTo>
                  <a:pt x="2950070" y="982002"/>
                </a:lnTo>
                <a:lnTo>
                  <a:pt x="2979674" y="1012088"/>
                </a:lnTo>
                <a:lnTo>
                  <a:pt x="3015183" y="1035024"/>
                </a:lnTo>
                <a:lnTo>
                  <a:pt x="3055429" y="1049642"/>
                </a:lnTo>
                <a:lnTo>
                  <a:pt x="3099257" y="1054773"/>
                </a:lnTo>
                <a:lnTo>
                  <a:pt x="3143097" y="1049642"/>
                </a:lnTo>
                <a:lnTo>
                  <a:pt x="3183344" y="1035024"/>
                </a:lnTo>
                <a:lnTo>
                  <a:pt x="3218853" y="1012088"/>
                </a:lnTo>
                <a:lnTo>
                  <a:pt x="3248456" y="982002"/>
                </a:lnTo>
                <a:lnTo>
                  <a:pt x="3271024" y="945921"/>
                </a:lnTo>
                <a:lnTo>
                  <a:pt x="3285413" y="905027"/>
                </a:lnTo>
                <a:lnTo>
                  <a:pt x="3290455" y="860463"/>
                </a:lnTo>
                <a:close/>
              </a:path>
              <a:path w="4842509" h="4803140">
                <a:moveTo>
                  <a:pt x="3455378" y="1436839"/>
                </a:moveTo>
                <a:lnTo>
                  <a:pt x="3449624" y="1393291"/>
                </a:lnTo>
                <a:lnTo>
                  <a:pt x="3433368" y="1354150"/>
                </a:lnTo>
                <a:lnTo>
                  <a:pt x="3408159" y="1320990"/>
                </a:lnTo>
                <a:lnTo>
                  <a:pt x="3375533" y="1295374"/>
                </a:lnTo>
                <a:lnTo>
                  <a:pt x="3337026" y="1278864"/>
                </a:lnTo>
                <a:lnTo>
                  <a:pt x="3294164" y="1273009"/>
                </a:lnTo>
                <a:lnTo>
                  <a:pt x="3251314" y="1278864"/>
                </a:lnTo>
                <a:lnTo>
                  <a:pt x="3212795" y="1295374"/>
                </a:lnTo>
                <a:lnTo>
                  <a:pt x="3180169" y="1320990"/>
                </a:lnTo>
                <a:lnTo>
                  <a:pt x="3154959" y="1354150"/>
                </a:lnTo>
                <a:lnTo>
                  <a:pt x="3138716" y="1393291"/>
                </a:lnTo>
                <a:lnTo>
                  <a:pt x="3132950" y="1436839"/>
                </a:lnTo>
                <a:lnTo>
                  <a:pt x="3138716" y="1480388"/>
                </a:lnTo>
                <a:lnTo>
                  <a:pt x="3154959" y="1519529"/>
                </a:lnTo>
                <a:lnTo>
                  <a:pt x="3180169" y="1552689"/>
                </a:lnTo>
                <a:lnTo>
                  <a:pt x="3212795" y="1578305"/>
                </a:lnTo>
                <a:lnTo>
                  <a:pt x="3251314" y="1594815"/>
                </a:lnTo>
                <a:lnTo>
                  <a:pt x="3294164" y="1600669"/>
                </a:lnTo>
                <a:lnTo>
                  <a:pt x="3337026" y="1594815"/>
                </a:lnTo>
                <a:lnTo>
                  <a:pt x="3375533" y="1578305"/>
                </a:lnTo>
                <a:lnTo>
                  <a:pt x="3408159" y="1552689"/>
                </a:lnTo>
                <a:lnTo>
                  <a:pt x="3433368" y="1519529"/>
                </a:lnTo>
                <a:lnTo>
                  <a:pt x="3449624" y="1480388"/>
                </a:lnTo>
                <a:lnTo>
                  <a:pt x="3455378" y="1436839"/>
                </a:lnTo>
                <a:close/>
              </a:path>
              <a:path w="4842509" h="4803140">
                <a:moveTo>
                  <a:pt x="3677882" y="141617"/>
                </a:moveTo>
                <a:lnTo>
                  <a:pt x="3669868" y="91109"/>
                </a:lnTo>
                <a:lnTo>
                  <a:pt x="3647541" y="47244"/>
                </a:lnTo>
                <a:lnTo>
                  <a:pt x="3613505" y="12661"/>
                </a:lnTo>
                <a:lnTo>
                  <a:pt x="3589439" y="0"/>
                </a:lnTo>
                <a:lnTo>
                  <a:pt x="3451847" y="0"/>
                </a:lnTo>
                <a:lnTo>
                  <a:pt x="3427780" y="12661"/>
                </a:lnTo>
                <a:lnTo>
                  <a:pt x="3393744" y="47244"/>
                </a:lnTo>
                <a:lnTo>
                  <a:pt x="3371418" y="91109"/>
                </a:lnTo>
                <a:lnTo>
                  <a:pt x="3363404" y="141617"/>
                </a:lnTo>
                <a:lnTo>
                  <a:pt x="3371418" y="192125"/>
                </a:lnTo>
                <a:lnTo>
                  <a:pt x="3393744" y="235991"/>
                </a:lnTo>
                <a:lnTo>
                  <a:pt x="3427780" y="270573"/>
                </a:lnTo>
                <a:lnTo>
                  <a:pt x="3470935" y="293268"/>
                </a:lnTo>
                <a:lnTo>
                  <a:pt x="3520643" y="301409"/>
                </a:lnTo>
                <a:lnTo>
                  <a:pt x="3570338" y="293268"/>
                </a:lnTo>
                <a:lnTo>
                  <a:pt x="3613505" y="270573"/>
                </a:lnTo>
                <a:lnTo>
                  <a:pt x="3647541" y="235991"/>
                </a:lnTo>
                <a:lnTo>
                  <a:pt x="3669868" y="192125"/>
                </a:lnTo>
                <a:lnTo>
                  <a:pt x="3677882" y="141617"/>
                </a:lnTo>
                <a:close/>
              </a:path>
              <a:path w="4842509" h="4803140">
                <a:moveTo>
                  <a:pt x="3887127" y="709460"/>
                </a:moveTo>
                <a:lnTo>
                  <a:pt x="3882085" y="664908"/>
                </a:lnTo>
                <a:lnTo>
                  <a:pt x="3867696" y="624001"/>
                </a:lnTo>
                <a:lnTo>
                  <a:pt x="3845128" y="587933"/>
                </a:lnTo>
                <a:lnTo>
                  <a:pt x="3815524" y="557834"/>
                </a:lnTo>
                <a:lnTo>
                  <a:pt x="3780015" y="534898"/>
                </a:lnTo>
                <a:lnTo>
                  <a:pt x="3739769" y="520280"/>
                </a:lnTo>
                <a:lnTo>
                  <a:pt x="3695928" y="515150"/>
                </a:lnTo>
                <a:lnTo>
                  <a:pt x="3652101" y="520280"/>
                </a:lnTo>
                <a:lnTo>
                  <a:pt x="3611854" y="534898"/>
                </a:lnTo>
                <a:lnTo>
                  <a:pt x="3576345" y="557834"/>
                </a:lnTo>
                <a:lnTo>
                  <a:pt x="3546741" y="587933"/>
                </a:lnTo>
                <a:lnTo>
                  <a:pt x="3524173" y="624001"/>
                </a:lnTo>
                <a:lnTo>
                  <a:pt x="3509784" y="664908"/>
                </a:lnTo>
                <a:lnTo>
                  <a:pt x="3504730" y="709460"/>
                </a:lnTo>
                <a:lnTo>
                  <a:pt x="3509784" y="754011"/>
                </a:lnTo>
                <a:lnTo>
                  <a:pt x="3524173" y="794918"/>
                </a:lnTo>
                <a:lnTo>
                  <a:pt x="3546741" y="830986"/>
                </a:lnTo>
                <a:lnTo>
                  <a:pt x="3576345" y="861085"/>
                </a:lnTo>
                <a:lnTo>
                  <a:pt x="3611854" y="884021"/>
                </a:lnTo>
                <a:lnTo>
                  <a:pt x="3652101" y="898639"/>
                </a:lnTo>
                <a:lnTo>
                  <a:pt x="3695928" y="903770"/>
                </a:lnTo>
                <a:lnTo>
                  <a:pt x="3739769" y="898639"/>
                </a:lnTo>
                <a:lnTo>
                  <a:pt x="3780015" y="884021"/>
                </a:lnTo>
                <a:lnTo>
                  <a:pt x="3815524" y="861085"/>
                </a:lnTo>
                <a:lnTo>
                  <a:pt x="3845128" y="830986"/>
                </a:lnTo>
                <a:lnTo>
                  <a:pt x="3867696" y="794918"/>
                </a:lnTo>
                <a:lnTo>
                  <a:pt x="3882085" y="754011"/>
                </a:lnTo>
                <a:lnTo>
                  <a:pt x="3887127" y="709460"/>
                </a:lnTo>
                <a:close/>
              </a:path>
              <a:path w="4842509" h="4803140">
                <a:moveTo>
                  <a:pt x="4802949" y="2817431"/>
                </a:moveTo>
                <a:lnTo>
                  <a:pt x="4797895" y="2772880"/>
                </a:lnTo>
                <a:lnTo>
                  <a:pt x="4783518" y="2731973"/>
                </a:lnTo>
                <a:lnTo>
                  <a:pt x="4760950" y="2695892"/>
                </a:lnTo>
                <a:lnTo>
                  <a:pt x="4731334" y="2665806"/>
                </a:lnTo>
                <a:lnTo>
                  <a:pt x="4695837" y="2642870"/>
                </a:lnTo>
                <a:lnTo>
                  <a:pt x="4655591" y="2628252"/>
                </a:lnTo>
                <a:lnTo>
                  <a:pt x="4611751" y="2623121"/>
                </a:lnTo>
                <a:lnTo>
                  <a:pt x="4567910" y="2628252"/>
                </a:lnTo>
                <a:lnTo>
                  <a:pt x="4527664" y="2642870"/>
                </a:lnTo>
                <a:lnTo>
                  <a:pt x="4492168" y="2665806"/>
                </a:lnTo>
                <a:lnTo>
                  <a:pt x="4462551" y="2695892"/>
                </a:lnTo>
                <a:lnTo>
                  <a:pt x="4439983" y="2731973"/>
                </a:lnTo>
                <a:lnTo>
                  <a:pt x="4425607" y="2772880"/>
                </a:lnTo>
                <a:lnTo>
                  <a:pt x="4420552" y="2817431"/>
                </a:lnTo>
                <a:lnTo>
                  <a:pt x="4425607" y="2861983"/>
                </a:lnTo>
                <a:lnTo>
                  <a:pt x="4439983" y="2902877"/>
                </a:lnTo>
                <a:lnTo>
                  <a:pt x="4462551" y="2938957"/>
                </a:lnTo>
                <a:lnTo>
                  <a:pt x="4492168" y="2969056"/>
                </a:lnTo>
                <a:lnTo>
                  <a:pt x="4527664" y="2991993"/>
                </a:lnTo>
                <a:lnTo>
                  <a:pt x="4567910" y="3006610"/>
                </a:lnTo>
                <a:lnTo>
                  <a:pt x="4611751" y="3011741"/>
                </a:lnTo>
                <a:lnTo>
                  <a:pt x="4655591" y="3006610"/>
                </a:lnTo>
                <a:lnTo>
                  <a:pt x="4695837" y="2991993"/>
                </a:lnTo>
                <a:lnTo>
                  <a:pt x="4731334" y="2969056"/>
                </a:lnTo>
                <a:lnTo>
                  <a:pt x="4760950" y="2938957"/>
                </a:lnTo>
                <a:lnTo>
                  <a:pt x="4783518" y="2902877"/>
                </a:lnTo>
                <a:lnTo>
                  <a:pt x="4797895" y="2861983"/>
                </a:lnTo>
                <a:lnTo>
                  <a:pt x="4802949" y="2817431"/>
                </a:lnTo>
                <a:close/>
              </a:path>
              <a:path w="4842509" h="4803140">
                <a:moveTo>
                  <a:pt x="4841951" y="3202800"/>
                </a:moveTo>
                <a:lnTo>
                  <a:pt x="4773104" y="3204997"/>
                </a:lnTo>
                <a:lnTo>
                  <a:pt x="4732858" y="3219615"/>
                </a:lnTo>
                <a:lnTo>
                  <a:pt x="4697349" y="3242551"/>
                </a:lnTo>
                <a:lnTo>
                  <a:pt x="4667745" y="3272650"/>
                </a:lnTo>
                <a:lnTo>
                  <a:pt x="4645177" y="3308718"/>
                </a:lnTo>
                <a:lnTo>
                  <a:pt x="4630788" y="3349625"/>
                </a:lnTo>
                <a:lnTo>
                  <a:pt x="4625746" y="3394176"/>
                </a:lnTo>
                <a:lnTo>
                  <a:pt x="4630788" y="3438728"/>
                </a:lnTo>
                <a:lnTo>
                  <a:pt x="4645177" y="3479635"/>
                </a:lnTo>
                <a:lnTo>
                  <a:pt x="4667745" y="3515703"/>
                </a:lnTo>
                <a:lnTo>
                  <a:pt x="4697349" y="3545802"/>
                </a:lnTo>
                <a:lnTo>
                  <a:pt x="4732858" y="3568738"/>
                </a:lnTo>
                <a:lnTo>
                  <a:pt x="4773104" y="3583355"/>
                </a:lnTo>
                <a:lnTo>
                  <a:pt x="4816945" y="3588486"/>
                </a:lnTo>
                <a:lnTo>
                  <a:pt x="4841951" y="3585553"/>
                </a:lnTo>
                <a:lnTo>
                  <a:pt x="4841951" y="3202800"/>
                </a:lnTo>
                <a:close/>
              </a:path>
              <a:path w="4842509" h="4803140">
                <a:moveTo>
                  <a:pt x="4841951" y="1842350"/>
                </a:moveTo>
                <a:lnTo>
                  <a:pt x="4807712" y="1875828"/>
                </a:lnTo>
                <a:lnTo>
                  <a:pt x="4783315" y="1910905"/>
                </a:lnTo>
                <a:lnTo>
                  <a:pt x="4765014" y="1950059"/>
                </a:lnTo>
                <a:lnTo>
                  <a:pt x="4753534" y="1992579"/>
                </a:lnTo>
                <a:lnTo>
                  <a:pt x="4749546" y="2037765"/>
                </a:lnTo>
                <a:lnTo>
                  <a:pt x="4753534" y="2082939"/>
                </a:lnTo>
                <a:lnTo>
                  <a:pt x="4765014" y="2125459"/>
                </a:lnTo>
                <a:lnTo>
                  <a:pt x="4783315" y="2164626"/>
                </a:lnTo>
                <a:lnTo>
                  <a:pt x="4807712" y="2199703"/>
                </a:lnTo>
                <a:lnTo>
                  <a:pt x="4837519" y="2229993"/>
                </a:lnTo>
                <a:lnTo>
                  <a:pt x="4841951" y="2233180"/>
                </a:lnTo>
                <a:lnTo>
                  <a:pt x="4841951" y="1842350"/>
                </a:lnTo>
                <a:close/>
              </a:path>
              <a:path w="4842509" h="4803140">
                <a:moveTo>
                  <a:pt x="4841951" y="573493"/>
                </a:moveTo>
                <a:lnTo>
                  <a:pt x="4189387" y="573493"/>
                </a:lnTo>
                <a:lnTo>
                  <a:pt x="4140073" y="583450"/>
                </a:lnTo>
                <a:lnTo>
                  <a:pt x="4099814" y="610603"/>
                </a:lnTo>
                <a:lnTo>
                  <a:pt x="4072674" y="650875"/>
                </a:lnTo>
                <a:lnTo>
                  <a:pt x="4062730" y="700176"/>
                </a:lnTo>
                <a:lnTo>
                  <a:pt x="4072674" y="749490"/>
                </a:lnTo>
                <a:lnTo>
                  <a:pt x="4099814" y="789749"/>
                </a:lnTo>
                <a:lnTo>
                  <a:pt x="4140073" y="816902"/>
                </a:lnTo>
                <a:lnTo>
                  <a:pt x="4189387" y="826858"/>
                </a:lnTo>
                <a:lnTo>
                  <a:pt x="4767542" y="826858"/>
                </a:lnTo>
                <a:lnTo>
                  <a:pt x="4736668" y="864552"/>
                </a:lnTo>
                <a:lnTo>
                  <a:pt x="4705045" y="902195"/>
                </a:lnTo>
                <a:lnTo>
                  <a:pt x="4672723" y="939787"/>
                </a:lnTo>
                <a:lnTo>
                  <a:pt x="4639742" y="977303"/>
                </a:lnTo>
                <a:lnTo>
                  <a:pt x="4606137" y="1014742"/>
                </a:lnTo>
                <a:lnTo>
                  <a:pt x="4571949" y="1052106"/>
                </a:lnTo>
                <a:lnTo>
                  <a:pt x="4537214" y="1089380"/>
                </a:lnTo>
                <a:lnTo>
                  <a:pt x="4501985" y="1126578"/>
                </a:lnTo>
                <a:lnTo>
                  <a:pt x="4466285" y="1163675"/>
                </a:lnTo>
                <a:lnTo>
                  <a:pt x="4430166" y="1200658"/>
                </a:lnTo>
                <a:lnTo>
                  <a:pt x="4393654" y="1237538"/>
                </a:lnTo>
                <a:lnTo>
                  <a:pt x="4356811" y="1274305"/>
                </a:lnTo>
                <a:lnTo>
                  <a:pt x="4319663" y="1310957"/>
                </a:lnTo>
                <a:lnTo>
                  <a:pt x="4282249" y="1347470"/>
                </a:lnTo>
                <a:lnTo>
                  <a:pt x="4206786" y="1420114"/>
                </a:lnTo>
                <a:lnTo>
                  <a:pt x="4092625" y="1527962"/>
                </a:lnTo>
                <a:lnTo>
                  <a:pt x="3735552" y="1858314"/>
                </a:lnTo>
                <a:lnTo>
                  <a:pt x="3567468" y="2015528"/>
                </a:lnTo>
                <a:lnTo>
                  <a:pt x="3485985" y="2093442"/>
                </a:lnTo>
                <a:lnTo>
                  <a:pt x="3446056" y="2132241"/>
                </a:lnTo>
                <a:lnTo>
                  <a:pt x="3406711" y="2170925"/>
                </a:lnTo>
                <a:lnTo>
                  <a:pt x="3368014" y="2209508"/>
                </a:lnTo>
                <a:lnTo>
                  <a:pt x="3330003" y="2247989"/>
                </a:lnTo>
                <a:lnTo>
                  <a:pt x="3292716" y="2286381"/>
                </a:lnTo>
                <a:lnTo>
                  <a:pt x="3256216" y="2324658"/>
                </a:lnTo>
                <a:lnTo>
                  <a:pt x="3220529" y="2362860"/>
                </a:lnTo>
                <a:lnTo>
                  <a:pt x="3185718" y="2400960"/>
                </a:lnTo>
                <a:lnTo>
                  <a:pt x="3151809" y="2438971"/>
                </a:lnTo>
                <a:lnTo>
                  <a:pt x="3118866" y="2476893"/>
                </a:lnTo>
                <a:lnTo>
                  <a:pt x="3086925" y="2514727"/>
                </a:lnTo>
                <a:lnTo>
                  <a:pt x="3056039" y="2552484"/>
                </a:lnTo>
                <a:lnTo>
                  <a:pt x="3026245" y="2590165"/>
                </a:lnTo>
                <a:lnTo>
                  <a:pt x="2997581" y="2627757"/>
                </a:lnTo>
                <a:lnTo>
                  <a:pt x="2970111" y="2665285"/>
                </a:lnTo>
                <a:lnTo>
                  <a:pt x="2943860" y="2702737"/>
                </a:lnTo>
                <a:lnTo>
                  <a:pt x="2918904" y="2740126"/>
                </a:lnTo>
                <a:lnTo>
                  <a:pt x="2895257" y="2777439"/>
                </a:lnTo>
                <a:lnTo>
                  <a:pt x="2872981" y="2814688"/>
                </a:lnTo>
                <a:lnTo>
                  <a:pt x="2852102" y="2851874"/>
                </a:lnTo>
                <a:lnTo>
                  <a:pt x="2832697" y="2888996"/>
                </a:lnTo>
                <a:lnTo>
                  <a:pt x="2814790" y="2926054"/>
                </a:lnTo>
                <a:lnTo>
                  <a:pt x="2798432" y="2963075"/>
                </a:lnTo>
                <a:lnTo>
                  <a:pt x="2783662" y="3000032"/>
                </a:lnTo>
                <a:lnTo>
                  <a:pt x="2770543" y="3036938"/>
                </a:lnTo>
                <a:lnTo>
                  <a:pt x="2749334" y="3105696"/>
                </a:lnTo>
                <a:lnTo>
                  <a:pt x="2731732" y="3173577"/>
                </a:lnTo>
                <a:lnTo>
                  <a:pt x="2717584" y="3240532"/>
                </a:lnTo>
                <a:lnTo>
                  <a:pt x="2706751" y="3306546"/>
                </a:lnTo>
                <a:lnTo>
                  <a:pt x="2699054" y="3371558"/>
                </a:lnTo>
                <a:lnTo>
                  <a:pt x="2694368" y="3435553"/>
                </a:lnTo>
                <a:lnTo>
                  <a:pt x="2692539" y="3498481"/>
                </a:lnTo>
                <a:lnTo>
                  <a:pt x="2693416" y="3560318"/>
                </a:lnTo>
                <a:lnTo>
                  <a:pt x="2696845" y="3621024"/>
                </a:lnTo>
                <a:lnTo>
                  <a:pt x="2702687" y="3680549"/>
                </a:lnTo>
                <a:lnTo>
                  <a:pt x="2710777" y="3738880"/>
                </a:lnTo>
                <a:lnTo>
                  <a:pt x="2720975" y="3795979"/>
                </a:lnTo>
                <a:lnTo>
                  <a:pt x="2733116" y="3851795"/>
                </a:lnTo>
                <a:lnTo>
                  <a:pt x="2747073" y="3906291"/>
                </a:lnTo>
                <a:lnTo>
                  <a:pt x="2762681" y="3959453"/>
                </a:lnTo>
                <a:lnTo>
                  <a:pt x="2779801" y="4011231"/>
                </a:lnTo>
                <a:lnTo>
                  <a:pt x="2798267" y="4061587"/>
                </a:lnTo>
                <a:lnTo>
                  <a:pt x="2817952" y="4110494"/>
                </a:lnTo>
                <a:lnTo>
                  <a:pt x="2838678" y="4157903"/>
                </a:lnTo>
                <a:lnTo>
                  <a:pt x="2860319" y="4203801"/>
                </a:lnTo>
                <a:lnTo>
                  <a:pt x="2882709" y="4248137"/>
                </a:lnTo>
                <a:lnTo>
                  <a:pt x="2905709" y="4290860"/>
                </a:lnTo>
                <a:lnTo>
                  <a:pt x="2929166" y="4331970"/>
                </a:lnTo>
                <a:lnTo>
                  <a:pt x="2952927" y="4371403"/>
                </a:lnTo>
                <a:lnTo>
                  <a:pt x="2976854" y="4409135"/>
                </a:lnTo>
                <a:lnTo>
                  <a:pt x="3000768" y="4445127"/>
                </a:lnTo>
                <a:lnTo>
                  <a:pt x="3024555" y="4479353"/>
                </a:lnTo>
                <a:lnTo>
                  <a:pt x="3048038" y="4511764"/>
                </a:lnTo>
                <a:lnTo>
                  <a:pt x="3071076" y="4542320"/>
                </a:lnTo>
                <a:lnTo>
                  <a:pt x="3115233" y="4597768"/>
                </a:lnTo>
                <a:lnTo>
                  <a:pt x="3155810" y="4645406"/>
                </a:lnTo>
                <a:lnTo>
                  <a:pt x="3191624" y="4684941"/>
                </a:lnTo>
                <a:lnTo>
                  <a:pt x="3221456" y="4716094"/>
                </a:lnTo>
                <a:lnTo>
                  <a:pt x="3252393" y="4746498"/>
                </a:lnTo>
                <a:lnTo>
                  <a:pt x="3289871" y="4776190"/>
                </a:lnTo>
                <a:lnTo>
                  <a:pt x="3352101" y="4799800"/>
                </a:lnTo>
                <a:lnTo>
                  <a:pt x="3384816" y="4802733"/>
                </a:lnTo>
                <a:lnTo>
                  <a:pt x="3422065" y="4798923"/>
                </a:lnTo>
                <a:lnTo>
                  <a:pt x="3491369" y="4768710"/>
                </a:lnTo>
                <a:lnTo>
                  <a:pt x="3520922" y="4742446"/>
                </a:lnTo>
                <a:lnTo>
                  <a:pt x="3548837" y="4701959"/>
                </a:lnTo>
                <a:lnTo>
                  <a:pt x="3564598" y="4657090"/>
                </a:lnTo>
                <a:lnTo>
                  <a:pt x="3568331" y="4610303"/>
                </a:lnTo>
                <a:lnTo>
                  <a:pt x="3560165" y="4564062"/>
                </a:lnTo>
                <a:lnTo>
                  <a:pt x="3540239" y="4520857"/>
                </a:lnTo>
                <a:lnTo>
                  <a:pt x="3508654" y="4483138"/>
                </a:lnTo>
                <a:lnTo>
                  <a:pt x="3500399" y="4475378"/>
                </a:lnTo>
                <a:lnTo>
                  <a:pt x="3484295" y="4459541"/>
                </a:lnTo>
                <a:lnTo>
                  <a:pt x="3433026" y="4404792"/>
                </a:lnTo>
                <a:lnTo>
                  <a:pt x="3400107" y="4366463"/>
                </a:lnTo>
                <a:lnTo>
                  <a:pt x="3363798" y="4321213"/>
                </a:lnTo>
                <a:lnTo>
                  <a:pt x="3325253" y="4269359"/>
                </a:lnTo>
                <a:lnTo>
                  <a:pt x="3285566" y="4211167"/>
                </a:lnTo>
                <a:lnTo>
                  <a:pt x="3245878" y="4146956"/>
                </a:lnTo>
                <a:lnTo>
                  <a:pt x="3207283" y="4077004"/>
                </a:lnTo>
                <a:lnTo>
                  <a:pt x="3803065" y="4077004"/>
                </a:lnTo>
                <a:lnTo>
                  <a:pt x="3852380" y="4067048"/>
                </a:lnTo>
                <a:lnTo>
                  <a:pt x="3892639" y="4039895"/>
                </a:lnTo>
                <a:lnTo>
                  <a:pt x="3919766" y="3999623"/>
                </a:lnTo>
                <a:lnTo>
                  <a:pt x="3929723" y="3950322"/>
                </a:lnTo>
                <a:lnTo>
                  <a:pt x="3919766" y="3901008"/>
                </a:lnTo>
                <a:lnTo>
                  <a:pt x="3892639" y="3860736"/>
                </a:lnTo>
                <a:lnTo>
                  <a:pt x="3852380" y="3833596"/>
                </a:lnTo>
                <a:lnTo>
                  <a:pt x="3803065" y="3823639"/>
                </a:lnTo>
                <a:lnTo>
                  <a:pt x="3106051" y="3823639"/>
                </a:lnTo>
                <a:lnTo>
                  <a:pt x="3093821" y="3777284"/>
                </a:lnTo>
                <a:lnTo>
                  <a:pt x="3083318" y="3729761"/>
                </a:lnTo>
                <a:lnTo>
                  <a:pt x="3074657" y="3681095"/>
                </a:lnTo>
                <a:lnTo>
                  <a:pt x="3068002" y="3631336"/>
                </a:lnTo>
                <a:lnTo>
                  <a:pt x="3063494" y="3580523"/>
                </a:lnTo>
                <a:lnTo>
                  <a:pt x="3061284" y="3528695"/>
                </a:lnTo>
                <a:lnTo>
                  <a:pt x="4186415" y="3528695"/>
                </a:lnTo>
                <a:lnTo>
                  <a:pt x="4235729" y="3518738"/>
                </a:lnTo>
                <a:lnTo>
                  <a:pt x="4275988" y="3491585"/>
                </a:lnTo>
                <a:lnTo>
                  <a:pt x="4303128" y="3451326"/>
                </a:lnTo>
                <a:lnTo>
                  <a:pt x="4313072" y="3402012"/>
                </a:lnTo>
                <a:lnTo>
                  <a:pt x="4303128" y="3352711"/>
                </a:lnTo>
                <a:lnTo>
                  <a:pt x="4275988" y="3312439"/>
                </a:lnTo>
                <a:lnTo>
                  <a:pt x="4235729" y="3285286"/>
                </a:lnTo>
                <a:lnTo>
                  <a:pt x="4186415" y="3275330"/>
                </a:lnTo>
                <a:lnTo>
                  <a:pt x="3085935" y="3275330"/>
                </a:lnTo>
                <a:lnTo>
                  <a:pt x="3092831" y="3245078"/>
                </a:lnTo>
                <a:lnTo>
                  <a:pt x="3109315" y="3183979"/>
                </a:lnTo>
                <a:lnTo>
                  <a:pt x="3133902" y="3113087"/>
                </a:lnTo>
                <a:lnTo>
                  <a:pt x="3151809" y="3072396"/>
                </a:lnTo>
                <a:lnTo>
                  <a:pt x="3172637" y="3031083"/>
                </a:lnTo>
                <a:lnTo>
                  <a:pt x="3196209" y="2989161"/>
                </a:lnTo>
                <a:lnTo>
                  <a:pt x="3222371" y="2946666"/>
                </a:lnTo>
                <a:lnTo>
                  <a:pt x="3222929" y="2946666"/>
                </a:lnTo>
                <a:lnTo>
                  <a:pt x="3223450" y="2946831"/>
                </a:lnTo>
                <a:lnTo>
                  <a:pt x="4085818" y="2946831"/>
                </a:lnTo>
                <a:lnTo>
                  <a:pt x="4086631" y="2946666"/>
                </a:lnTo>
                <a:lnTo>
                  <a:pt x="4135132" y="2936875"/>
                </a:lnTo>
                <a:lnTo>
                  <a:pt x="4175391" y="2909722"/>
                </a:lnTo>
                <a:lnTo>
                  <a:pt x="4202519" y="2869450"/>
                </a:lnTo>
                <a:lnTo>
                  <a:pt x="4212475" y="2820149"/>
                </a:lnTo>
                <a:lnTo>
                  <a:pt x="4202519" y="2770835"/>
                </a:lnTo>
                <a:lnTo>
                  <a:pt x="4175391" y="2730563"/>
                </a:lnTo>
                <a:lnTo>
                  <a:pt x="4135132" y="2703423"/>
                </a:lnTo>
                <a:lnTo>
                  <a:pt x="4085818" y="2693466"/>
                </a:lnTo>
                <a:lnTo>
                  <a:pt x="3416541" y="2693466"/>
                </a:lnTo>
                <a:lnTo>
                  <a:pt x="3446754" y="2659380"/>
                </a:lnTo>
                <a:lnTo>
                  <a:pt x="3477958" y="2625026"/>
                </a:lnTo>
                <a:lnTo>
                  <a:pt x="3510102" y="2590444"/>
                </a:lnTo>
                <a:lnTo>
                  <a:pt x="3543135" y="2555608"/>
                </a:lnTo>
                <a:lnTo>
                  <a:pt x="3577018" y="2520543"/>
                </a:lnTo>
                <a:lnTo>
                  <a:pt x="3611702" y="2485263"/>
                </a:lnTo>
                <a:lnTo>
                  <a:pt x="3647122" y="2449753"/>
                </a:lnTo>
                <a:lnTo>
                  <a:pt x="3683254" y="2414041"/>
                </a:lnTo>
                <a:lnTo>
                  <a:pt x="3720046" y="2378125"/>
                </a:lnTo>
                <a:lnTo>
                  <a:pt x="3795395" y="2305697"/>
                </a:lnTo>
                <a:lnTo>
                  <a:pt x="3912184" y="2195715"/>
                </a:lnTo>
                <a:lnTo>
                  <a:pt x="4351325" y="1789176"/>
                </a:lnTo>
                <a:lnTo>
                  <a:pt x="4468863" y="1678254"/>
                </a:lnTo>
                <a:lnTo>
                  <a:pt x="4546206" y="1603908"/>
                </a:lnTo>
                <a:lnTo>
                  <a:pt x="4584484" y="1566621"/>
                </a:lnTo>
                <a:lnTo>
                  <a:pt x="4622444" y="1529245"/>
                </a:lnTo>
                <a:lnTo>
                  <a:pt x="4660087" y="1491767"/>
                </a:lnTo>
                <a:lnTo>
                  <a:pt x="4697361" y="1454213"/>
                </a:lnTo>
                <a:lnTo>
                  <a:pt x="4734242" y="1416545"/>
                </a:lnTo>
                <a:lnTo>
                  <a:pt x="4770691" y="1378788"/>
                </a:lnTo>
                <a:lnTo>
                  <a:pt x="4806696" y="1340929"/>
                </a:lnTo>
                <a:lnTo>
                  <a:pt x="4841951" y="1303248"/>
                </a:lnTo>
                <a:lnTo>
                  <a:pt x="4841951" y="573493"/>
                </a:lnTo>
                <a:close/>
              </a:path>
              <a:path w="4842509" h="4803140">
                <a:moveTo>
                  <a:pt x="4841951" y="12"/>
                </a:moveTo>
                <a:lnTo>
                  <a:pt x="4128516" y="12"/>
                </a:lnTo>
                <a:lnTo>
                  <a:pt x="4084472" y="8902"/>
                </a:lnTo>
                <a:lnTo>
                  <a:pt x="4044213" y="36055"/>
                </a:lnTo>
                <a:lnTo>
                  <a:pt x="4017073" y="76327"/>
                </a:lnTo>
                <a:lnTo>
                  <a:pt x="4007129" y="125628"/>
                </a:lnTo>
                <a:lnTo>
                  <a:pt x="4017073" y="174942"/>
                </a:lnTo>
                <a:lnTo>
                  <a:pt x="4044213" y="215214"/>
                </a:lnTo>
                <a:lnTo>
                  <a:pt x="4084472" y="242366"/>
                </a:lnTo>
                <a:lnTo>
                  <a:pt x="4133786" y="252323"/>
                </a:lnTo>
                <a:lnTo>
                  <a:pt x="4841951" y="252323"/>
                </a:lnTo>
                <a:lnTo>
                  <a:pt x="4841951" y="12"/>
                </a:lnTo>
                <a:close/>
              </a:path>
            </a:pathLst>
          </a:custGeom>
          <a:solidFill>
            <a:srgbClr val="00A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48822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4446D-3EC5-A487-67B6-AFE74A9C4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1835" y="365125"/>
            <a:ext cx="7232073" cy="4355493"/>
          </a:xfrm>
        </p:spPr>
        <p:txBody>
          <a:bodyPr anchor="t" anchorCtr="0">
            <a:normAutofit/>
          </a:bodyPr>
          <a:lstStyle>
            <a:lvl1pPr algn="r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A96E9-5766-B813-ED3A-78756E2A6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1836" y="4862945"/>
            <a:ext cx="7232072" cy="440575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A034B4-D92B-161B-41A1-3DE14A2FB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1840" y="6127750"/>
            <a:ext cx="8890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FB453B0D-C8DF-80FC-EEDE-35EBA33A3EB9}"/>
              </a:ext>
            </a:extLst>
          </p:cNvPr>
          <p:cNvSpPr/>
          <p:nvPr userDrawn="1"/>
        </p:nvSpPr>
        <p:spPr>
          <a:xfrm>
            <a:off x="108938" y="-20309"/>
            <a:ext cx="3349537" cy="4281787"/>
          </a:xfrm>
          <a:custGeom>
            <a:avLst/>
            <a:gdLst/>
            <a:ahLst/>
            <a:cxnLst/>
            <a:rect l="l" t="t" r="r" b="b"/>
            <a:pathLst>
              <a:path w="3693795" h="4721860">
                <a:moveTo>
                  <a:pt x="985329" y="60604"/>
                </a:moveTo>
                <a:lnTo>
                  <a:pt x="977315" y="10096"/>
                </a:lnTo>
                <a:lnTo>
                  <a:pt x="972172" y="0"/>
                </a:lnTo>
                <a:lnTo>
                  <a:pt x="684009" y="0"/>
                </a:lnTo>
                <a:lnTo>
                  <a:pt x="678865" y="10096"/>
                </a:lnTo>
                <a:lnTo>
                  <a:pt x="670852" y="60604"/>
                </a:lnTo>
                <a:lnTo>
                  <a:pt x="678865" y="111112"/>
                </a:lnTo>
                <a:lnTo>
                  <a:pt x="701192" y="154978"/>
                </a:lnTo>
                <a:lnTo>
                  <a:pt x="735228" y="189572"/>
                </a:lnTo>
                <a:lnTo>
                  <a:pt x="778395" y="212255"/>
                </a:lnTo>
                <a:lnTo>
                  <a:pt x="828090" y="220395"/>
                </a:lnTo>
                <a:lnTo>
                  <a:pt x="877785" y="212255"/>
                </a:lnTo>
                <a:lnTo>
                  <a:pt x="920953" y="189572"/>
                </a:lnTo>
                <a:lnTo>
                  <a:pt x="954989" y="154978"/>
                </a:lnTo>
                <a:lnTo>
                  <a:pt x="977315" y="111112"/>
                </a:lnTo>
                <a:lnTo>
                  <a:pt x="985329" y="60604"/>
                </a:lnTo>
                <a:close/>
              </a:path>
              <a:path w="3693795" h="4721860">
                <a:moveTo>
                  <a:pt x="1194587" y="628446"/>
                </a:moveTo>
                <a:lnTo>
                  <a:pt x="1189532" y="583895"/>
                </a:lnTo>
                <a:lnTo>
                  <a:pt x="1175143" y="543001"/>
                </a:lnTo>
                <a:lnTo>
                  <a:pt x="1152575" y="506920"/>
                </a:lnTo>
                <a:lnTo>
                  <a:pt x="1122972" y="476821"/>
                </a:lnTo>
                <a:lnTo>
                  <a:pt x="1087462" y="453885"/>
                </a:lnTo>
                <a:lnTo>
                  <a:pt x="1047229" y="439267"/>
                </a:lnTo>
                <a:lnTo>
                  <a:pt x="1003388" y="434136"/>
                </a:lnTo>
                <a:lnTo>
                  <a:pt x="959548" y="439267"/>
                </a:lnTo>
                <a:lnTo>
                  <a:pt x="919302" y="453885"/>
                </a:lnTo>
                <a:lnTo>
                  <a:pt x="883805" y="476821"/>
                </a:lnTo>
                <a:lnTo>
                  <a:pt x="854189" y="506920"/>
                </a:lnTo>
                <a:lnTo>
                  <a:pt x="831621" y="543001"/>
                </a:lnTo>
                <a:lnTo>
                  <a:pt x="817232" y="583895"/>
                </a:lnTo>
                <a:lnTo>
                  <a:pt x="812190" y="628446"/>
                </a:lnTo>
                <a:lnTo>
                  <a:pt x="817232" y="672998"/>
                </a:lnTo>
                <a:lnTo>
                  <a:pt x="831621" y="713905"/>
                </a:lnTo>
                <a:lnTo>
                  <a:pt x="854189" y="749973"/>
                </a:lnTo>
                <a:lnTo>
                  <a:pt x="883805" y="780072"/>
                </a:lnTo>
                <a:lnTo>
                  <a:pt x="919302" y="803008"/>
                </a:lnTo>
                <a:lnTo>
                  <a:pt x="959548" y="817626"/>
                </a:lnTo>
                <a:lnTo>
                  <a:pt x="1003388" y="822756"/>
                </a:lnTo>
                <a:lnTo>
                  <a:pt x="1047229" y="817626"/>
                </a:lnTo>
                <a:lnTo>
                  <a:pt x="1087462" y="803008"/>
                </a:lnTo>
                <a:lnTo>
                  <a:pt x="1122972" y="780072"/>
                </a:lnTo>
                <a:lnTo>
                  <a:pt x="1152575" y="749973"/>
                </a:lnTo>
                <a:lnTo>
                  <a:pt x="1175143" y="713905"/>
                </a:lnTo>
                <a:lnTo>
                  <a:pt x="1189532" y="672998"/>
                </a:lnTo>
                <a:lnTo>
                  <a:pt x="1194587" y="628446"/>
                </a:lnTo>
                <a:close/>
              </a:path>
              <a:path w="3693795" h="4721860">
                <a:moveTo>
                  <a:pt x="2110397" y="2736418"/>
                </a:moveTo>
                <a:lnTo>
                  <a:pt x="2105355" y="2691866"/>
                </a:lnTo>
                <a:lnTo>
                  <a:pt x="2090966" y="2650960"/>
                </a:lnTo>
                <a:lnTo>
                  <a:pt x="2068398" y="2614892"/>
                </a:lnTo>
                <a:lnTo>
                  <a:pt x="2038781" y="2584793"/>
                </a:lnTo>
                <a:lnTo>
                  <a:pt x="2003285" y="2561856"/>
                </a:lnTo>
                <a:lnTo>
                  <a:pt x="1963039" y="2547239"/>
                </a:lnTo>
                <a:lnTo>
                  <a:pt x="1919198" y="2542108"/>
                </a:lnTo>
                <a:lnTo>
                  <a:pt x="1875358" y="2547239"/>
                </a:lnTo>
                <a:lnTo>
                  <a:pt x="1835111" y="2561856"/>
                </a:lnTo>
                <a:lnTo>
                  <a:pt x="1799615" y="2584793"/>
                </a:lnTo>
                <a:lnTo>
                  <a:pt x="1770011" y="2614892"/>
                </a:lnTo>
                <a:lnTo>
                  <a:pt x="1747431" y="2650960"/>
                </a:lnTo>
                <a:lnTo>
                  <a:pt x="1733054" y="2691866"/>
                </a:lnTo>
                <a:lnTo>
                  <a:pt x="1728000" y="2736418"/>
                </a:lnTo>
                <a:lnTo>
                  <a:pt x="1733054" y="2780969"/>
                </a:lnTo>
                <a:lnTo>
                  <a:pt x="1747431" y="2821863"/>
                </a:lnTo>
                <a:lnTo>
                  <a:pt x="1770011" y="2857944"/>
                </a:lnTo>
                <a:lnTo>
                  <a:pt x="1799615" y="2888043"/>
                </a:lnTo>
                <a:lnTo>
                  <a:pt x="1835111" y="2910979"/>
                </a:lnTo>
                <a:lnTo>
                  <a:pt x="1875358" y="2925597"/>
                </a:lnTo>
                <a:lnTo>
                  <a:pt x="1919198" y="2930728"/>
                </a:lnTo>
                <a:lnTo>
                  <a:pt x="1963039" y="2925597"/>
                </a:lnTo>
                <a:lnTo>
                  <a:pt x="2003285" y="2910979"/>
                </a:lnTo>
                <a:lnTo>
                  <a:pt x="2038781" y="2888043"/>
                </a:lnTo>
                <a:lnTo>
                  <a:pt x="2068398" y="2857944"/>
                </a:lnTo>
                <a:lnTo>
                  <a:pt x="2090966" y="2821863"/>
                </a:lnTo>
                <a:lnTo>
                  <a:pt x="2105355" y="2780969"/>
                </a:lnTo>
                <a:lnTo>
                  <a:pt x="2110397" y="2736418"/>
                </a:lnTo>
                <a:close/>
              </a:path>
              <a:path w="3693795" h="4721860">
                <a:moveTo>
                  <a:pt x="2315591" y="3313163"/>
                </a:moveTo>
                <a:lnTo>
                  <a:pt x="2310536" y="3268611"/>
                </a:lnTo>
                <a:lnTo>
                  <a:pt x="2296160" y="3227717"/>
                </a:lnTo>
                <a:lnTo>
                  <a:pt x="2273592" y="3191637"/>
                </a:lnTo>
                <a:lnTo>
                  <a:pt x="2243975" y="3161538"/>
                </a:lnTo>
                <a:lnTo>
                  <a:pt x="2208479" y="3138601"/>
                </a:lnTo>
                <a:lnTo>
                  <a:pt x="2168233" y="3123984"/>
                </a:lnTo>
                <a:lnTo>
                  <a:pt x="2124392" y="3118853"/>
                </a:lnTo>
                <a:lnTo>
                  <a:pt x="2080552" y="3123984"/>
                </a:lnTo>
                <a:lnTo>
                  <a:pt x="2040305" y="3138601"/>
                </a:lnTo>
                <a:lnTo>
                  <a:pt x="2004809" y="3161538"/>
                </a:lnTo>
                <a:lnTo>
                  <a:pt x="1975192" y="3191637"/>
                </a:lnTo>
                <a:lnTo>
                  <a:pt x="1952625" y="3227717"/>
                </a:lnTo>
                <a:lnTo>
                  <a:pt x="1938235" y="3268611"/>
                </a:lnTo>
                <a:lnTo>
                  <a:pt x="1933194" y="3313163"/>
                </a:lnTo>
                <a:lnTo>
                  <a:pt x="1938235" y="3357715"/>
                </a:lnTo>
                <a:lnTo>
                  <a:pt x="1952625" y="3398621"/>
                </a:lnTo>
                <a:lnTo>
                  <a:pt x="1975192" y="3434689"/>
                </a:lnTo>
                <a:lnTo>
                  <a:pt x="2004809" y="3464788"/>
                </a:lnTo>
                <a:lnTo>
                  <a:pt x="2040305" y="3487724"/>
                </a:lnTo>
                <a:lnTo>
                  <a:pt x="2080552" y="3502342"/>
                </a:lnTo>
                <a:lnTo>
                  <a:pt x="2124392" y="3507473"/>
                </a:lnTo>
                <a:lnTo>
                  <a:pt x="2168233" y="3502342"/>
                </a:lnTo>
                <a:lnTo>
                  <a:pt x="2208479" y="3487724"/>
                </a:lnTo>
                <a:lnTo>
                  <a:pt x="2243975" y="3464788"/>
                </a:lnTo>
                <a:lnTo>
                  <a:pt x="2273592" y="3434689"/>
                </a:lnTo>
                <a:lnTo>
                  <a:pt x="2296160" y="3398621"/>
                </a:lnTo>
                <a:lnTo>
                  <a:pt x="2310536" y="3357715"/>
                </a:lnTo>
                <a:lnTo>
                  <a:pt x="2315591" y="3313163"/>
                </a:lnTo>
                <a:close/>
              </a:path>
              <a:path w="3693795" h="4721860">
                <a:moveTo>
                  <a:pt x="2551633" y="1956752"/>
                </a:moveTo>
                <a:lnTo>
                  <a:pt x="2547645" y="1911578"/>
                </a:lnTo>
                <a:lnTo>
                  <a:pt x="2536164" y="1869046"/>
                </a:lnTo>
                <a:lnTo>
                  <a:pt x="2517864" y="1829892"/>
                </a:lnTo>
                <a:lnTo>
                  <a:pt x="2493467" y="1794814"/>
                </a:lnTo>
                <a:lnTo>
                  <a:pt x="2463660" y="1764525"/>
                </a:lnTo>
                <a:lnTo>
                  <a:pt x="2429141" y="1739722"/>
                </a:lnTo>
                <a:lnTo>
                  <a:pt x="2390610" y="1721129"/>
                </a:lnTo>
                <a:lnTo>
                  <a:pt x="2348776" y="1709458"/>
                </a:lnTo>
                <a:lnTo>
                  <a:pt x="2304313" y="1705406"/>
                </a:lnTo>
                <a:lnTo>
                  <a:pt x="2259863" y="1709458"/>
                </a:lnTo>
                <a:lnTo>
                  <a:pt x="2218017" y="1721129"/>
                </a:lnTo>
                <a:lnTo>
                  <a:pt x="2179485" y="1739722"/>
                </a:lnTo>
                <a:lnTo>
                  <a:pt x="2144966" y="1764525"/>
                </a:lnTo>
                <a:lnTo>
                  <a:pt x="2115159" y="1794814"/>
                </a:lnTo>
                <a:lnTo>
                  <a:pt x="2090762" y="1829892"/>
                </a:lnTo>
                <a:lnTo>
                  <a:pt x="2072474" y="1869046"/>
                </a:lnTo>
                <a:lnTo>
                  <a:pt x="2060981" y="1911578"/>
                </a:lnTo>
                <a:lnTo>
                  <a:pt x="2056993" y="1956752"/>
                </a:lnTo>
                <a:lnTo>
                  <a:pt x="2060981" y="2001926"/>
                </a:lnTo>
                <a:lnTo>
                  <a:pt x="2072474" y="2044458"/>
                </a:lnTo>
                <a:lnTo>
                  <a:pt x="2090762" y="2083612"/>
                </a:lnTo>
                <a:lnTo>
                  <a:pt x="2115159" y="2118690"/>
                </a:lnTo>
                <a:lnTo>
                  <a:pt x="2144966" y="2148979"/>
                </a:lnTo>
                <a:lnTo>
                  <a:pt x="2179485" y="2173782"/>
                </a:lnTo>
                <a:lnTo>
                  <a:pt x="2218017" y="2192375"/>
                </a:lnTo>
                <a:lnTo>
                  <a:pt x="2259863" y="2204047"/>
                </a:lnTo>
                <a:lnTo>
                  <a:pt x="2304313" y="2208098"/>
                </a:lnTo>
                <a:lnTo>
                  <a:pt x="2348776" y="2204047"/>
                </a:lnTo>
                <a:lnTo>
                  <a:pt x="2390610" y="2192375"/>
                </a:lnTo>
                <a:lnTo>
                  <a:pt x="2429141" y="2173782"/>
                </a:lnTo>
                <a:lnTo>
                  <a:pt x="2463660" y="2148979"/>
                </a:lnTo>
                <a:lnTo>
                  <a:pt x="2493467" y="2118690"/>
                </a:lnTo>
                <a:lnTo>
                  <a:pt x="2517864" y="2083612"/>
                </a:lnTo>
                <a:lnTo>
                  <a:pt x="2536164" y="2044458"/>
                </a:lnTo>
                <a:lnTo>
                  <a:pt x="2547645" y="2001926"/>
                </a:lnTo>
                <a:lnTo>
                  <a:pt x="2551633" y="1956752"/>
                </a:lnTo>
                <a:close/>
              </a:path>
              <a:path w="3693795" h="4721860">
                <a:moveTo>
                  <a:pt x="2845346" y="10020"/>
                </a:moveTo>
                <a:lnTo>
                  <a:pt x="1323581" y="10020"/>
                </a:lnTo>
                <a:lnTo>
                  <a:pt x="1314577" y="48120"/>
                </a:lnTo>
                <a:lnTo>
                  <a:pt x="1324521" y="98920"/>
                </a:lnTo>
                <a:lnTo>
                  <a:pt x="1351661" y="137020"/>
                </a:lnTo>
                <a:lnTo>
                  <a:pt x="1391920" y="162420"/>
                </a:lnTo>
                <a:lnTo>
                  <a:pt x="1441234" y="175120"/>
                </a:lnTo>
                <a:lnTo>
                  <a:pt x="2424163" y="175120"/>
                </a:lnTo>
                <a:lnTo>
                  <a:pt x="2406192" y="225920"/>
                </a:lnTo>
                <a:lnTo>
                  <a:pt x="2386253" y="264020"/>
                </a:lnTo>
                <a:lnTo>
                  <a:pt x="2364435" y="314820"/>
                </a:lnTo>
                <a:lnTo>
                  <a:pt x="2340800" y="365620"/>
                </a:lnTo>
                <a:lnTo>
                  <a:pt x="2315400" y="403720"/>
                </a:lnTo>
                <a:lnTo>
                  <a:pt x="2288298" y="454520"/>
                </a:lnTo>
                <a:lnTo>
                  <a:pt x="2259584" y="492620"/>
                </a:lnTo>
                <a:lnTo>
                  <a:pt x="1496834" y="492620"/>
                </a:lnTo>
                <a:lnTo>
                  <a:pt x="1447520" y="505320"/>
                </a:lnTo>
                <a:lnTo>
                  <a:pt x="1407261" y="530720"/>
                </a:lnTo>
                <a:lnTo>
                  <a:pt x="1380121" y="581520"/>
                </a:lnTo>
                <a:lnTo>
                  <a:pt x="1370177" y="619620"/>
                </a:lnTo>
                <a:lnTo>
                  <a:pt x="1380121" y="670420"/>
                </a:lnTo>
                <a:lnTo>
                  <a:pt x="1407261" y="721220"/>
                </a:lnTo>
                <a:lnTo>
                  <a:pt x="1447520" y="746620"/>
                </a:lnTo>
                <a:lnTo>
                  <a:pt x="2074989" y="746620"/>
                </a:lnTo>
                <a:lnTo>
                  <a:pt x="2044115" y="784720"/>
                </a:lnTo>
                <a:lnTo>
                  <a:pt x="2012492" y="822820"/>
                </a:lnTo>
                <a:lnTo>
                  <a:pt x="1980171" y="860920"/>
                </a:lnTo>
                <a:lnTo>
                  <a:pt x="1947189" y="899020"/>
                </a:lnTo>
                <a:lnTo>
                  <a:pt x="1913585" y="937120"/>
                </a:lnTo>
                <a:lnTo>
                  <a:pt x="1879396" y="975220"/>
                </a:lnTo>
                <a:lnTo>
                  <a:pt x="1844662" y="1013320"/>
                </a:lnTo>
                <a:lnTo>
                  <a:pt x="1809432" y="1051420"/>
                </a:lnTo>
                <a:lnTo>
                  <a:pt x="1773732" y="1089520"/>
                </a:lnTo>
                <a:lnTo>
                  <a:pt x="1737614" y="1127620"/>
                </a:lnTo>
                <a:lnTo>
                  <a:pt x="1701114" y="1165720"/>
                </a:lnTo>
                <a:lnTo>
                  <a:pt x="1627111" y="1241920"/>
                </a:lnTo>
                <a:lnTo>
                  <a:pt x="1589697" y="1267320"/>
                </a:lnTo>
                <a:lnTo>
                  <a:pt x="1400073" y="1457820"/>
                </a:lnTo>
                <a:lnTo>
                  <a:pt x="1361909" y="1483220"/>
                </a:lnTo>
                <a:lnTo>
                  <a:pt x="1247686" y="1597520"/>
                </a:lnTo>
                <a:lnTo>
                  <a:pt x="1128903" y="1699120"/>
                </a:lnTo>
                <a:lnTo>
                  <a:pt x="1085837" y="1749920"/>
                </a:lnTo>
                <a:lnTo>
                  <a:pt x="958227" y="1864220"/>
                </a:lnTo>
                <a:lnTo>
                  <a:pt x="874915" y="1940420"/>
                </a:lnTo>
                <a:lnTo>
                  <a:pt x="833920" y="1978520"/>
                </a:lnTo>
                <a:lnTo>
                  <a:pt x="793445" y="2016620"/>
                </a:lnTo>
                <a:lnTo>
                  <a:pt x="753503" y="2054720"/>
                </a:lnTo>
                <a:lnTo>
                  <a:pt x="714159" y="2092820"/>
                </a:lnTo>
                <a:lnTo>
                  <a:pt x="675462" y="2130920"/>
                </a:lnTo>
                <a:lnTo>
                  <a:pt x="637451" y="2169020"/>
                </a:lnTo>
                <a:lnTo>
                  <a:pt x="600176" y="2207120"/>
                </a:lnTo>
                <a:lnTo>
                  <a:pt x="563664" y="2245220"/>
                </a:lnTo>
                <a:lnTo>
                  <a:pt x="527977" y="2283320"/>
                </a:lnTo>
                <a:lnTo>
                  <a:pt x="493166" y="2321420"/>
                </a:lnTo>
                <a:lnTo>
                  <a:pt x="459270" y="2359520"/>
                </a:lnTo>
                <a:lnTo>
                  <a:pt x="426326" y="2397620"/>
                </a:lnTo>
                <a:lnTo>
                  <a:pt x="394373" y="2435720"/>
                </a:lnTo>
                <a:lnTo>
                  <a:pt x="363486" y="2473820"/>
                </a:lnTo>
                <a:lnTo>
                  <a:pt x="333692" y="2511920"/>
                </a:lnTo>
                <a:lnTo>
                  <a:pt x="305028" y="2550020"/>
                </a:lnTo>
                <a:lnTo>
                  <a:pt x="277558" y="2588120"/>
                </a:lnTo>
                <a:lnTo>
                  <a:pt x="251320" y="2626220"/>
                </a:lnTo>
                <a:lnTo>
                  <a:pt x="226352" y="2664320"/>
                </a:lnTo>
                <a:lnTo>
                  <a:pt x="202704" y="2702420"/>
                </a:lnTo>
                <a:lnTo>
                  <a:pt x="180428" y="2740520"/>
                </a:lnTo>
                <a:lnTo>
                  <a:pt x="159562" y="2778620"/>
                </a:lnTo>
                <a:lnTo>
                  <a:pt x="140144" y="2816720"/>
                </a:lnTo>
                <a:lnTo>
                  <a:pt x="122237" y="2854820"/>
                </a:lnTo>
                <a:lnTo>
                  <a:pt x="105879" y="2892920"/>
                </a:lnTo>
                <a:lnTo>
                  <a:pt x="91122" y="2931020"/>
                </a:lnTo>
                <a:lnTo>
                  <a:pt x="77990" y="2956420"/>
                </a:lnTo>
                <a:lnTo>
                  <a:pt x="56781" y="3032620"/>
                </a:lnTo>
                <a:lnTo>
                  <a:pt x="39179" y="3096120"/>
                </a:lnTo>
                <a:lnTo>
                  <a:pt x="25031" y="3159620"/>
                </a:lnTo>
                <a:lnTo>
                  <a:pt x="14198" y="3235820"/>
                </a:lnTo>
                <a:lnTo>
                  <a:pt x="6502" y="3299320"/>
                </a:lnTo>
                <a:lnTo>
                  <a:pt x="1828" y="3362820"/>
                </a:lnTo>
                <a:lnTo>
                  <a:pt x="0" y="3426320"/>
                </a:lnTo>
                <a:lnTo>
                  <a:pt x="863" y="3489820"/>
                </a:lnTo>
                <a:lnTo>
                  <a:pt x="4305" y="3540620"/>
                </a:lnTo>
                <a:lnTo>
                  <a:pt x="10134" y="3604120"/>
                </a:lnTo>
                <a:lnTo>
                  <a:pt x="18224" y="3667620"/>
                </a:lnTo>
                <a:lnTo>
                  <a:pt x="28422" y="3718420"/>
                </a:lnTo>
                <a:lnTo>
                  <a:pt x="40576" y="3781920"/>
                </a:lnTo>
                <a:lnTo>
                  <a:pt x="54521" y="3832720"/>
                </a:lnTo>
                <a:lnTo>
                  <a:pt x="70142" y="3883520"/>
                </a:lnTo>
                <a:lnTo>
                  <a:pt x="87249" y="3934320"/>
                </a:lnTo>
                <a:lnTo>
                  <a:pt x="105727" y="3985120"/>
                </a:lnTo>
                <a:lnTo>
                  <a:pt x="125399" y="4035920"/>
                </a:lnTo>
                <a:lnTo>
                  <a:pt x="146138" y="4086720"/>
                </a:lnTo>
                <a:lnTo>
                  <a:pt x="167767" y="4124820"/>
                </a:lnTo>
                <a:lnTo>
                  <a:pt x="190169" y="4175620"/>
                </a:lnTo>
                <a:lnTo>
                  <a:pt x="213169" y="4213720"/>
                </a:lnTo>
                <a:lnTo>
                  <a:pt x="236613" y="4251820"/>
                </a:lnTo>
                <a:lnTo>
                  <a:pt x="260375" y="4302620"/>
                </a:lnTo>
                <a:lnTo>
                  <a:pt x="284302" y="4340720"/>
                </a:lnTo>
                <a:lnTo>
                  <a:pt x="308216" y="4366120"/>
                </a:lnTo>
                <a:lnTo>
                  <a:pt x="332003" y="4404220"/>
                </a:lnTo>
                <a:lnTo>
                  <a:pt x="355485" y="4442320"/>
                </a:lnTo>
                <a:lnTo>
                  <a:pt x="378536" y="4467720"/>
                </a:lnTo>
                <a:lnTo>
                  <a:pt x="400977" y="4493120"/>
                </a:lnTo>
                <a:lnTo>
                  <a:pt x="422681" y="4518520"/>
                </a:lnTo>
                <a:lnTo>
                  <a:pt x="443496" y="4543920"/>
                </a:lnTo>
                <a:lnTo>
                  <a:pt x="463270" y="4569320"/>
                </a:lnTo>
                <a:lnTo>
                  <a:pt x="481838" y="4594720"/>
                </a:lnTo>
                <a:lnTo>
                  <a:pt x="499071" y="4607420"/>
                </a:lnTo>
                <a:lnTo>
                  <a:pt x="514807" y="4632820"/>
                </a:lnTo>
                <a:lnTo>
                  <a:pt x="528904" y="4645520"/>
                </a:lnTo>
                <a:lnTo>
                  <a:pt x="541210" y="4658220"/>
                </a:lnTo>
                <a:lnTo>
                  <a:pt x="551573" y="4658220"/>
                </a:lnTo>
                <a:lnTo>
                  <a:pt x="559841" y="4670920"/>
                </a:lnTo>
                <a:lnTo>
                  <a:pt x="565861" y="4683620"/>
                </a:lnTo>
                <a:lnTo>
                  <a:pt x="569493" y="4683620"/>
                </a:lnTo>
                <a:lnTo>
                  <a:pt x="597319" y="4696320"/>
                </a:lnTo>
                <a:lnTo>
                  <a:pt x="627621" y="4721720"/>
                </a:lnTo>
                <a:lnTo>
                  <a:pt x="729513" y="4721720"/>
                </a:lnTo>
                <a:lnTo>
                  <a:pt x="765454" y="4709020"/>
                </a:lnTo>
                <a:lnTo>
                  <a:pt x="828370" y="4670920"/>
                </a:lnTo>
                <a:lnTo>
                  <a:pt x="856284" y="4632820"/>
                </a:lnTo>
                <a:lnTo>
                  <a:pt x="872045" y="4582020"/>
                </a:lnTo>
                <a:lnTo>
                  <a:pt x="875779" y="4531220"/>
                </a:lnTo>
                <a:lnTo>
                  <a:pt x="867625" y="4493120"/>
                </a:lnTo>
                <a:lnTo>
                  <a:pt x="847686" y="4442320"/>
                </a:lnTo>
                <a:lnTo>
                  <a:pt x="816102" y="4404220"/>
                </a:lnTo>
                <a:lnTo>
                  <a:pt x="807847" y="4404220"/>
                </a:lnTo>
                <a:lnTo>
                  <a:pt x="791743" y="4378820"/>
                </a:lnTo>
                <a:lnTo>
                  <a:pt x="768921" y="4366120"/>
                </a:lnTo>
                <a:lnTo>
                  <a:pt x="740473" y="4328020"/>
                </a:lnTo>
                <a:lnTo>
                  <a:pt x="707555" y="4289920"/>
                </a:lnTo>
                <a:lnTo>
                  <a:pt x="671258" y="4251820"/>
                </a:lnTo>
                <a:lnTo>
                  <a:pt x="632701" y="4201020"/>
                </a:lnTo>
                <a:lnTo>
                  <a:pt x="553326" y="4074020"/>
                </a:lnTo>
                <a:lnTo>
                  <a:pt x="514731" y="3997820"/>
                </a:lnTo>
                <a:lnTo>
                  <a:pt x="1159827" y="3997820"/>
                </a:lnTo>
                <a:lnTo>
                  <a:pt x="1200086" y="3959720"/>
                </a:lnTo>
                <a:lnTo>
                  <a:pt x="1227226" y="3921620"/>
                </a:lnTo>
                <a:lnTo>
                  <a:pt x="1237170" y="3870820"/>
                </a:lnTo>
                <a:lnTo>
                  <a:pt x="1227226" y="3820020"/>
                </a:lnTo>
                <a:lnTo>
                  <a:pt x="1200086" y="3781920"/>
                </a:lnTo>
                <a:lnTo>
                  <a:pt x="1159827" y="3756520"/>
                </a:lnTo>
                <a:lnTo>
                  <a:pt x="1110513" y="3743820"/>
                </a:lnTo>
                <a:lnTo>
                  <a:pt x="413499" y="3743820"/>
                </a:lnTo>
                <a:lnTo>
                  <a:pt x="401281" y="3705720"/>
                </a:lnTo>
                <a:lnTo>
                  <a:pt x="390766" y="3654920"/>
                </a:lnTo>
                <a:lnTo>
                  <a:pt x="382104" y="3604120"/>
                </a:lnTo>
                <a:lnTo>
                  <a:pt x="375450" y="3553320"/>
                </a:lnTo>
                <a:lnTo>
                  <a:pt x="370941" y="3502520"/>
                </a:lnTo>
                <a:lnTo>
                  <a:pt x="368731" y="3451720"/>
                </a:lnTo>
                <a:lnTo>
                  <a:pt x="1493862" y="3451720"/>
                </a:lnTo>
                <a:lnTo>
                  <a:pt x="1543177" y="3439020"/>
                </a:lnTo>
                <a:lnTo>
                  <a:pt x="1583436" y="3413620"/>
                </a:lnTo>
                <a:lnTo>
                  <a:pt x="1610575" y="3375520"/>
                </a:lnTo>
                <a:lnTo>
                  <a:pt x="1620520" y="3324720"/>
                </a:lnTo>
                <a:lnTo>
                  <a:pt x="1610575" y="3273920"/>
                </a:lnTo>
                <a:lnTo>
                  <a:pt x="1583436" y="3235820"/>
                </a:lnTo>
                <a:lnTo>
                  <a:pt x="1543177" y="3210420"/>
                </a:lnTo>
                <a:lnTo>
                  <a:pt x="1493862" y="3197720"/>
                </a:lnTo>
                <a:lnTo>
                  <a:pt x="393382" y="3197720"/>
                </a:lnTo>
                <a:lnTo>
                  <a:pt x="400278" y="3172320"/>
                </a:lnTo>
                <a:lnTo>
                  <a:pt x="408038" y="3134220"/>
                </a:lnTo>
                <a:lnTo>
                  <a:pt x="416763" y="3108820"/>
                </a:lnTo>
                <a:lnTo>
                  <a:pt x="426529" y="3083420"/>
                </a:lnTo>
                <a:lnTo>
                  <a:pt x="441350" y="3032620"/>
                </a:lnTo>
                <a:lnTo>
                  <a:pt x="459257" y="2994520"/>
                </a:lnTo>
                <a:lnTo>
                  <a:pt x="480085" y="2956420"/>
                </a:lnTo>
                <a:lnTo>
                  <a:pt x="503656" y="2918320"/>
                </a:lnTo>
                <a:lnTo>
                  <a:pt x="529818" y="2867520"/>
                </a:lnTo>
                <a:lnTo>
                  <a:pt x="1442580" y="2867520"/>
                </a:lnTo>
                <a:lnTo>
                  <a:pt x="1482839" y="2829420"/>
                </a:lnTo>
                <a:lnTo>
                  <a:pt x="1509979" y="2791320"/>
                </a:lnTo>
                <a:lnTo>
                  <a:pt x="1519923" y="2740520"/>
                </a:lnTo>
                <a:lnTo>
                  <a:pt x="1509979" y="2702420"/>
                </a:lnTo>
                <a:lnTo>
                  <a:pt x="1482839" y="2651620"/>
                </a:lnTo>
                <a:lnTo>
                  <a:pt x="1442580" y="2626220"/>
                </a:lnTo>
                <a:lnTo>
                  <a:pt x="1393266" y="2613520"/>
                </a:lnTo>
                <a:lnTo>
                  <a:pt x="723988" y="2613520"/>
                </a:lnTo>
                <a:lnTo>
                  <a:pt x="754214" y="2588120"/>
                </a:lnTo>
                <a:lnTo>
                  <a:pt x="785418" y="2550020"/>
                </a:lnTo>
                <a:lnTo>
                  <a:pt x="817549" y="2511920"/>
                </a:lnTo>
                <a:lnTo>
                  <a:pt x="850595" y="2486520"/>
                </a:lnTo>
                <a:lnTo>
                  <a:pt x="884466" y="2448420"/>
                </a:lnTo>
                <a:lnTo>
                  <a:pt x="919149" y="2410320"/>
                </a:lnTo>
                <a:lnTo>
                  <a:pt x="954570" y="2372220"/>
                </a:lnTo>
                <a:lnTo>
                  <a:pt x="990701" y="2334120"/>
                </a:lnTo>
                <a:lnTo>
                  <a:pt x="1027493" y="2308720"/>
                </a:lnTo>
                <a:lnTo>
                  <a:pt x="1064895" y="2270620"/>
                </a:lnTo>
                <a:lnTo>
                  <a:pt x="1102842" y="2232520"/>
                </a:lnTo>
                <a:lnTo>
                  <a:pt x="1141323" y="2194420"/>
                </a:lnTo>
                <a:lnTo>
                  <a:pt x="1180261" y="2156320"/>
                </a:lnTo>
                <a:lnTo>
                  <a:pt x="1259370" y="2080120"/>
                </a:lnTo>
                <a:lnTo>
                  <a:pt x="1339773" y="2003920"/>
                </a:lnTo>
                <a:lnTo>
                  <a:pt x="1380350" y="1978520"/>
                </a:lnTo>
                <a:lnTo>
                  <a:pt x="1460766" y="1902320"/>
                </a:lnTo>
                <a:lnTo>
                  <a:pt x="1737309" y="1635620"/>
                </a:lnTo>
                <a:lnTo>
                  <a:pt x="1776310" y="1597520"/>
                </a:lnTo>
                <a:lnTo>
                  <a:pt x="1815109" y="1572120"/>
                </a:lnTo>
                <a:lnTo>
                  <a:pt x="1891931" y="1495920"/>
                </a:lnTo>
                <a:lnTo>
                  <a:pt x="1967534" y="1419720"/>
                </a:lnTo>
                <a:lnTo>
                  <a:pt x="2004809" y="1381620"/>
                </a:lnTo>
                <a:lnTo>
                  <a:pt x="2041690" y="1343520"/>
                </a:lnTo>
                <a:lnTo>
                  <a:pt x="2078139" y="1305420"/>
                </a:lnTo>
                <a:lnTo>
                  <a:pt x="2114143" y="1267320"/>
                </a:lnTo>
                <a:lnTo>
                  <a:pt x="2149665" y="1229220"/>
                </a:lnTo>
                <a:lnTo>
                  <a:pt x="2184679" y="1191120"/>
                </a:lnTo>
                <a:lnTo>
                  <a:pt x="2219147" y="1153020"/>
                </a:lnTo>
                <a:lnTo>
                  <a:pt x="2253030" y="1114920"/>
                </a:lnTo>
                <a:lnTo>
                  <a:pt x="2286330" y="1076820"/>
                </a:lnTo>
                <a:lnTo>
                  <a:pt x="2318982" y="1038720"/>
                </a:lnTo>
                <a:lnTo>
                  <a:pt x="2350986" y="1000620"/>
                </a:lnTo>
                <a:lnTo>
                  <a:pt x="2382291" y="962520"/>
                </a:lnTo>
                <a:lnTo>
                  <a:pt x="2412873" y="924420"/>
                </a:lnTo>
                <a:lnTo>
                  <a:pt x="2442705" y="886320"/>
                </a:lnTo>
                <a:lnTo>
                  <a:pt x="2471763" y="848220"/>
                </a:lnTo>
                <a:lnTo>
                  <a:pt x="2499995" y="797420"/>
                </a:lnTo>
                <a:lnTo>
                  <a:pt x="2527401" y="759320"/>
                </a:lnTo>
                <a:lnTo>
                  <a:pt x="2553932" y="721220"/>
                </a:lnTo>
                <a:lnTo>
                  <a:pt x="2579560" y="683120"/>
                </a:lnTo>
                <a:lnTo>
                  <a:pt x="2604262" y="645020"/>
                </a:lnTo>
                <a:lnTo>
                  <a:pt x="2627998" y="606920"/>
                </a:lnTo>
                <a:lnTo>
                  <a:pt x="2650744" y="568820"/>
                </a:lnTo>
                <a:lnTo>
                  <a:pt x="2672473" y="518020"/>
                </a:lnTo>
                <a:lnTo>
                  <a:pt x="2693162" y="479920"/>
                </a:lnTo>
                <a:lnTo>
                  <a:pt x="2712758" y="441820"/>
                </a:lnTo>
                <a:lnTo>
                  <a:pt x="2731249" y="403720"/>
                </a:lnTo>
                <a:lnTo>
                  <a:pt x="2748610" y="365620"/>
                </a:lnTo>
                <a:lnTo>
                  <a:pt x="2764790" y="314820"/>
                </a:lnTo>
                <a:lnTo>
                  <a:pt x="2779776" y="276720"/>
                </a:lnTo>
                <a:lnTo>
                  <a:pt x="2793530" y="238620"/>
                </a:lnTo>
                <a:lnTo>
                  <a:pt x="2806039" y="187820"/>
                </a:lnTo>
                <a:lnTo>
                  <a:pt x="2817241" y="149720"/>
                </a:lnTo>
                <a:lnTo>
                  <a:pt x="2827134" y="111620"/>
                </a:lnTo>
                <a:lnTo>
                  <a:pt x="2835681" y="73520"/>
                </a:lnTo>
                <a:lnTo>
                  <a:pt x="2842857" y="22720"/>
                </a:lnTo>
                <a:lnTo>
                  <a:pt x="2845346" y="10020"/>
                </a:lnTo>
                <a:close/>
              </a:path>
              <a:path w="3693795" h="4721860">
                <a:moveTo>
                  <a:pt x="3506774" y="1344333"/>
                </a:moveTo>
                <a:lnTo>
                  <a:pt x="3503396" y="1297622"/>
                </a:lnTo>
                <a:lnTo>
                  <a:pt x="3493605" y="1253045"/>
                </a:lnTo>
                <a:lnTo>
                  <a:pt x="3477857" y="1211084"/>
                </a:lnTo>
                <a:lnTo>
                  <a:pt x="3456660" y="1172222"/>
                </a:lnTo>
                <a:lnTo>
                  <a:pt x="3430473" y="1136954"/>
                </a:lnTo>
                <a:lnTo>
                  <a:pt x="3399790" y="1105776"/>
                </a:lnTo>
                <a:lnTo>
                  <a:pt x="3365093" y="1079169"/>
                </a:lnTo>
                <a:lnTo>
                  <a:pt x="3326854" y="1057630"/>
                </a:lnTo>
                <a:lnTo>
                  <a:pt x="3285566" y="1041628"/>
                </a:lnTo>
                <a:lnTo>
                  <a:pt x="3241700" y="1031671"/>
                </a:lnTo>
                <a:lnTo>
                  <a:pt x="3195739" y="1028242"/>
                </a:lnTo>
                <a:lnTo>
                  <a:pt x="3149777" y="1031671"/>
                </a:lnTo>
                <a:lnTo>
                  <a:pt x="3105899" y="1041628"/>
                </a:lnTo>
                <a:lnTo>
                  <a:pt x="3064611" y="1057630"/>
                </a:lnTo>
                <a:lnTo>
                  <a:pt x="3026372" y="1079169"/>
                </a:lnTo>
                <a:lnTo>
                  <a:pt x="2991675" y="1105776"/>
                </a:lnTo>
                <a:lnTo>
                  <a:pt x="2960992" y="1136954"/>
                </a:lnTo>
                <a:lnTo>
                  <a:pt x="2934805" y="1172222"/>
                </a:lnTo>
                <a:lnTo>
                  <a:pt x="2913608" y="1211084"/>
                </a:lnTo>
                <a:lnTo>
                  <a:pt x="2897873" y="1253045"/>
                </a:lnTo>
                <a:lnTo>
                  <a:pt x="2888069" y="1297622"/>
                </a:lnTo>
                <a:lnTo>
                  <a:pt x="2884703" y="1344333"/>
                </a:lnTo>
                <a:lnTo>
                  <a:pt x="2888069" y="1391043"/>
                </a:lnTo>
                <a:lnTo>
                  <a:pt x="2897873" y="1435633"/>
                </a:lnTo>
                <a:lnTo>
                  <a:pt x="2913608" y="1477594"/>
                </a:lnTo>
                <a:lnTo>
                  <a:pt x="2934805" y="1516456"/>
                </a:lnTo>
                <a:lnTo>
                  <a:pt x="2960992" y="1551711"/>
                </a:lnTo>
                <a:lnTo>
                  <a:pt x="2991675" y="1582902"/>
                </a:lnTo>
                <a:lnTo>
                  <a:pt x="3026372" y="1609509"/>
                </a:lnTo>
                <a:lnTo>
                  <a:pt x="3064611" y="1631048"/>
                </a:lnTo>
                <a:lnTo>
                  <a:pt x="3105899" y="1647050"/>
                </a:lnTo>
                <a:lnTo>
                  <a:pt x="3149777" y="1657007"/>
                </a:lnTo>
                <a:lnTo>
                  <a:pt x="3195739" y="1660423"/>
                </a:lnTo>
                <a:lnTo>
                  <a:pt x="3241700" y="1657007"/>
                </a:lnTo>
                <a:lnTo>
                  <a:pt x="3285566" y="1647050"/>
                </a:lnTo>
                <a:lnTo>
                  <a:pt x="3326854" y="1631048"/>
                </a:lnTo>
                <a:lnTo>
                  <a:pt x="3365093" y="1609509"/>
                </a:lnTo>
                <a:lnTo>
                  <a:pt x="3399790" y="1582902"/>
                </a:lnTo>
                <a:lnTo>
                  <a:pt x="3430473" y="1551711"/>
                </a:lnTo>
                <a:lnTo>
                  <a:pt x="3456660" y="1516456"/>
                </a:lnTo>
                <a:lnTo>
                  <a:pt x="3477857" y="1477594"/>
                </a:lnTo>
                <a:lnTo>
                  <a:pt x="3493605" y="1435633"/>
                </a:lnTo>
                <a:lnTo>
                  <a:pt x="3503396" y="1391043"/>
                </a:lnTo>
                <a:lnTo>
                  <a:pt x="3506774" y="1344333"/>
                </a:lnTo>
                <a:close/>
              </a:path>
              <a:path w="3693795" h="4721860">
                <a:moveTo>
                  <a:pt x="3508527" y="2550566"/>
                </a:moveTo>
                <a:lnTo>
                  <a:pt x="3505873" y="2503855"/>
                </a:lnTo>
                <a:lnTo>
                  <a:pt x="3498113" y="2458732"/>
                </a:lnTo>
                <a:lnTo>
                  <a:pt x="3485540" y="2415476"/>
                </a:lnTo>
                <a:lnTo>
                  <a:pt x="3468459" y="2374417"/>
                </a:lnTo>
                <a:lnTo>
                  <a:pt x="3447161" y="2335834"/>
                </a:lnTo>
                <a:lnTo>
                  <a:pt x="3421938" y="2300046"/>
                </a:lnTo>
                <a:lnTo>
                  <a:pt x="3393084" y="2267331"/>
                </a:lnTo>
                <a:lnTo>
                  <a:pt x="3360890" y="2238006"/>
                </a:lnTo>
                <a:lnTo>
                  <a:pt x="3325672" y="2212378"/>
                </a:lnTo>
                <a:lnTo>
                  <a:pt x="3287712" y="2190724"/>
                </a:lnTo>
                <a:lnTo>
                  <a:pt x="3247301" y="2173363"/>
                </a:lnTo>
                <a:lnTo>
                  <a:pt x="3204756" y="2160587"/>
                </a:lnTo>
                <a:lnTo>
                  <a:pt x="3160344" y="2152713"/>
                </a:lnTo>
                <a:lnTo>
                  <a:pt x="3114383" y="2150008"/>
                </a:lnTo>
                <a:lnTo>
                  <a:pt x="3068409" y="2152713"/>
                </a:lnTo>
                <a:lnTo>
                  <a:pt x="3024009" y="2160587"/>
                </a:lnTo>
                <a:lnTo>
                  <a:pt x="2981452" y="2173363"/>
                </a:lnTo>
                <a:lnTo>
                  <a:pt x="2941040" y="2190724"/>
                </a:lnTo>
                <a:lnTo>
                  <a:pt x="2903080" y="2212378"/>
                </a:lnTo>
                <a:lnTo>
                  <a:pt x="2867863" y="2238006"/>
                </a:lnTo>
                <a:lnTo>
                  <a:pt x="2835681" y="2267331"/>
                </a:lnTo>
                <a:lnTo>
                  <a:pt x="2806827" y="2300046"/>
                </a:lnTo>
                <a:lnTo>
                  <a:pt x="2781604" y="2335834"/>
                </a:lnTo>
                <a:lnTo>
                  <a:pt x="2760294" y="2374417"/>
                </a:lnTo>
                <a:lnTo>
                  <a:pt x="2743212" y="2415476"/>
                </a:lnTo>
                <a:lnTo>
                  <a:pt x="2730639" y="2458732"/>
                </a:lnTo>
                <a:lnTo>
                  <a:pt x="2722880" y="2503855"/>
                </a:lnTo>
                <a:lnTo>
                  <a:pt x="2720238" y="2550566"/>
                </a:lnTo>
                <a:lnTo>
                  <a:pt x="2722880" y="2597289"/>
                </a:lnTo>
                <a:lnTo>
                  <a:pt x="2730639" y="2642412"/>
                </a:lnTo>
                <a:lnTo>
                  <a:pt x="2743212" y="2685669"/>
                </a:lnTo>
                <a:lnTo>
                  <a:pt x="2760294" y="2726728"/>
                </a:lnTo>
                <a:lnTo>
                  <a:pt x="2781604" y="2765310"/>
                </a:lnTo>
                <a:lnTo>
                  <a:pt x="2806827" y="2801099"/>
                </a:lnTo>
                <a:lnTo>
                  <a:pt x="2835681" y="2833814"/>
                </a:lnTo>
                <a:lnTo>
                  <a:pt x="2867863" y="2863126"/>
                </a:lnTo>
                <a:lnTo>
                  <a:pt x="2903080" y="2888767"/>
                </a:lnTo>
                <a:lnTo>
                  <a:pt x="2941040" y="2910421"/>
                </a:lnTo>
                <a:lnTo>
                  <a:pt x="2981452" y="2927781"/>
                </a:lnTo>
                <a:lnTo>
                  <a:pt x="3024009" y="2940545"/>
                </a:lnTo>
                <a:lnTo>
                  <a:pt x="3068409" y="2948432"/>
                </a:lnTo>
                <a:lnTo>
                  <a:pt x="3114383" y="2951124"/>
                </a:lnTo>
                <a:lnTo>
                  <a:pt x="3160344" y="2948432"/>
                </a:lnTo>
                <a:lnTo>
                  <a:pt x="3204756" y="2940545"/>
                </a:lnTo>
                <a:lnTo>
                  <a:pt x="3247301" y="2927781"/>
                </a:lnTo>
                <a:lnTo>
                  <a:pt x="3287712" y="2910421"/>
                </a:lnTo>
                <a:lnTo>
                  <a:pt x="3325672" y="2888767"/>
                </a:lnTo>
                <a:lnTo>
                  <a:pt x="3360890" y="2863126"/>
                </a:lnTo>
                <a:lnTo>
                  <a:pt x="3393084" y="2833814"/>
                </a:lnTo>
                <a:lnTo>
                  <a:pt x="3421938" y="2801099"/>
                </a:lnTo>
                <a:lnTo>
                  <a:pt x="3447161" y="2765310"/>
                </a:lnTo>
                <a:lnTo>
                  <a:pt x="3468459" y="2726728"/>
                </a:lnTo>
                <a:lnTo>
                  <a:pt x="3485540" y="2685669"/>
                </a:lnTo>
                <a:lnTo>
                  <a:pt x="3498113" y="2642412"/>
                </a:lnTo>
                <a:lnTo>
                  <a:pt x="3505873" y="2597289"/>
                </a:lnTo>
                <a:lnTo>
                  <a:pt x="3508527" y="2550566"/>
                </a:lnTo>
                <a:close/>
              </a:path>
              <a:path w="3693795" h="4721860">
                <a:moveTo>
                  <a:pt x="3693350" y="317944"/>
                </a:moveTo>
                <a:lnTo>
                  <a:pt x="3689007" y="268770"/>
                </a:lnTo>
                <a:lnTo>
                  <a:pt x="3676510" y="222491"/>
                </a:lnTo>
                <a:lnTo>
                  <a:pt x="3656596" y="179870"/>
                </a:lnTo>
                <a:lnTo>
                  <a:pt x="3630041" y="141693"/>
                </a:lnTo>
                <a:lnTo>
                  <a:pt x="3597592" y="108724"/>
                </a:lnTo>
                <a:lnTo>
                  <a:pt x="3560026" y="81737"/>
                </a:lnTo>
                <a:lnTo>
                  <a:pt x="3518090" y="61506"/>
                </a:lnTo>
                <a:lnTo>
                  <a:pt x="3472548" y="48793"/>
                </a:lnTo>
                <a:lnTo>
                  <a:pt x="3424161" y="44386"/>
                </a:lnTo>
                <a:lnTo>
                  <a:pt x="3375774" y="48793"/>
                </a:lnTo>
                <a:lnTo>
                  <a:pt x="3330232" y="61506"/>
                </a:lnTo>
                <a:lnTo>
                  <a:pt x="3288296" y="81737"/>
                </a:lnTo>
                <a:lnTo>
                  <a:pt x="3250730" y="108724"/>
                </a:lnTo>
                <a:lnTo>
                  <a:pt x="3218281" y="141693"/>
                </a:lnTo>
                <a:lnTo>
                  <a:pt x="3191726" y="179870"/>
                </a:lnTo>
                <a:lnTo>
                  <a:pt x="3171812" y="222491"/>
                </a:lnTo>
                <a:lnTo>
                  <a:pt x="3159315" y="268770"/>
                </a:lnTo>
                <a:lnTo>
                  <a:pt x="3154972" y="317944"/>
                </a:lnTo>
                <a:lnTo>
                  <a:pt x="3159315" y="367118"/>
                </a:lnTo>
                <a:lnTo>
                  <a:pt x="3171812" y="413397"/>
                </a:lnTo>
                <a:lnTo>
                  <a:pt x="3191726" y="456018"/>
                </a:lnTo>
                <a:lnTo>
                  <a:pt x="3218281" y="494207"/>
                </a:lnTo>
                <a:lnTo>
                  <a:pt x="3250730" y="527177"/>
                </a:lnTo>
                <a:lnTo>
                  <a:pt x="3288296" y="554164"/>
                </a:lnTo>
                <a:lnTo>
                  <a:pt x="3330232" y="574395"/>
                </a:lnTo>
                <a:lnTo>
                  <a:pt x="3375774" y="587108"/>
                </a:lnTo>
                <a:lnTo>
                  <a:pt x="3424161" y="591515"/>
                </a:lnTo>
                <a:lnTo>
                  <a:pt x="3472548" y="587108"/>
                </a:lnTo>
                <a:lnTo>
                  <a:pt x="3518090" y="574395"/>
                </a:lnTo>
                <a:lnTo>
                  <a:pt x="3560026" y="554164"/>
                </a:lnTo>
                <a:lnTo>
                  <a:pt x="3597592" y="527177"/>
                </a:lnTo>
                <a:lnTo>
                  <a:pt x="3630041" y="494207"/>
                </a:lnTo>
                <a:lnTo>
                  <a:pt x="3656596" y="456018"/>
                </a:lnTo>
                <a:lnTo>
                  <a:pt x="3676510" y="413397"/>
                </a:lnTo>
                <a:lnTo>
                  <a:pt x="3689007" y="367118"/>
                </a:lnTo>
                <a:lnTo>
                  <a:pt x="3693350" y="317944"/>
                </a:lnTo>
                <a:close/>
              </a:path>
            </a:pathLst>
          </a:custGeom>
          <a:solidFill>
            <a:srgbClr val="00A79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71965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4446D-3EC5-A487-67B6-AFE74A9C4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365125"/>
            <a:ext cx="6479308" cy="4355493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A96E9-5766-B813-ED3A-78756E2A6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1200" y="4862945"/>
            <a:ext cx="6479307" cy="50153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A034B4-D92B-161B-41A1-3DE14A2FB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1680" y="6127750"/>
            <a:ext cx="89306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ACCD77F-6A9E-76FD-8A3A-2FBB9E8A1FB5}"/>
              </a:ext>
            </a:extLst>
          </p:cNvPr>
          <p:cNvSpPr/>
          <p:nvPr userDrawn="1"/>
        </p:nvSpPr>
        <p:spPr>
          <a:xfrm>
            <a:off x="7805550" y="0"/>
            <a:ext cx="4391193" cy="4355492"/>
          </a:xfrm>
          <a:custGeom>
            <a:avLst/>
            <a:gdLst/>
            <a:ahLst/>
            <a:cxnLst/>
            <a:rect l="l" t="t" r="r" b="b"/>
            <a:pathLst>
              <a:path w="4842509" h="4803140">
                <a:moveTo>
                  <a:pt x="747268" y="1282877"/>
                </a:moveTo>
                <a:lnTo>
                  <a:pt x="744347" y="1235252"/>
                </a:lnTo>
                <a:lnTo>
                  <a:pt x="735850" y="1189393"/>
                </a:lnTo>
                <a:lnTo>
                  <a:pt x="722109" y="1145654"/>
                </a:lnTo>
                <a:lnTo>
                  <a:pt x="703478" y="1104379"/>
                </a:lnTo>
                <a:lnTo>
                  <a:pt x="680313" y="1065949"/>
                </a:lnTo>
                <a:lnTo>
                  <a:pt x="652957" y="1030706"/>
                </a:lnTo>
                <a:lnTo>
                  <a:pt x="621766" y="999007"/>
                </a:lnTo>
                <a:lnTo>
                  <a:pt x="587095" y="971207"/>
                </a:lnTo>
                <a:lnTo>
                  <a:pt x="549275" y="947661"/>
                </a:lnTo>
                <a:lnTo>
                  <a:pt x="508673" y="928738"/>
                </a:lnTo>
                <a:lnTo>
                  <a:pt x="465620" y="914781"/>
                </a:lnTo>
                <a:lnTo>
                  <a:pt x="420497" y="906132"/>
                </a:lnTo>
                <a:lnTo>
                  <a:pt x="373634" y="903173"/>
                </a:lnTo>
                <a:lnTo>
                  <a:pt x="326758" y="906132"/>
                </a:lnTo>
                <a:lnTo>
                  <a:pt x="281635" y="914781"/>
                </a:lnTo>
                <a:lnTo>
                  <a:pt x="238582" y="928738"/>
                </a:lnTo>
                <a:lnTo>
                  <a:pt x="197980" y="947661"/>
                </a:lnTo>
                <a:lnTo>
                  <a:pt x="160159" y="971207"/>
                </a:lnTo>
                <a:lnTo>
                  <a:pt x="125488" y="999007"/>
                </a:lnTo>
                <a:lnTo>
                  <a:pt x="94297" y="1030706"/>
                </a:lnTo>
                <a:lnTo>
                  <a:pt x="66941" y="1065949"/>
                </a:lnTo>
                <a:lnTo>
                  <a:pt x="43776" y="1104379"/>
                </a:lnTo>
                <a:lnTo>
                  <a:pt x="25146" y="1145654"/>
                </a:lnTo>
                <a:lnTo>
                  <a:pt x="11404" y="1189393"/>
                </a:lnTo>
                <a:lnTo>
                  <a:pt x="2908" y="1235252"/>
                </a:lnTo>
                <a:lnTo>
                  <a:pt x="0" y="1282877"/>
                </a:lnTo>
                <a:lnTo>
                  <a:pt x="2908" y="1330515"/>
                </a:lnTo>
                <a:lnTo>
                  <a:pt x="11404" y="1376375"/>
                </a:lnTo>
                <a:lnTo>
                  <a:pt x="25146" y="1420126"/>
                </a:lnTo>
                <a:lnTo>
                  <a:pt x="43776" y="1461389"/>
                </a:lnTo>
                <a:lnTo>
                  <a:pt x="66941" y="1499819"/>
                </a:lnTo>
                <a:lnTo>
                  <a:pt x="94297" y="1535074"/>
                </a:lnTo>
                <a:lnTo>
                  <a:pt x="125488" y="1566773"/>
                </a:lnTo>
                <a:lnTo>
                  <a:pt x="160159" y="1594573"/>
                </a:lnTo>
                <a:lnTo>
                  <a:pt x="197980" y="1618107"/>
                </a:lnTo>
                <a:lnTo>
                  <a:pt x="238582" y="1637042"/>
                </a:lnTo>
                <a:lnTo>
                  <a:pt x="281635" y="1651000"/>
                </a:lnTo>
                <a:lnTo>
                  <a:pt x="326758" y="1659636"/>
                </a:lnTo>
                <a:lnTo>
                  <a:pt x="373634" y="1662595"/>
                </a:lnTo>
                <a:lnTo>
                  <a:pt x="420497" y="1659636"/>
                </a:lnTo>
                <a:lnTo>
                  <a:pt x="465620" y="1651000"/>
                </a:lnTo>
                <a:lnTo>
                  <a:pt x="508673" y="1637042"/>
                </a:lnTo>
                <a:lnTo>
                  <a:pt x="549275" y="1618107"/>
                </a:lnTo>
                <a:lnTo>
                  <a:pt x="587095" y="1594573"/>
                </a:lnTo>
                <a:lnTo>
                  <a:pt x="621766" y="1566773"/>
                </a:lnTo>
                <a:lnTo>
                  <a:pt x="652957" y="1535074"/>
                </a:lnTo>
                <a:lnTo>
                  <a:pt x="680313" y="1499819"/>
                </a:lnTo>
                <a:lnTo>
                  <a:pt x="703478" y="1461389"/>
                </a:lnTo>
                <a:lnTo>
                  <a:pt x="722109" y="1420126"/>
                </a:lnTo>
                <a:lnTo>
                  <a:pt x="735850" y="1376375"/>
                </a:lnTo>
                <a:lnTo>
                  <a:pt x="744347" y="1330515"/>
                </a:lnTo>
                <a:lnTo>
                  <a:pt x="747268" y="1282877"/>
                </a:lnTo>
                <a:close/>
              </a:path>
              <a:path w="4842509" h="4803140">
                <a:moveTo>
                  <a:pt x="1038237" y="2266010"/>
                </a:moveTo>
                <a:lnTo>
                  <a:pt x="1033195" y="2221458"/>
                </a:lnTo>
                <a:lnTo>
                  <a:pt x="1018806" y="2180552"/>
                </a:lnTo>
                <a:lnTo>
                  <a:pt x="996238" y="2144471"/>
                </a:lnTo>
                <a:lnTo>
                  <a:pt x="966635" y="2114385"/>
                </a:lnTo>
                <a:lnTo>
                  <a:pt x="931125" y="2091448"/>
                </a:lnTo>
                <a:lnTo>
                  <a:pt x="890879" y="2076831"/>
                </a:lnTo>
                <a:lnTo>
                  <a:pt x="847039" y="2071700"/>
                </a:lnTo>
                <a:lnTo>
                  <a:pt x="803198" y="2076831"/>
                </a:lnTo>
                <a:lnTo>
                  <a:pt x="762952" y="2091448"/>
                </a:lnTo>
                <a:lnTo>
                  <a:pt x="727456" y="2114385"/>
                </a:lnTo>
                <a:lnTo>
                  <a:pt x="697852" y="2144471"/>
                </a:lnTo>
                <a:lnTo>
                  <a:pt x="675284" y="2180552"/>
                </a:lnTo>
                <a:lnTo>
                  <a:pt x="660895" y="2221458"/>
                </a:lnTo>
                <a:lnTo>
                  <a:pt x="655840" y="2266010"/>
                </a:lnTo>
                <a:lnTo>
                  <a:pt x="660895" y="2310561"/>
                </a:lnTo>
                <a:lnTo>
                  <a:pt x="675284" y="2351455"/>
                </a:lnTo>
                <a:lnTo>
                  <a:pt x="697852" y="2387536"/>
                </a:lnTo>
                <a:lnTo>
                  <a:pt x="727456" y="2417635"/>
                </a:lnTo>
                <a:lnTo>
                  <a:pt x="762952" y="2440571"/>
                </a:lnTo>
                <a:lnTo>
                  <a:pt x="803198" y="2455189"/>
                </a:lnTo>
                <a:lnTo>
                  <a:pt x="847039" y="2460320"/>
                </a:lnTo>
                <a:lnTo>
                  <a:pt x="890879" y="2455189"/>
                </a:lnTo>
                <a:lnTo>
                  <a:pt x="931125" y="2440571"/>
                </a:lnTo>
                <a:lnTo>
                  <a:pt x="966635" y="2417635"/>
                </a:lnTo>
                <a:lnTo>
                  <a:pt x="996238" y="2387536"/>
                </a:lnTo>
                <a:lnTo>
                  <a:pt x="1018806" y="2351455"/>
                </a:lnTo>
                <a:lnTo>
                  <a:pt x="1033195" y="2310561"/>
                </a:lnTo>
                <a:lnTo>
                  <a:pt x="1038237" y="2266010"/>
                </a:lnTo>
                <a:close/>
              </a:path>
              <a:path w="4842509" h="4803140">
                <a:moveTo>
                  <a:pt x="1353693" y="196011"/>
                </a:moveTo>
                <a:lnTo>
                  <a:pt x="1349044" y="149148"/>
                </a:lnTo>
                <a:lnTo>
                  <a:pt x="1335709" y="105486"/>
                </a:lnTo>
                <a:lnTo>
                  <a:pt x="1314615" y="65989"/>
                </a:lnTo>
                <a:lnTo>
                  <a:pt x="1286675" y="31572"/>
                </a:lnTo>
                <a:lnTo>
                  <a:pt x="1252804" y="3175"/>
                </a:lnTo>
                <a:lnTo>
                  <a:pt x="1247063" y="0"/>
                </a:lnTo>
                <a:lnTo>
                  <a:pt x="1002677" y="0"/>
                </a:lnTo>
                <a:lnTo>
                  <a:pt x="963053" y="31572"/>
                </a:lnTo>
                <a:lnTo>
                  <a:pt x="935113" y="65989"/>
                </a:lnTo>
                <a:lnTo>
                  <a:pt x="914019" y="105486"/>
                </a:lnTo>
                <a:lnTo>
                  <a:pt x="900684" y="149148"/>
                </a:lnTo>
                <a:lnTo>
                  <a:pt x="896035" y="196011"/>
                </a:lnTo>
                <a:lnTo>
                  <a:pt x="900684" y="242874"/>
                </a:lnTo>
                <a:lnTo>
                  <a:pt x="914019" y="286524"/>
                </a:lnTo>
                <a:lnTo>
                  <a:pt x="935113" y="326034"/>
                </a:lnTo>
                <a:lnTo>
                  <a:pt x="963053" y="360451"/>
                </a:lnTo>
                <a:lnTo>
                  <a:pt x="996924" y="388848"/>
                </a:lnTo>
                <a:lnTo>
                  <a:pt x="1035799" y="410286"/>
                </a:lnTo>
                <a:lnTo>
                  <a:pt x="1078750" y="423837"/>
                </a:lnTo>
                <a:lnTo>
                  <a:pt x="1124864" y="428561"/>
                </a:lnTo>
                <a:lnTo>
                  <a:pt x="1170978" y="423837"/>
                </a:lnTo>
                <a:lnTo>
                  <a:pt x="1213929" y="410286"/>
                </a:lnTo>
                <a:lnTo>
                  <a:pt x="1252804" y="388848"/>
                </a:lnTo>
                <a:lnTo>
                  <a:pt x="1286675" y="360451"/>
                </a:lnTo>
                <a:lnTo>
                  <a:pt x="1314615" y="326034"/>
                </a:lnTo>
                <a:lnTo>
                  <a:pt x="1335709" y="286524"/>
                </a:lnTo>
                <a:lnTo>
                  <a:pt x="1349044" y="242874"/>
                </a:lnTo>
                <a:lnTo>
                  <a:pt x="1353693" y="196011"/>
                </a:lnTo>
                <a:close/>
              </a:path>
              <a:path w="4842509" h="4803140">
                <a:moveTo>
                  <a:pt x="2336165" y="3322891"/>
                </a:moveTo>
                <a:lnTo>
                  <a:pt x="2331415" y="3275126"/>
                </a:lnTo>
                <a:lnTo>
                  <a:pt x="2317826" y="3230638"/>
                </a:lnTo>
                <a:lnTo>
                  <a:pt x="2296325" y="3190392"/>
                </a:lnTo>
                <a:lnTo>
                  <a:pt x="2267851" y="3155315"/>
                </a:lnTo>
                <a:lnTo>
                  <a:pt x="2233333" y="3126371"/>
                </a:lnTo>
                <a:lnTo>
                  <a:pt x="2193721" y="3104527"/>
                </a:lnTo>
                <a:lnTo>
                  <a:pt x="2149945" y="3090710"/>
                </a:lnTo>
                <a:lnTo>
                  <a:pt x="2102954" y="3085896"/>
                </a:lnTo>
                <a:lnTo>
                  <a:pt x="2055952" y="3090710"/>
                </a:lnTo>
                <a:lnTo>
                  <a:pt x="2012175" y="3104527"/>
                </a:lnTo>
                <a:lnTo>
                  <a:pt x="1972564" y="3126371"/>
                </a:lnTo>
                <a:lnTo>
                  <a:pt x="1938058" y="3155315"/>
                </a:lnTo>
                <a:lnTo>
                  <a:pt x="1909572" y="3190392"/>
                </a:lnTo>
                <a:lnTo>
                  <a:pt x="1888070" y="3230638"/>
                </a:lnTo>
                <a:lnTo>
                  <a:pt x="1874494" y="3275126"/>
                </a:lnTo>
                <a:lnTo>
                  <a:pt x="1869757" y="3322891"/>
                </a:lnTo>
                <a:lnTo>
                  <a:pt x="1874494" y="3370656"/>
                </a:lnTo>
                <a:lnTo>
                  <a:pt x="1888070" y="3415144"/>
                </a:lnTo>
                <a:lnTo>
                  <a:pt x="1909572" y="3455403"/>
                </a:lnTo>
                <a:lnTo>
                  <a:pt x="1938058" y="3490480"/>
                </a:lnTo>
                <a:lnTo>
                  <a:pt x="1972564" y="3519424"/>
                </a:lnTo>
                <a:lnTo>
                  <a:pt x="2012175" y="3541280"/>
                </a:lnTo>
                <a:lnTo>
                  <a:pt x="2055952" y="3555085"/>
                </a:lnTo>
                <a:lnTo>
                  <a:pt x="2102954" y="3559899"/>
                </a:lnTo>
                <a:lnTo>
                  <a:pt x="2149945" y="3555085"/>
                </a:lnTo>
                <a:lnTo>
                  <a:pt x="2193721" y="3541280"/>
                </a:lnTo>
                <a:lnTo>
                  <a:pt x="2233333" y="3519424"/>
                </a:lnTo>
                <a:lnTo>
                  <a:pt x="2267851" y="3490480"/>
                </a:lnTo>
                <a:lnTo>
                  <a:pt x="2296325" y="3455403"/>
                </a:lnTo>
                <a:lnTo>
                  <a:pt x="2317826" y="3415144"/>
                </a:lnTo>
                <a:lnTo>
                  <a:pt x="2331415" y="3370656"/>
                </a:lnTo>
                <a:lnTo>
                  <a:pt x="2336165" y="3322891"/>
                </a:lnTo>
                <a:close/>
              </a:path>
              <a:path w="4842509" h="4803140">
                <a:moveTo>
                  <a:pt x="2815031" y="1449959"/>
                </a:moveTo>
                <a:lnTo>
                  <a:pt x="2805074" y="1400657"/>
                </a:lnTo>
                <a:lnTo>
                  <a:pt x="2777921" y="1360385"/>
                </a:lnTo>
                <a:lnTo>
                  <a:pt x="2737650" y="1333233"/>
                </a:lnTo>
                <a:lnTo>
                  <a:pt x="2688348" y="1323276"/>
                </a:lnTo>
                <a:lnTo>
                  <a:pt x="1587842" y="1323276"/>
                </a:lnTo>
                <a:lnTo>
                  <a:pt x="1594739" y="1293037"/>
                </a:lnTo>
                <a:lnTo>
                  <a:pt x="1611210" y="1231938"/>
                </a:lnTo>
                <a:lnTo>
                  <a:pt x="1635810" y="1161021"/>
                </a:lnTo>
                <a:lnTo>
                  <a:pt x="1653717" y="1120343"/>
                </a:lnTo>
                <a:lnTo>
                  <a:pt x="1674545" y="1079030"/>
                </a:lnTo>
                <a:lnTo>
                  <a:pt x="1698117" y="1037107"/>
                </a:lnTo>
                <a:lnTo>
                  <a:pt x="1724279" y="994613"/>
                </a:lnTo>
                <a:lnTo>
                  <a:pt x="1724837" y="994613"/>
                </a:lnTo>
                <a:lnTo>
                  <a:pt x="1725358" y="994778"/>
                </a:lnTo>
                <a:lnTo>
                  <a:pt x="2587726" y="994778"/>
                </a:lnTo>
                <a:lnTo>
                  <a:pt x="2588539" y="994613"/>
                </a:lnTo>
                <a:lnTo>
                  <a:pt x="2637028" y="984821"/>
                </a:lnTo>
                <a:lnTo>
                  <a:pt x="2677299" y="957668"/>
                </a:lnTo>
                <a:lnTo>
                  <a:pt x="2704452" y="917409"/>
                </a:lnTo>
                <a:lnTo>
                  <a:pt x="2714409" y="868095"/>
                </a:lnTo>
                <a:lnTo>
                  <a:pt x="2704452" y="818794"/>
                </a:lnTo>
                <a:lnTo>
                  <a:pt x="2677299" y="778522"/>
                </a:lnTo>
                <a:lnTo>
                  <a:pt x="2637028" y="751370"/>
                </a:lnTo>
                <a:lnTo>
                  <a:pt x="2587726" y="741413"/>
                </a:lnTo>
                <a:lnTo>
                  <a:pt x="1918449" y="741413"/>
                </a:lnTo>
                <a:lnTo>
                  <a:pt x="1948662" y="707326"/>
                </a:lnTo>
                <a:lnTo>
                  <a:pt x="1979866" y="672985"/>
                </a:lnTo>
                <a:lnTo>
                  <a:pt x="2012010" y="638390"/>
                </a:lnTo>
                <a:lnTo>
                  <a:pt x="2045055" y="603554"/>
                </a:lnTo>
                <a:lnTo>
                  <a:pt x="2078926" y="568502"/>
                </a:lnTo>
                <a:lnTo>
                  <a:pt x="2113610" y="533209"/>
                </a:lnTo>
                <a:lnTo>
                  <a:pt x="2149030" y="497700"/>
                </a:lnTo>
                <a:lnTo>
                  <a:pt x="2185162" y="461987"/>
                </a:lnTo>
                <a:lnTo>
                  <a:pt x="2221954" y="426072"/>
                </a:lnTo>
                <a:lnTo>
                  <a:pt x="2297303" y="353644"/>
                </a:lnTo>
                <a:lnTo>
                  <a:pt x="2414079" y="243662"/>
                </a:lnTo>
                <a:lnTo>
                  <a:pt x="2677630" y="12"/>
                </a:lnTo>
                <a:lnTo>
                  <a:pt x="2136800" y="12"/>
                </a:lnTo>
                <a:lnTo>
                  <a:pt x="2069376" y="63487"/>
                </a:lnTo>
                <a:lnTo>
                  <a:pt x="1987892" y="141401"/>
                </a:lnTo>
                <a:lnTo>
                  <a:pt x="1947964" y="180200"/>
                </a:lnTo>
                <a:lnTo>
                  <a:pt x="1908632" y="218884"/>
                </a:lnTo>
                <a:lnTo>
                  <a:pt x="1869922" y="257467"/>
                </a:lnTo>
                <a:lnTo>
                  <a:pt x="1831911" y="295948"/>
                </a:lnTo>
                <a:lnTo>
                  <a:pt x="1794637" y="334327"/>
                </a:lnTo>
                <a:lnTo>
                  <a:pt x="1758124" y="372618"/>
                </a:lnTo>
                <a:lnTo>
                  <a:pt x="1722450" y="410806"/>
                </a:lnTo>
                <a:lnTo>
                  <a:pt x="1687626" y="448906"/>
                </a:lnTo>
                <a:lnTo>
                  <a:pt x="1653730" y="486918"/>
                </a:lnTo>
                <a:lnTo>
                  <a:pt x="1620786" y="524840"/>
                </a:lnTo>
                <a:lnTo>
                  <a:pt x="1588846" y="562686"/>
                </a:lnTo>
                <a:lnTo>
                  <a:pt x="1557959" y="600443"/>
                </a:lnTo>
                <a:lnTo>
                  <a:pt x="1528152" y="638124"/>
                </a:lnTo>
                <a:lnTo>
                  <a:pt x="1499501" y="675716"/>
                </a:lnTo>
                <a:lnTo>
                  <a:pt x="1472018" y="713244"/>
                </a:lnTo>
                <a:lnTo>
                  <a:pt x="1445780" y="750697"/>
                </a:lnTo>
                <a:lnTo>
                  <a:pt x="1420812" y="788073"/>
                </a:lnTo>
                <a:lnTo>
                  <a:pt x="1397165" y="825385"/>
                </a:lnTo>
                <a:lnTo>
                  <a:pt x="1374889" y="862634"/>
                </a:lnTo>
                <a:lnTo>
                  <a:pt x="1354023" y="899820"/>
                </a:lnTo>
                <a:lnTo>
                  <a:pt x="1334604" y="936955"/>
                </a:lnTo>
                <a:lnTo>
                  <a:pt x="1316697" y="974013"/>
                </a:lnTo>
                <a:lnTo>
                  <a:pt x="1300340" y="1011021"/>
                </a:lnTo>
                <a:lnTo>
                  <a:pt x="1285570" y="1047978"/>
                </a:lnTo>
                <a:lnTo>
                  <a:pt x="1272451" y="1084884"/>
                </a:lnTo>
                <a:lnTo>
                  <a:pt x="1251242" y="1153655"/>
                </a:lnTo>
                <a:lnTo>
                  <a:pt x="1233639" y="1221536"/>
                </a:lnTo>
                <a:lnTo>
                  <a:pt x="1219492" y="1288491"/>
                </a:lnTo>
                <a:lnTo>
                  <a:pt x="1208646" y="1354493"/>
                </a:lnTo>
                <a:lnTo>
                  <a:pt x="1200962" y="1419517"/>
                </a:lnTo>
                <a:lnTo>
                  <a:pt x="1196276" y="1483499"/>
                </a:lnTo>
                <a:lnTo>
                  <a:pt x="1194447" y="1546440"/>
                </a:lnTo>
                <a:lnTo>
                  <a:pt x="1195324" y="1608264"/>
                </a:lnTo>
                <a:lnTo>
                  <a:pt x="1198753" y="1668970"/>
                </a:lnTo>
                <a:lnTo>
                  <a:pt x="1204595" y="1728508"/>
                </a:lnTo>
                <a:lnTo>
                  <a:pt x="1212684" y="1786839"/>
                </a:lnTo>
                <a:lnTo>
                  <a:pt x="1222870" y="1843925"/>
                </a:lnTo>
                <a:lnTo>
                  <a:pt x="1235024" y="1899742"/>
                </a:lnTo>
                <a:lnTo>
                  <a:pt x="1248981" y="1954237"/>
                </a:lnTo>
                <a:lnTo>
                  <a:pt x="1264589" y="2007400"/>
                </a:lnTo>
                <a:lnTo>
                  <a:pt x="1281709" y="2059178"/>
                </a:lnTo>
                <a:lnTo>
                  <a:pt x="1300175" y="2109533"/>
                </a:lnTo>
                <a:lnTo>
                  <a:pt x="1319860" y="2158441"/>
                </a:lnTo>
                <a:lnTo>
                  <a:pt x="1340586" y="2205863"/>
                </a:lnTo>
                <a:lnTo>
                  <a:pt x="1362227" y="2251748"/>
                </a:lnTo>
                <a:lnTo>
                  <a:pt x="1384617" y="2296083"/>
                </a:lnTo>
                <a:lnTo>
                  <a:pt x="1407617" y="2338819"/>
                </a:lnTo>
                <a:lnTo>
                  <a:pt x="1431074" y="2379916"/>
                </a:lnTo>
                <a:lnTo>
                  <a:pt x="1454835" y="2419350"/>
                </a:lnTo>
                <a:lnTo>
                  <a:pt x="1478749" y="2457081"/>
                </a:lnTo>
                <a:lnTo>
                  <a:pt x="1502676" y="2493073"/>
                </a:lnTo>
                <a:lnTo>
                  <a:pt x="1526451" y="2527300"/>
                </a:lnTo>
                <a:lnTo>
                  <a:pt x="1549946" y="2559710"/>
                </a:lnTo>
                <a:lnTo>
                  <a:pt x="1572983" y="2590266"/>
                </a:lnTo>
                <a:lnTo>
                  <a:pt x="1617141" y="2645714"/>
                </a:lnTo>
                <a:lnTo>
                  <a:pt x="1657718" y="2693352"/>
                </a:lnTo>
                <a:lnTo>
                  <a:pt x="1693532" y="2732887"/>
                </a:lnTo>
                <a:lnTo>
                  <a:pt x="1723364" y="2764040"/>
                </a:lnTo>
                <a:lnTo>
                  <a:pt x="1754289" y="2794431"/>
                </a:lnTo>
                <a:lnTo>
                  <a:pt x="1791779" y="2824124"/>
                </a:lnTo>
                <a:lnTo>
                  <a:pt x="1853996" y="2847721"/>
                </a:lnTo>
                <a:lnTo>
                  <a:pt x="1886724" y="2850654"/>
                </a:lnTo>
                <a:lnTo>
                  <a:pt x="1923973" y="2846857"/>
                </a:lnTo>
                <a:lnTo>
                  <a:pt x="1993277" y="2816644"/>
                </a:lnTo>
                <a:lnTo>
                  <a:pt x="2022830" y="2790367"/>
                </a:lnTo>
                <a:lnTo>
                  <a:pt x="2050745" y="2749880"/>
                </a:lnTo>
                <a:lnTo>
                  <a:pt x="2066505" y="2705011"/>
                </a:lnTo>
                <a:lnTo>
                  <a:pt x="2070239" y="2658224"/>
                </a:lnTo>
                <a:lnTo>
                  <a:pt x="2062073" y="2611996"/>
                </a:lnTo>
                <a:lnTo>
                  <a:pt x="2042134" y="2568778"/>
                </a:lnTo>
                <a:lnTo>
                  <a:pt x="2010562" y="2531059"/>
                </a:lnTo>
                <a:lnTo>
                  <a:pt x="2002307" y="2523312"/>
                </a:lnTo>
                <a:lnTo>
                  <a:pt x="1986203" y="2507475"/>
                </a:lnTo>
                <a:lnTo>
                  <a:pt x="1934933" y="2452725"/>
                </a:lnTo>
                <a:lnTo>
                  <a:pt x="1902015" y="2414397"/>
                </a:lnTo>
                <a:lnTo>
                  <a:pt x="1865718" y="2369159"/>
                </a:lnTo>
                <a:lnTo>
                  <a:pt x="1827174" y="2317305"/>
                </a:lnTo>
                <a:lnTo>
                  <a:pt x="1787486" y="2259114"/>
                </a:lnTo>
                <a:lnTo>
                  <a:pt x="1747786" y="2194903"/>
                </a:lnTo>
                <a:lnTo>
                  <a:pt x="1709204" y="2124951"/>
                </a:lnTo>
                <a:lnTo>
                  <a:pt x="2085060" y="2124951"/>
                </a:lnTo>
                <a:lnTo>
                  <a:pt x="2134362" y="2114994"/>
                </a:lnTo>
                <a:lnTo>
                  <a:pt x="2174633" y="2087841"/>
                </a:lnTo>
                <a:lnTo>
                  <a:pt x="2201786" y="2047582"/>
                </a:lnTo>
                <a:lnTo>
                  <a:pt x="2211743" y="1998268"/>
                </a:lnTo>
                <a:lnTo>
                  <a:pt x="2201786" y="1948967"/>
                </a:lnTo>
                <a:lnTo>
                  <a:pt x="2174633" y="1908695"/>
                </a:lnTo>
                <a:lnTo>
                  <a:pt x="2134362" y="1881543"/>
                </a:lnTo>
                <a:lnTo>
                  <a:pt x="2085060" y="1871586"/>
                </a:lnTo>
                <a:lnTo>
                  <a:pt x="1607959" y="1871586"/>
                </a:lnTo>
                <a:lnTo>
                  <a:pt x="1595729" y="1825244"/>
                </a:lnTo>
                <a:lnTo>
                  <a:pt x="1585214" y="1777720"/>
                </a:lnTo>
                <a:lnTo>
                  <a:pt x="1576565" y="1729054"/>
                </a:lnTo>
                <a:lnTo>
                  <a:pt x="1569910" y="1679295"/>
                </a:lnTo>
                <a:lnTo>
                  <a:pt x="1565402" y="1628482"/>
                </a:lnTo>
                <a:lnTo>
                  <a:pt x="1563192" y="1576641"/>
                </a:lnTo>
                <a:lnTo>
                  <a:pt x="2688348" y="1576641"/>
                </a:lnTo>
                <a:lnTo>
                  <a:pt x="2737650" y="1566697"/>
                </a:lnTo>
                <a:lnTo>
                  <a:pt x="2777921" y="1539544"/>
                </a:lnTo>
                <a:lnTo>
                  <a:pt x="2805074" y="1499273"/>
                </a:lnTo>
                <a:lnTo>
                  <a:pt x="2815031" y="1449959"/>
                </a:lnTo>
                <a:close/>
              </a:path>
              <a:path w="4842509" h="4803140">
                <a:moveTo>
                  <a:pt x="3022498" y="1998268"/>
                </a:moveTo>
                <a:lnTo>
                  <a:pt x="3012541" y="1948967"/>
                </a:lnTo>
                <a:lnTo>
                  <a:pt x="2985389" y="1908695"/>
                </a:lnTo>
                <a:lnTo>
                  <a:pt x="2945130" y="1881543"/>
                </a:lnTo>
                <a:lnTo>
                  <a:pt x="2895816" y="1871586"/>
                </a:lnTo>
                <a:lnTo>
                  <a:pt x="2492959" y="1871586"/>
                </a:lnTo>
                <a:lnTo>
                  <a:pt x="2443645" y="1881543"/>
                </a:lnTo>
                <a:lnTo>
                  <a:pt x="2403373" y="1908695"/>
                </a:lnTo>
                <a:lnTo>
                  <a:pt x="2376220" y="1948967"/>
                </a:lnTo>
                <a:lnTo>
                  <a:pt x="2366264" y="1998268"/>
                </a:lnTo>
                <a:lnTo>
                  <a:pt x="2376220" y="2047582"/>
                </a:lnTo>
                <a:lnTo>
                  <a:pt x="2403373" y="2087854"/>
                </a:lnTo>
                <a:lnTo>
                  <a:pt x="2443645" y="2114994"/>
                </a:lnTo>
                <a:lnTo>
                  <a:pt x="2492959" y="2124951"/>
                </a:lnTo>
                <a:lnTo>
                  <a:pt x="2895816" y="2124951"/>
                </a:lnTo>
                <a:lnTo>
                  <a:pt x="2945130" y="2114994"/>
                </a:lnTo>
                <a:lnTo>
                  <a:pt x="2985389" y="2087854"/>
                </a:lnTo>
                <a:lnTo>
                  <a:pt x="3012541" y="2047582"/>
                </a:lnTo>
                <a:lnTo>
                  <a:pt x="3022498" y="1998268"/>
                </a:lnTo>
                <a:close/>
              </a:path>
              <a:path w="4842509" h="4803140">
                <a:moveTo>
                  <a:pt x="3290455" y="860463"/>
                </a:moveTo>
                <a:lnTo>
                  <a:pt x="3285413" y="815911"/>
                </a:lnTo>
                <a:lnTo>
                  <a:pt x="3271024" y="775017"/>
                </a:lnTo>
                <a:lnTo>
                  <a:pt x="3248456" y="738936"/>
                </a:lnTo>
                <a:lnTo>
                  <a:pt x="3218853" y="708850"/>
                </a:lnTo>
                <a:lnTo>
                  <a:pt x="3183344" y="685914"/>
                </a:lnTo>
                <a:lnTo>
                  <a:pt x="3143097" y="671296"/>
                </a:lnTo>
                <a:lnTo>
                  <a:pt x="3099257" y="666165"/>
                </a:lnTo>
                <a:lnTo>
                  <a:pt x="3055429" y="671296"/>
                </a:lnTo>
                <a:lnTo>
                  <a:pt x="3015183" y="685914"/>
                </a:lnTo>
                <a:lnTo>
                  <a:pt x="2979674" y="708850"/>
                </a:lnTo>
                <a:lnTo>
                  <a:pt x="2950070" y="738936"/>
                </a:lnTo>
                <a:lnTo>
                  <a:pt x="2927502" y="775017"/>
                </a:lnTo>
                <a:lnTo>
                  <a:pt x="2913113" y="815911"/>
                </a:lnTo>
                <a:lnTo>
                  <a:pt x="2908058" y="860463"/>
                </a:lnTo>
                <a:lnTo>
                  <a:pt x="2913113" y="905027"/>
                </a:lnTo>
                <a:lnTo>
                  <a:pt x="2927502" y="945921"/>
                </a:lnTo>
                <a:lnTo>
                  <a:pt x="2950070" y="982002"/>
                </a:lnTo>
                <a:lnTo>
                  <a:pt x="2979674" y="1012088"/>
                </a:lnTo>
                <a:lnTo>
                  <a:pt x="3015183" y="1035024"/>
                </a:lnTo>
                <a:lnTo>
                  <a:pt x="3055429" y="1049642"/>
                </a:lnTo>
                <a:lnTo>
                  <a:pt x="3099257" y="1054773"/>
                </a:lnTo>
                <a:lnTo>
                  <a:pt x="3143097" y="1049642"/>
                </a:lnTo>
                <a:lnTo>
                  <a:pt x="3183344" y="1035024"/>
                </a:lnTo>
                <a:lnTo>
                  <a:pt x="3218853" y="1012088"/>
                </a:lnTo>
                <a:lnTo>
                  <a:pt x="3248456" y="982002"/>
                </a:lnTo>
                <a:lnTo>
                  <a:pt x="3271024" y="945921"/>
                </a:lnTo>
                <a:lnTo>
                  <a:pt x="3285413" y="905027"/>
                </a:lnTo>
                <a:lnTo>
                  <a:pt x="3290455" y="860463"/>
                </a:lnTo>
                <a:close/>
              </a:path>
              <a:path w="4842509" h="4803140">
                <a:moveTo>
                  <a:pt x="3455378" y="1436839"/>
                </a:moveTo>
                <a:lnTo>
                  <a:pt x="3449624" y="1393291"/>
                </a:lnTo>
                <a:lnTo>
                  <a:pt x="3433368" y="1354150"/>
                </a:lnTo>
                <a:lnTo>
                  <a:pt x="3408159" y="1320990"/>
                </a:lnTo>
                <a:lnTo>
                  <a:pt x="3375533" y="1295374"/>
                </a:lnTo>
                <a:lnTo>
                  <a:pt x="3337026" y="1278864"/>
                </a:lnTo>
                <a:lnTo>
                  <a:pt x="3294164" y="1273009"/>
                </a:lnTo>
                <a:lnTo>
                  <a:pt x="3251314" y="1278864"/>
                </a:lnTo>
                <a:lnTo>
                  <a:pt x="3212795" y="1295374"/>
                </a:lnTo>
                <a:lnTo>
                  <a:pt x="3180169" y="1320990"/>
                </a:lnTo>
                <a:lnTo>
                  <a:pt x="3154959" y="1354150"/>
                </a:lnTo>
                <a:lnTo>
                  <a:pt x="3138716" y="1393291"/>
                </a:lnTo>
                <a:lnTo>
                  <a:pt x="3132950" y="1436839"/>
                </a:lnTo>
                <a:lnTo>
                  <a:pt x="3138716" y="1480388"/>
                </a:lnTo>
                <a:lnTo>
                  <a:pt x="3154959" y="1519529"/>
                </a:lnTo>
                <a:lnTo>
                  <a:pt x="3180169" y="1552689"/>
                </a:lnTo>
                <a:lnTo>
                  <a:pt x="3212795" y="1578305"/>
                </a:lnTo>
                <a:lnTo>
                  <a:pt x="3251314" y="1594815"/>
                </a:lnTo>
                <a:lnTo>
                  <a:pt x="3294164" y="1600669"/>
                </a:lnTo>
                <a:lnTo>
                  <a:pt x="3337026" y="1594815"/>
                </a:lnTo>
                <a:lnTo>
                  <a:pt x="3375533" y="1578305"/>
                </a:lnTo>
                <a:lnTo>
                  <a:pt x="3408159" y="1552689"/>
                </a:lnTo>
                <a:lnTo>
                  <a:pt x="3433368" y="1519529"/>
                </a:lnTo>
                <a:lnTo>
                  <a:pt x="3449624" y="1480388"/>
                </a:lnTo>
                <a:lnTo>
                  <a:pt x="3455378" y="1436839"/>
                </a:lnTo>
                <a:close/>
              </a:path>
              <a:path w="4842509" h="4803140">
                <a:moveTo>
                  <a:pt x="3677882" y="141617"/>
                </a:moveTo>
                <a:lnTo>
                  <a:pt x="3669868" y="91109"/>
                </a:lnTo>
                <a:lnTo>
                  <a:pt x="3647541" y="47244"/>
                </a:lnTo>
                <a:lnTo>
                  <a:pt x="3613505" y="12661"/>
                </a:lnTo>
                <a:lnTo>
                  <a:pt x="3589439" y="0"/>
                </a:lnTo>
                <a:lnTo>
                  <a:pt x="3451847" y="0"/>
                </a:lnTo>
                <a:lnTo>
                  <a:pt x="3427780" y="12661"/>
                </a:lnTo>
                <a:lnTo>
                  <a:pt x="3393744" y="47244"/>
                </a:lnTo>
                <a:lnTo>
                  <a:pt x="3371418" y="91109"/>
                </a:lnTo>
                <a:lnTo>
                  <a:pt x="3363404" y="141617"/>
                </a:lnTo>
                <a:lnTo>
                  <a:pt x="3371418" y="192125"/>
                </a:lnTo>
                <a:lnTo>
                  <a:pt x="3393744" y="235991"/>
                </a:lnTo>
                <a:lnTo>
                  <a:pt x="3427780" y="270573"/>
                </a:lnTo>
                <a:lnTo>
                  <a:pt x="3470935" y="293268"/>
                </a:lnTo>
                <a:lnTo>
                  <a:pt x="3520643" y="301409"/>
                </a:lnTo>
                <a:lnTo>
                  <a:pt x="3570338" y="293268"/>
                </a:lnTo>
                <a:lnTo>
                  <a:pt x="3613505" y="270573"/>
                </a:lnTo>
                <a:lnTo>
                  <a:pt x="3647541" y="235991"/>
                </a:lnTo>
                <a:lnTo>
                  <a:pt x="3669868" y="192125"/>
                </a:lnTo>
                <a:lnTo>
                  <a:pt x="3677882" y="141617"/>
                </a:lnTo>
                <a:close/>
              </a:path>
              <a:path w="4842509" h="4803140">
                <a:moveTo>
                  <a:pt x="3887127" y="709460"/>
                </a:moveTo>
                <a:lnTo>
                  <a:pt x="3882085" y="664908"/>
                </a:lnTo>
                <a:lnTo>
                  <a:pt x="3867696" y="624001"/>
                </a:lnTo>
                <a:lnTo>
                  <a:pt x="3845128" y="587933"/>
                </a:lnTo>
                <a:lnTo>
                  <a:pt x="3815524" y="557834"/>
                </a:lnTo>
                <a:lnTo>
                  <a:pt x="3780015" y="534898"/>
                </a:lnTo>
                <a:lnTo>
                  <a:pt x="3739769" y="520280"/>
                </a:lnTo>
                <a:lnTo>
                  <a:pt x="3695928" y="515150"/>
                </a:lnTo>
                <a:lnTo>
                  <a:pt x="3652101" y="520280"/>
                </a:lnTo>
                <a:lnTo>
                  <a:pt x="3611854" y="534898"/>
                </a:lnTo>
                <a:lnTo>
                  <a:pt x="3576345" y="557834"/>
                </a:lnTo>
                <a:lnTo>
                  <a:pt x="3546741" y="587933"/>
                </a:lnTo>
                <a:lnTo>
                  <a:pt x="3524173" y="624001"/>
                </a:lnTo>
                <a:lnTo>
                  <a:pt x="3509784" y="664908"/>
                </a:lnTo>
                <a:lnTo>
                  <a:pt x="3504730" y="709460"/>
                </a:lnTo>
                <a:lnTo>
                  <a:pt x="3509784" y="754011"/>
                </a:lnTo>
                <a:lnTo>
                  <a:pt x="3524173" y="794918"/>
                </a:lnTo>
                <a:lnTo>
                  <a:pt x="3546741" y="830986"/>
                </a:lnTo>
                <a:lnTo>
                  <a:pt x="3576345" y="861085"/>
                </a:lnTo>
                <a:lnTo>
                  <a:pt x="3611854" y="884021"/>
                </a:lnTo>
                <a:lnTo>
                  <a:pt x="3652101" y="898639"/>
                </a:lnTo>
                <a:lnTo>
                  <a:pt x="3695928" y="903770"/>
                </a:lnTo>
                <a:lnTo>
                  <a:pt x="3739769" y="898639"/>
                </a:lnTo>
                <a:lnTo>
                  <a:pt x="3780015" y="884021"/>
                </a:lnTo>
                <a:lnTo>
                  <a:pt x="3815524" y="861085"/>
                </a:lnTo>
                <a:lnTo>
                  <a:pt x="3845128" y="830986"/>
                </a:lnTo>
                <a:lnTo>
                  <a:pt x="3867696" y="794918"/>
                </a:lnTo>
                <a:lnTo>
                  <a:pt x="3882085" y="754011"/>
                </a:lnTo>
                <a:lnTo>
                  <a:pt x="3887127" y="709460"/>
                </a:lnTo>
                <a:close/>
              </a:path>
              <a:path w="4842509" h="4803140">
                <a:moveTo>
                  <a:pt x="4802949" y="2817431"/>
                </a:moveTo>
                <a:lnTo>
                  <a:pt x="4797895" y="2772880"/>
                </a:lnTo>
                <a:lnTo>
                  <a:pt x="4783518" y="2731973"/>
                </a:lnTo>
                <a:lnTo>
                  <a:pt x="4760950" y="2695892"/>
                </a:lnTo>
                <a:lnTo>
                  <a:pt x="4731334" y="2665806"/>
                </a:lnTo>
                <a:lnTo>
                  <a:pt x="4695837" y="2642870"/>
                </a:lnTo>
                <a:lnTo>
                  <a:pt x="4655591" y="2628252"/>
                </a:lnTo>
                <a:lnTo>
                  <a:pt x="4611751" y="2623121"/>
                </a:lnTo>
                <a:lnTo>
                  <a:pt x="4567910" y="2628252"/>
                </a:lnTo>
                <a:lnTo>
                  <a:pt x="4527664" y="2642870"/>
                </a:lnTo>
                <a:lnTo>
                  <a:pt x="4492168" y="2665806"/>
                </a:lnTo>
                <a:lnTo>
                  <a:pt x="4462551" y="2695892"/>
                </a:lnTo>
                <a:lnTo>
                  <a:pt x="4439983" y="2731973"/>
                </a:lnTo>
                <a:lnTo>
                  <a:pt x="4425607" y="2772880"/>
                </a:lnTo>
                <a:lnTo>
                  <a:pt x="4420552" y="2817431"/>
                </a:lnTo>
                <a:lnTo>
                  <a:pt x="4425607" y="2861983"/>
                </a:lnTo>
                <a:lnTo>
                  <a:pt x="4439983" y="2902877"/>
                </a:lnTo>
                <a:lnTo>
                  <a:pt x="4462551" y="2938957"/>
                </a:lnTo>
                <a:lnTo>
                  <a:pt x="4492168" y="2969056"/>
                </a:lnTo>
                <a:lnTo>
                  <a:pt x="4527664" y="2991993"/>
                </a:lnTo>
                <a:lnTo>
                  <a:pt x="4567910" y="3006610"/>
                </a:lnTo>
                <a:lnTo>
                  <a:pt x="4611751" y="3011741"/>
                </a:lnTo>
                <a:lnTo>
                  <a:pt x="4655591" y="3006610"/>
                </a:lnTo>
                <a:lnTo>
                  <a:pt x="4695837" y="2991993"/>
                </a:lnTo>
                <a:lnTo>
                  <a:pt x="4731334" y="2969056"/>
                </a:lnTo>
                <a:lnTo>
                  <a:pt x="4760950" y="2938957"/>
                </a:lnTo>
                <a:lnTo>
                  <a:pt x="4783518" y="2902877"/>
                </a:lnTo>
                <a:lnTo>
                  <a:pt x="4797895" y="2861983"/>
                </a:lnTo>
                <a:lnTo>
                  <a:pt x="4802949" y="2817431"/>
                </a:lnTo>
                <a:close/>
              </a:path>
              <a:path w="4842509" h="4803140">
                <a:moveTo>
                  <a:pt x="4841951" y="3202800"/>
                </a:moveTo>
                <a:lnTo>
                  <a:pt x="4773104" y="3204997"/>
                </a:lnTo>
                <a:lnTo>
                  <a:pt x="4732858" y="3219615"/>
                </a:lnTo>
                <a:lnTo>
                  <a:pt x="4697349" y="3242551"/>
                </a:lnTo>
                <a:lnTo>
                  <a:pt x="4667745" y="3272650"/>
                </a:lnTo>
                <a:lnTo>
                  <a:pt x="4645177" y="3308718"/>
                </a:lnTo>
                <a:lnTo>
                  <a:pt x="4630788" y="3349625"/>
                </a:lnTo>
                <a:lnTo>
                  <a:pt x="4625746" y="3394176"/>
                </a:lnTo>
                <a:lnTo>
                  <a:pt x="4630788" y="3438728"/>
                </a:lnTo>
                <a:lnTo>
                  <a:pt x="4645177" y="3479635"/>
                </a:lnTo>
                <a:lnTo>
                  <a:pt x="4667745" y="3515703"/>
                </a:lnTo>
                <a:lnTo>
                  <a:pt x="4697349" y="3545802"/>
                </a:lnTo>
                <a:lnTo>
                  <a:pt x="4732858" y="3568738"/>
                </a:lnTo>
                <a:lnTo>
                  <a:pt x="4773104" y="3583355"/>
                </a:lnTo>
                <a:lnTo>
                  <a:pt x="4816945" y="3588486"/>
                </a:lnTo>
                <a:lnTo>
                  <a:pt x="4841951" y="3585553"/>
                </a:lnTo>
                <a:lnTo>
                  <a:pt x="4841951" y="3202800"/>
                </a:lnTo>
                <a:close/>
              </a:path>
              <a:path w="4842509" h="4803140">
                <a:moveTo>
                  <a:pt x="4841951" y="1842350"/>
                </a:moveTo>
                <a:lnTo>
                  <a:pt x="4807712" y="1875828"/>
                </a:lnTo>
                <a:lnTo>
                  <a:pt x="4783315" y="1910905"/>
                </a:lnTo>
                <a:lnTo>
                  <a:pt x="4765014" y="1950059"/>
                </a:lnTo>
                <a:lnTo>
                  <a:pt x="4753534" y="1992579"/>
                </a:lnTo>
                <a:lnTo>
                  <a:pt x="4749546" y="2037765"/>
                </a:lnTo>
                <a:lnTo>
                  <a:pt x="4753534" y="2082939"/>
                </a:lnTo>
                <a:lnTo>
                  <a:pt x="4765014" y="2125459"/>
                </a:lnTo>
                <a:lnTo>
                  <a:pt x="4783315" y="2164626"/>
                </a:lnTo>
                <a:lnTo>
                  <a:pt x="4807712" y="2199703"/>
                </a:lnTo>
                <a:lnTo>
                  <a:pt x="4837519" y="2229993"/>
                </a:lnTo>
                <a:lnTo>
                  <a:pt x="4841951" y="2233180"/>
                </a:lnTo>
                <a:lnTo>
                  <a:pt x="4841951" y="1842350"/>
                </a:lnTo>
                <a:close/>
              </a:path>
              <a:path w="4842509" h="4803140">
                <a:moveTo>
                  <a:pt x="4841951" y="573493"/>
                </a:moveTo>
                <a:lnTo>
                  <a:pt x="4189387" y="573493"/>
                </a:lnTo>
                <a:lnTo>
                  <a:pt x="4140073" y="583450"/>
                </a:lnTo>
                <a:lnTo>
                  <a:pt x="4099814" y="610603"/>
                </a:lnTo>
                <a:lnTo>
                  <a:pt x="4072674" y="650875"/>
                </a:lnTo>
                <a:lnTo>
                  <a:pt x="4062730" y="700176"/>
                </a:lnTo>
                <a:lnTo>
                  <a:pt x="4072674" y="749490"/>
                </a:lnTo>
                <a:lnTo>
                  <a:pt x="4099814" y="789749"/>
                </a:lnTo>
                <a:lnTo>
                  <a:pt x="4140073" y="816902"/>
                </a:lnTo>
                <a:lnTo>
                  <a:pt x="4189387" y="826858"/>
                </a:lnTo>
                <a:lnTo>
                  <a:pt x="4767542" y="826858"/>
                </a:lnTo>
                <a:lnTo>
                  <a:pt x="4736668" y="864552"/>
                </a:lnTo>
                <a:lnTo>
                  <a:pt x="4705045" y="902195"/>
                </a:lnTo>
                <a:lnTo>
                  <a:pt x="4672723" y="939787"/>
                </a:lnTo>
                <a:lnTo>
                  <a:pt x="4639742" y="977303"/>
                </a:lnTo>
                <a:lnTo>
                  <a:pt x="4606137" y="1014742"/>
                </a:lnTo>
                <a:lnTo>
                  <a:pt x="4571949" y="1052106"/>
                </a:lnTo>
                <a:lnTo>
                  <a:pt x="4537214" y="1089380"/>
                </a:lnTo>
                <a:lnTo>
                  <a:pt x="4501985" y="1126578"/>
                </a:lnTo>
                <a:lnTo>
                  <a:pt x="4466285" y="1163675"/>
                </a:lnTo>
                <a:lnTo>
                  <a:pt x="4430166" y="1200658"/>
                </a:lnTo>
                <a:lnTo>
                  <a:pt x="4393654" y="1237538"/>
                </a:lnTo>
                <a:lnTo>
                  <a:pt x="4356811" y="1274305"/>
                </a:lnTo>
                <a:lnTo>
                  <a:pt x="4319663" y="1310957"/>
                </a:lnTo>
                <a:lnTo>
                  <a:pt x="4282249" y="1347470"/>
                </a:lnTo>
                <a:lnTo>
                  <a:pt x="4206786" y="1420114"/>
                </a:lnTo>
                <a:lnTo>
                  <a:pt x="4092625" y="1527962"/>
                </a:lnTo>
                <a:lnTo>
                  <a:pt x="3735552" y="1858314"/>
                </a:lnTo>
                <a:lnTo>
                  <a:pt x="3567468" y="2015528"/>
                </a:lnTo>
                <a:lnTo>
                  <a:pt x="3485985" y="2093442"/>
                </a:lnTo>
                <a:lnTo>
                  <a:pt x="3446056" y="2132241"/>
                </a:lnTo>
                <a:lnTo>
                  <a:pt x="3406711" y="2170925"/>
                </a:lnTo>
                <a:lnTo>
                  <a:pt x="3368014" y="2209508"/>
                </a:lnTo>
                <a:lnTo>
                  <a:pt x="3330003" y="2247989"/>
                </a:lnTo>
                <a:lnTo>
                  <a:pt x="3292716" y="2286381"/>
                </a:lnTo>
                <a:lnTo>
                  <a:pt x="3256216" y="2324658"/>
                </a:lnTo>
                <a:lnTo>
                  <a:pt x="3220529" y="2362860"/>
                </a:lnTo>
                <a:lnTo>
                  <a:pt x="3185718" y="2400960"/>
                </a:lnTo>
                <a:lnTo>
                  <a:pt x="3151809" y="2438971"/>
                </a:lnTo>
                <a:lnTo>
                  <a:pt x="3118866" y="2476893"/>
                </a:lnTo>
                <a:lnTo>
                  <a:pt x="3086925" y="2514727"/>
                </a:lnTo>
                <a:lnTo>
                  <a:pt x="3056039" y="2552484"/>
                </a:lnTo>
                <a:lnTo>
                  <a:pt x="3026245" y="2590165"/>
                </a:lnTo>
                <a:lnTo>
                  <a:pt x="2997581" y="2627757"/>
                </a:lnTo>
                <a:lnTo>
                  <a:pt x="2970111" y="2665285"/>
                </a:lnTo>
                <a:lnTo>
                  <a:pt x="2943860" y="2702737"/>
                </a:lnTo>
                <a:lnTo>
                  <a:pt x="2918904" y="2740126"/>
                </a:lnTo>
                <a:lnTo>
                  <a:pt x="2895257" y="2777439"/>
                </a:lnTo>
                <a:lnTo>
                  <a:pt x="2872981" y="2814688"/>
                </a:lnTo>
                <a:lnTo>
                  <a:pt x="2852102" y="2851874"/>
                </a:lnTo>
                <a:lnTo>
                  <a:pt x="2832697" y="2888996"/>
                </a:lnTo>
                <a:lnTo>
                  <a:pt x="2814790" y="2926054"/>
                </a:lnTo>
                <a:lnTo>
                  <a:pt x="2798432" y="2963075"/>
                </a:lnTo>
                <a:lnTo>
                  <a:pt x="2783662" y="3000032"/>
                </a:lnTo>
                <a:lnTo>
                  <a:pt x="2770543" y="3036938"/>
                </a:lnTo>
                <a:lnTo>
                  <a:pt x="2749334" y="3105696"/>
                </a:lnTo>
                <a:lnTo>
                  <a:pt x="2731732" y="3173577"/>
                </a:lnTo>
                <a:lnTo>
                  <a:pt x="2717584" y="3240532"/>
                </a:lnTo>
                <a:lnTo>
                  <a:pt x="2706751" y="3306546"/>
                </a:lnTo>
                <a:lnTo>
                  <a:pt x="2699054" y="3371558"/>
                </a:lnTo>
                <a:lnTo>
                  <a:pt x="2694368" y="3435553"/>
                </a:lnTo>
                <a:lnTo>
                  <a:pt x="2692539" y="3498481"/>
                </a:lnTo>
                <a:lnTo>
                  <a:pt x="2693416" y="3560318"/>
                </a:lnTo>
                <a:lnTo>
                  <a:pt x="2696845" y="3621024"/>
                </a:lnTo>
                <a:lnTo>
                  <a:pt x="2702687" y="3680549"/>
                </a:lnTo>
                <a:lnTo>
                  <a:pt x="2710777" y="3738880"/>
                </a:lnTo>
                <a:lnTo>
                  <a:pt x="2720975" y="3795979"/>
                </a:lnTo>
                <a:lnTo>
                  <a:pt x="2733116" y="3851795"/>
                </a:lnTo>
                <a:lnTo>
                  <a:pt x="2747073" y="3906291"/>
                </a:lnTo>
                <a:lnTo>
                  <a:pt x="2762681" y="3959453"/>
                </a:lnTo>
                <a:lnTo>
                  <a:pt x="2779801" y="4011231"/>
                </a:lnTo>
                <a:lnTo>
                  <a:pt x="2798267" y="4061587"/>
                </a:lnTo>
                <a:lnTo>
                  <a:pt x="2817952" y="4110494"/>
                </a:lnTo>
                <a:lnTo>
                  <a:pt x="2838678" y="4157903"/>
                </a:lnTo>
                <a:lnTo>
                  <a:pt x="2860319" y="4203801"/>
                </a:lnTo>
                <a:lnTo>
                  <a:pt x="2882709" y="4248137"/>
                </a:lnTo>
                <a:lnTo>
                  <a:pt x="2905709" y="4290860"/>
                </a:lnTo>
                <a:lnTo>
                  <a:pt x="2929166" y="4331970"/>
                </a:lnTo>
                <a:lnTo>
                  <a:pt x="2952927" y="4371403"/>
                </a:lnTo>
                <a:lnTo>
                  <a:pt x="2976854" y="4409135"/>
                </a:lnTo>
                <a:lnTo>
                  <a:pt x="3000768" y="4445127"/>
                </a:lnTo>
                <a:lnTo>
                  <a:pt x="3024555" y="4479353"/>
                </a:lnTo>
                <a:lnTo>
                  <a:pt x="3048038" y="4511764"/>
                </a:lnTo>
                <a:lnTo>
                  <a:pt x="3071076" y="4542320"/>
                </a:lnTo>
                <a:lnTo>
                  <a:pt x="3115233" y="4597768"/>
                </a:lnTo>
                <a:lnTo>
                  <a:pt x="3155810" y="4645406"/>
                </a:lnTo>
                <a:lnTo>
                  <a:pt x="3191624" y="4684941"/>
                </a:lnTo>
                <a:lnTo>
                  <a:pt x="3221456" y="4716094"/>
                </a:lnTo>
                <a:lnTo>
                  <a:pt x="3252393" y="4746498"/>
                </a:lnTo>
                <a:lnTo>
                  <a:pt x="3289871" y="4776190"/>
                </a:lnTo>
                <a:lnTo>
                  <a:pt x="3352101" y="4799800"/>
                </a:lnTo>
                <a:lnTo>
                  <a:pt x="3384816" y="4802733"/>
                </a:lnTo>
                <a:lnTo>
                  <a:pt x="3422065" y="4798923"/>
                </a:lnTo>
                <a:lnTo>
                  <a:pt x="3491369" y="4768710"/>
                </a:lnTo>
                <a:lnTo>
                  <a:pt x="3520922" y="4742446"/>
                </a:lnTo>
                <a:lnTo>
                  <a:pt x="3548837" y="4701959"/>
                </a:lnTo>
                <a:lnTo>
                  <a:pt x="3564598" y="4657090"/>
                </a:lnTo>
                <a:lnTo>
                  <a:pt x="3568331" y="4610303"/>
                </a:lnTo>
                <a:lnTo>
                  <a:pt x="3560165" y="4564062"/>
                </a:lnTo>
                <a:lnTo>
                  <a:pt x="3540239" y="4520857"/>
                </a:lnTo>
                <a:lnTo>
                  <a:pt x="3508654" y="4483138"/>
                </a:lnTo>
                <a:lnTo>
                  <a:pt x="3500399" y="4475378"/>
                </a:lnTo>
                <a:lnTo>
                  <a:pt x="3484295" y="4459541"/>
                </a:lnTo>
                <a:lnTo>
                  <a:pt x="3433026" y="4404792"/>
                </a:lnTo>
                <a:lnTo>
                  <a:pt x="3400107" y="4366463"/>
                </a:lnTo>
                <a:lnTo>
                  <a:pt x="3363798" y="4321213"/>
                </a:lnTo>
                <a:lnTo>
                  <a:pt x="3325253" y="4269359"/>
                </a:lnTo>
                <a:lnTo>
                  <a:pt x="3285566" y="4211167"/>
                </a:lnTo>
                <a:lnTo>
                  <a:pt x="3245878" y="4146956"/>
                </a:lnTo>
                <a:lnTo>
                  <a:pt x="3207283" y="4077004"/>
                </a:lnTo>
                <a:lnTo>
                  <a:pt x="3803065" y="4077004"/>
                </a:lnTo>
                <a:lnTo>
                  <a:pt x="3852380" y="4067048"/>
                </a:lnTo>
                <a:lnTo>
                  <a:pt x="3892639" y="4039895"/>
                </a:lnTo>
                <a:lnTo>
                  <a:pt x="3919766" y="3999623"/>
                </a:lnTo>
                <a:lnTo>
                  <a:pt x="3929723" y="3950322"/>
                </a:lnTo>
                <a:lnTo>
                  <a:pt x="3919766" y="3901008"/>
                </a:lnTo>
                <a:lnTo>
                  <a:pt x="3892639" y="3860736"/>
                </a:lnTo>
                <a:lnTo>
                  <a:pt x="3852380" y="3833596"/>
                </a:lnTo>
                <a:lnTo>
                  <a:pt x="3803065" y="3823639"/>
                </a:lnTo>
                <a:lnTo>
                  <a:pt x="3106051" y="3823639"/>
                </a:lnTo>
                <a:lnTo>
                  <a:pt x="3093821" y="3777284"/>
                </a:lnTo>
                <a:lnTo>
                  <a:pt x="3083318" y="3729761"/>
                </a:lnTo>
                <a:lnTo>
                  <a:pt x="3074657" y="3681095"/>
                </a:lnTo>
                <a:lnTo>
                  <a:pt x="3068002" y="3631336"/>
                </a:lnTo>
                <a:lnTo>
                  <a:pt x="3063494" y="3580523"/>
                </a:lnTo>
                <a:lnTo>
                  <a:pt x="3061284" y="3528695"/>
                </a:lnTo>
                <a:lnTo>
                  <a:pt x="4186415" y="3528695"/>
                </a:lnTo>
                <a:lnTo>
                  <a:pt x="4235729" y="3518738"/>
                </a:lnTo>
                <a:lnTo>
                  <a:pt x="4275988" y="3491585"/>
                </a:lnTo>
                <a:lnTo>
                  <a:pt x="4303128" y="3451326"/>
                </a:lnTo>
                <a:lnTo>
                  <a:pt x="4313072" y="3402012"/>
                </a:lnTo>
                <a:lnTo>
                  <a:pt x="4303128" y="3352711"/>
                </a:lnTo>
                <a:lnTo>
                  <a:pt x="4275988" y="3312439"/>
                </a:lnTo>
                <a:lnTo>
                  <a:pt x="4235729" y="3285286"/>
                </a:lnTo>
                <a:lnTo>
                  <a:pt x="4186415" y="3275330"/>
                </a:lnTo>
                <a:lnTo>
                  <a:pt x="3085935" y="3275330"/>
                </a:lnTo>
                <a:lnTo>
                  <a:pt x="3092831" y="3245078"/>
                </a:lnTo>
                <a:lnTo>
                  <a:pt x="3109315" y="3183979"/>
                </a:lnTo>
                <a:lnTo>
                  <a:pt x="3133902" y="3113087"/>
                </a:lnTo>
                <a:lnTo>
                  <a:pt x="3151809" y="3072396"/>
                </a:lnTo>
                <a:lnTo>
                  <a:pt x="3172637" y="3031083"/>
                </a:lnTo>
                <a:lnTo>
                  <a:pt x="3196209" y="2989161"/>
                </a:lnTo>
                <a:lnTo>
                  <a:pt x="3222371" y="2946666"/>
                </a:lnTo>
                <a:lnTo>
                  <a:pt x="3222929" y="2946666"/>
                </a:lnTo>
                <a:lnTo>
                  <a:pt x="3223450" y="2946831"/>
                </a:lnTo>
                <a:lnTo>
                  <a:pt x="4085818" y="2946831"/>
                </a:lnTo>
                <a:lnTo>
                  <a:pt x="4086631" y="2946666"/>
                </a:lnTo>
                <a:lnTo>
                  <a:pt x="4135132" y="2936875"/>
                </a:lnTo>
                <a:lnTo>
                  <a:pt x="4175391" y="2909722"/>
                </a:lnTo>
                <a:lnTo>
                  <a:pt x="4202519" y="2869450"/>
                </a:lnTo>
                <a:lnTo>
                  <a:pt x="4212475" y="2820149"/>
                </a:lnTo>
                <a:lnTo>
                  <a:pt x="4202519" y="2770835"/>
                </a:lnTo>
                <a:lnTo>
                  <a:pt x="4175391" y="2730563"/>
                </a:lnTo>
                <a:lnTo>
                  <a:pt x="4135132" y="2703423"/>
                </a:lnTo>
                <a:lnTo>
                  <a:pt x="4085818" y="2693466"/>
                </a:lnTo>
                <a:lnTo>
                  <a:pt x="3416541" y="2693466"/>
                </a:lnTo>
                <a:lnTo>
                  <a:pt x="3446754" y="2659380"/>
                </a:lnTo>
                <a:lnTo>
                  <a:pt x="3477958" y="2625026"/>
                </a:lnTo>
                <a:lnTo>
                  <a:pt x="3510102" y="2590444"/>
                </a:lnTo>
                <a:lnTo>
                  <a:pt x="3543135" y="2555608"/>
                </a:lnTo>
                <a:lnTo>
                  <a:pt x="3577018" y="2520543"/>
                </a:lnTo>
                <a:lnTo>
                  <a:pt x="3611702" y="2485263"/>
                </a:lnTo>
                <a:lnTo>
                  <a:pt x="3647122" y="2449753"/>
                </a:lnTo>
                <a:lnTo>
                  <a:pt x="3683254" y="2414041"/>
                </a:lnTo>
                <a:lnTo>
                  <a:pt x="3720046" y="2378125"/>
                </a:lnTo>
                <a:lnTo>
                  <a:pt x="3795395" y="2305697"/>
                </a:lnTo>
                <a:lnTo>
                  <a:pt x="3912184" y="2195715"/>
                </a:lnTo>
                <a:lnTo>
                  <a:pt x="4351325" y="1789176"/>
                </a:lnTo>
                <a:lnTo>
                  <a:pt x="4468863" y="1678254"/>
                </a:lnTo>
                <a:lnTo>
                  <a:pt x="4546206" y="1603908"/>
                </a:lnTo>
                <a:lnTo>
                  <a:pt x="4584484" y="1566621"/>
                </a:lnTo>
                <a:lnTo>
                  <a:pt x="4622444" y="1529245"/>
                </a:lnTo>
                <a:lnTo>
                  <a:pt x="4660087" y="1491767"/>
                </a:lnTo>
                <a:lnTo>
                  <a:pt x="4697361" y="1454213"/>
                </a:lnTo>
                <a:lnTo>
                  <a:pt x="4734242" y="1416545"/>
                </a:lnTo>
                <a:lnTo>
                  <a:pt x="4770691" y="1378788"/>
                </a:lnTo>
                <a:lnTo>
                  <a:pt x="4806696" y="1340929"/>
                </a:lnTo>
                <a:lnTo>
                  <a:pt x="4841951" y="1303248"/>
                </a:lnTo>
                <a:lnTo>
                  <a:pt x="4841951" y="573493"/>
                </a:lnTo>
                <a:close/>
              </a:path>
              <a:path w="4842509" h="4803140">
                <a:moveTo>
                  <a:pt x="4841951" y="12"/>
                </a:moveTo>
                <a:lnTo>
                  <a:pt x="4128516" y="12"/>
                </a:lnTo>
                <a:lnTo>
                  <a:pt x="4084472" y="8902"/>
                </a:lnTo>
                <a:lnTo>
                  <a:pt x="4044213" y="36055"/>
                </a:lnTo>
                <a:lnTo>
                  <a:pt x="4017073" y="76327"/>
                </a:lnTo>
                <a:lnTo>
                  <a:pt x="4007129" y="125628"/>
                </a:lnTo>
                <a:lnTo>
                  <a:pt x="4017073" y="174942"/>
                </a:lnTo>
                <a:lnTo>
                  <a:pt x="4044213" y="215214"/>
                </a:lnTo>
                <a:lnTo>
                  <a:pt x="4084472" y="242366"/>
                </a:lnTo>
                <a:lnTo>
                  <a:pt x="4133786" y="252323"/>
                </a:lnTo>
                <a:lnTo>
                  <a:pt x="4841951" y="252323"/>
                </a:lnTo>
                <a:lnTo>
                  <a:pt x="4841951" y="12"/>
                </a:lnTo>
                <a:close/>
              </a:path>
            </a:pathLst>
          </a:custGeom>
          <a:solidFill>
            <a:srgbClr val="9D62E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56730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 userDrawn="1"/>
        </p:nvSpPr>
        <p:spPr>
          <a:xfrm>
            <a:off x="0" y="-4957"/>
            <a:ext cx="1219784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C4885-E653-9F9B-1C72-2AA34FCB44D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735724" y="2184400"/>
            <a:ext cx="5360276" cy="384048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4FC349D-7459-4846-947D-CBE48ADB0FFC}"/>
              </a:ext>
            </a:extLst>
          </p:cNvPr>
          <p:cNvGrpSpPr/>
          <p:nvPr userDrawn="1"/>
        </p:nvGrpSpPr>
        <p:grpSpPr>
          <a:xfrm>
            <a:off x="9597" y="4222076"/>
            <a:ext cx="5495304" cy="2633814"/>
            <a:chOff x="9597" y="4222076"/>
            <a:chExt cx="5495304" cy="2633814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A1C7CB09-C480-93D4-4E86-80749DC8482D}"/>
                </a:ext>
              </a:extLst>
            </p:cNvPr>
            <p:cNvSpPr/>
            <p:nvPr/>
          </p:nvSpPr>
          <p:spPr>
            <a:xfrm>
              <a:off x="440952" y="4364568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19" h="502920">
                  <a:moveTo>
                    <a:pt x="251434" y="0"/>
                  </a:moveTo>
                  <a:lnTo>
                    <a:pt x="206239" y="4051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4"/>
                  </a:lnTo>
                  <a:lnTo>
                    <a:pt x="59134" y="89439"/>
                  </a:lnTo>
                  <a:lnTo>
                    <a:pt x="34328" y="124531"/>
                  </a:lnTo>
                  <a:lnTo>
                    <a:pt x="15730" y="163701"/>
                  </a:lnTo>
                  <a:lnTo>
                    <a:pt x="4051" y="206239"/>
                  </a:lnTo>
                  <a:lnTo>
                    <a:pt x="0" y="251434"/>
                  </a:lnTo>
                  <a:lnTo>
                    <a:pt x="4051" y="296626"/>
                  </a:lnTo>
                  <a:lnTo>
                    <a:pt x="15730" y="339160"/>
                  </a:lnTo>
                  <a:lnTo>
                    <a:pt x="34328" y="378328"/>
                  </a:lnTo>
                  <a:lnTo>
                    <a:pt x="59134" y="413419"/>
                  </a:lnTo>
                  <a:lnTo>
                    <a:pt x="89439" y="443722"/>
                  </a:lnTo>
                  <a:lnTo>
                    <a:pt x="124531" y="468528"/>
                  </a:lnTo>
                  <a:lnTo>
                    <a:pt x="163701" y="487126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7" y="487126"/>
                  </a:lnTo>
                  <a:lnTo>
                    <a:pt x="378337" y="468528"/>
                  </a:lnTo>
                  <a:lnTo>
                    <a:pt x="413430" y="443722"/>
                  </a:lnTo>
                  <a:lnTo>
                    <a:pt x="443734" y="413419"/>
                  </a:lnTo>
                  <a:lnTo>
                    <a:pt x="468540" y="378328"/>
                  </a:lnTo>
                  <a:lnTo>
                    <a:pt x="487138" y="339160"/>
                  </a:lnTo>
                  <a:lnTo>
                    <a:pt x="498818" y="296626"/>
                  </a:lnTo>
                  <a:lnTo>
                    <a:pt x="502869" y="251434"/>
                  </a:lnTo>
                  <a:lnTo>
                    <a:pt x="498818" y="206239"/>
                  </a:lnTo>
                  <a:lnTo>
                    <a:pt x="487138" y="163701"/>
                  </a:lnTo>
                  <a:lnTo>
                    <a:pt x="468540" y="124531"/>
                  </a:lnTo>
                  <a:lnTo>
                    <a:pt x="443734" y="89439"/>
                  </a:lnTo>
                  <a:lnTo>
                    <a:pt x="413430" y="59134"/>
                  </a:lnTo>
                  <a:lnTo>
                    <a:pt x="378337" y="34328"/>
                  </a:lnTo>
                  <a:lnTo>
                    <a:pt x="339167" y="15730"/>
                  </a:lnTo>
                  <a:lnTo>
                    <a:pt x="296629" y="4051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3500E5BE-1EAF-781E-4732-256336562279}"/>
                </a:ext>
              </a:extLst>
            </p:cNvPr>
            <p:cNvSpPr/>
            <p:nvPr/>
          </p:nvSpPr>
          <p:spPr>
            <a:xfrm>
              <a:off x="1338685" y="5086553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19" h="502920">
                  <a:moveTo>
                    <a:pt x="251434" y="0"/>
                  </a:moveTo>
                  <a:lnTo>
                    <a:pt x="206239" y="4051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4"/>
                  </a:lnTo>
                  <a:lnTo>
                    <a:pt x="59134" y="89439"/>
                  </a:lnTo>
                  <a:lnTo>
                    <a:pt x="34328" y="124531"/>
                  </a:lnTo>
                  <a:lnTo>
                    <a:pt x="15730" y="163701"/>
                  </a:lnTo>
                  <a:lnTo>
                    <a:pt x="4051" y="206239"/>
                  </a:lnTo>
                  <a:lnTo>
                    <a:pt x="0" y="251434"/>
                  </a:lnTo>
                  <a:lnTo>
                    <a:pt x="4051" y="296626"/>
                  </a:lnTo>
                  <a:lnTo>
                    <a:pt x="15730" y="339160"/>
                  </a:lnTo>
                  <a:lnTo>
                    <a:pt x="34328" y="378328"/>
                  </a:lnTo>
                  <a:lnTo>
                    <a:pt x="59134" y="413419"/>
                  </a:lnTo>
                  <a:lnTo>
                    <a:pt x="89439" y="443722"/>
                  </a:lnTo>
                  <a:lnTo>
                    <a:pt x="124531" y="468528"/>
                  </a:lnTo>
                  <a:lnTo>
                    <a:pt x="163701" y="487126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7" y="487126"/>
                  </a:lnTo>
                  <a:lnTo>
                    <a:pt x="378337" y="468528"/>
                  </a:lnTo>
                  <a:lnTo>
                    <a:pt x="413430" y="443722"/>
                  </a:lnTo>
                  <a:lnTo>
                    <a:pt x="443734" y="413419"/>
                  </a:lnTo>
                  <a:lnTo>
                    <a:pt x="468540" y="378328"/>
                  </a:lnTo>
                  <a:lnTo>
                    <a:pt x="487138" y="339160"/>
                  </a:lnTo>
                  <a:lnTo>
                    <a:pt x="498818" y="296626"/>
                  </a:lnTo>
                  <a:lnTo>
                    <a:pt x="502869" y="251434"/>
                  </a:lnTo>
                  <a:lnTo>
                    <a:pt x="498818" y="206239"/>
                  </a:lnTo>
                  <a:lnTo>
                    <a:pt x="487138" y="163701"/>
                  </a:lnTo>
                  <a:lnTo>
                    <a:pt x="468540" y="124531"/>
                  </a:lnTo>
                  <a:lnTo>
                    <a:pt x="443734" y="89439"/>
                  </a:lnTo>
                  <a:lnTo>
                    <a:pt x="413430" y="59134"/>
                  </a:lnTo>
                  <a:lnTo>
                    <a:pt x="378337" y="34328"/>
                  </a:lnTo>
                  <a:lnTo>
                    <a:pt x="339167" y="15730"/>
                  </a:lnTo>
                  <a:lnTo>
                    <a:pt x="296629" y="4051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704A627A-3432-816F-D27C-B13AF7896B4A}"/>
                </a:ext>
              </a:extLst>
            </p:cNvPr>
            <p:cNvSpPr/>
            <p:nvPr/>
          </p:nvSpPr>
          <p:spPr>
            <a:xfrm>
              <a:off x="2992604" y="4222076"/>
              <a:ext cx="2512297" cy="2223236"/>
            </a:xfrm>
            <a:custGeom>
              <a:avLst/>
              <a:gdLst/>
              <a:ahLst/>
              <a:cxnLst/>
              <a:rect l="l" t="t" r="r" b="b"/>
              <a:pathLst>
                <a:path w="2770504" h="2451734">
                  <a:moveTo>
                    <a:pt x="2293239" y="1146619"/>
                  </a:moveTo>
                  <a:lnTo>
                    <a:pt x="2292235" y="1098156"/>
                  </a:lnTo>
                  <a:lnTo>
                    <a:pt x="2289238" y="1050201"/>
                  </a:lnTo>
                  <a:lnTo>
                    <a:pt x="2284298" y="1002792"/>
                  </a:lnTo>
                  <a:lnTo>
                    <a:pt x="2277465" y="955979"/>
                  </a:lnTo>
                  <a:lnTo>
                    <a:pt x="2268753" y="909802"/>
                  </a:lnTo>
                  <a:lnTo>
                    <a:pt x="2258212" y="864298"/>
                  </a:lnTo>
                  <a:lnTo>
                    <a:pt x="2245893" y="819492"/>
                  </a:lnTo>
                  <a:lnTo>
                    <a:pt x="2231834" y="775449"/>
                  </a:lnTo>
                  <a:lnTo>
                    <a:pt x="2216061" y="732205"/>
                  </a:lnTo>
                  <a:lnTo>
                    <a:pt x="2198611" y="689775"/>
                  </a:lnTo>
                  <a:lnTo>
                    <a:pt x="2179548" y="648233"/>
                  </a:lnTo>
                  <a:lnTo>
                    <a:pt x="2158885" y="607593"/>
                  </a:lnTo>
                  <a:lnTo>
                    <a:pt x="2136686" y="567905"/>
                  </a:lnTo>
                  <a:lnTo>
                    <a:pt x="2112975" y="529196"/>
                  </a:lnTo>
                  <a:lnTo>
                    <a:pt x="2087803" y="491528"/>
                  </a:lnTo>
                  <a:lnTo>
                    <a:pt x="2061197" y="454939"/>
                  </a:lnTo>
                  <a:lnTo>
                    <a:pt x="2033193" y="419442"/>
                  </a:lnTo>
                  <a:lnTo>
                    <a:pt x="2003856" y="385102"/>
                  </a:lnTo>
                  <a:lnTo>
                    <a:pt x="1973199" y="351955"/>
                  </a:lnTo>
                  <a:lnTo>
                    <a:pt x="1941283" y="320040"/>
                  </a:lnTo>
                  <a:lnTo>
                    <a:pt x="1908136" y="289382"/>
                  </a:lnTo>
                  <a:lnTo>
                    <a:pt x="1873796" y="260045"/>
                  </a:lnTo>
                  <a:lnTo>
                    <a:pt x="1838299" y="232041"/>
                  </a:lnTo>
                  <a:lnTo>
                    <a:pt x="1801710" y="205435"/>
                  </a:lnTo>
                  <a:lnTo>
                    <a:pt x="1764042" y="180263"/>
                  </a:lnTo>
                  <a:lnTo>
                    <a:pt x="1725333" y="156552"/>
                  </a:lnTo>
                  <a:lnTo>
                    <a:pt x="1685645" y="134353"/>
                  </a:lnTo>
                  <a:lnTo>
                    <a:pt x="1645005" y="113690"/>
                  </a:lnTo>
                  <a:lnTo>
                    <a:pt x="1603463" y="94627"/>
                  </a:lnTo>
                  <a:lnTo>
                    <a:pt x="1561033" y="77177"/>
                  </a:lnTo>
                  <a:lnTo>
                    <a:pt x="1517789" y="61404"/>
                  </a:lnTo>
                  <a:lnTo>
                    <a:pt x="1473746" y="47345"/>
                  </a:lnTo>
                  <a:lnTo>
                    <a:pt x="1428940" y="35026"/>
                  </a:lnTo>
                  <a:lnTo>
                    <a:pt x="1383436" y="24485"/>
                  </a:lnTo>
                  <a:lnTo>
                    <a:pt x="1337259" y="15773"/>
                  </a:lnTo>
                  <a:lnTo>
                    <a:pt x="1290447" y="8940"/>
                  </a:lnTo>
                  <a:lnTo>
                    <a:pt x="1243037" y="4000"/>
                  </a:lnTo>
                  <a:lnTo>
                    <a:pt x="1195082" y="1003"/>
                  </a:lnTo>
                  <a:lnTo>
                    <a:pt x="1146619" y="0"/>
                  </a:lnTo>
                  <a:lnTo>
                    <a:pt x="1098143" y="1003"/>
                  </a:lnTo>
                  <a:lnTo>
                    <a:pt x="1050188" y="4000"/>
                  </a:lnTo>
                  <a:lnTo>
                    <a:pt x="1002792" y="8940"/>
                  </a:lnTo>
                  <a:lnTo>
                    <a:pt x="955979" y="15773"/>
                  </a:lnTo>
                  <a:lnTo>
                    <a:pt x="909802" y="24485"/>
                  </a:lnTo>
                  <a:lnTo>
                    <a:pt x="864285" y="35026"/>
                  </a:lnTo>
                  <a:lnTo>
                    <a:pt x="819492" y="47345"/>
                  </a:lnTo>
                  <a:lnTo>
                    <a:pt x="775449" y="61404"/>
                  </a:lnTo>
                  <a:lnTo>
                    <a:pt x="732193" y="77177"/>
                  </a:lnTo>
                  <a:lnTo>
                    <a:pt x="689775" y="94627"/>
                  </a:lnTo>
                  <a:lnTo>
                    <a:pt x="648220" y="113690"/>
                  </a:lnTo>
                  <a:lnTo>
                    <a:pt x="607580" y="134353"/>
                  </a:lnTo>
                  <a:lnTo>
                    <a:pt x="567893" y="156552"/>
                  </a:lnTo>
                  <a:lnTo>
                    <a:pt x="529196" y="180263"/>
                  </a:lnTo>
                  <a:lnTo>
                    <a:pt x="491528" y="205435"/>
                  </a:lnTo>
                  <a:lnTo>
                    <a:pt x="454926" y="232041"/>
                  </a:lnTo>
                  <a:lnTo>
                    <a:pt x="419442" y="260045"/>
                  </a:lnTo>
                  <a:lnTo>
                    <a:pt x="385102" y="289382"/>
                  </a:lnTo>
                  <a:lnTo>
                    <a:pt x="351955" y="320040"/>
                  </a:lnTo>
                  <a:lnTo>
                    <a:pt x="320027" y="351955"/>
                  </a:lnTo>
                  <a:lnTo>
                    <a:pt x="289382" y="385102"/>
                  </a:lnTo>
                  <a:lnTo>
                    <a:pt x="260032" y="419442"/>
                  </a:lnTo>
                  <a:lnTo>
                    <a:pt x="232041" y="454939"/>
                  </a:lnTo>
                  <a:lnTo>
                    <a:pt x="205435" y="491528"/>
                  </a:lnTo>
                  <a:lnTo>
                    <a:pt x="180251" y="529196"/>
                  </a:lnTo>
                  <a:lnTo>
                    <a:pt x="156540" y="567905"/>
                  </a:lnTo>
                  <a:lnTo>
                    <a:pt x="134340" y="607593"/>
                  </a:lnTo>
                  <a:lnTo>
                    <a:pt x="113690" y="648233"/>
                  </a:lnTo>
                  <a:lnTo>
                    <a:pt x="94615" y="689775"/>
                  </a:lnTo>
                  <a:lnTo>
                    <a:pt x="77177" y="732205"/>
                  </a:lnTo>
                  <a:lnTo>
                    <a:pt x="61404" y="775449"/>
                  </a:lnTo>
                  <a:lnTo>
                    <a:pt x="47332" y="819492"/>
                  </a:lnTo>
                  <a:lnTo>
                    <a:pt x="35013" y="864298"/>
                  </a:lnTo>
                  <a:lnTo>
                    <a:pt x="24485" y="909802"/>
                  </a:lnTo>
                  <a:lnTo>
                    <a:pt x="15773" y="955979"/>
                  </a:lnTo>
                  <a:lnTo>
                    <a:pt x="8928" y="1002792"/>
                  </a:lnTo>
                  <a:lnTo>
                    <a:pt x="4000" y="1050201"/>
                  </a:lnTo>
                  <a:lnTo>
                    <a:pt x="1003" y="1098156"/>
                  </a:lnTo>
                  <a:lnTo>
                    <a:pt x="0" y="1146619"/>
                  </a:lnTo>
                  <a:lnTo>
                    <a:pt x="1003" y="1195095"/>
                  </a:lnTo>
                  <a:lnTo>
                    <a:pt x="4000" y="1243050"/>
                  </a:lnTo>
                  <a:lnTo>
                    <a:pt x="8928" y="1290447"/>
                  </a:lnTo>
                  <a:lnTo>
                    <a:pt x="15773" y="1337259"/>
                  </a:lnTo>
                  <a:lnTo>
                    <a:pt x="24485" y="1383436"/>
                  </a:lnTo>
                  <a:lnTo>
                    <a:pt x="35013" y="1428953"/>
                  </a:lnTo>
                  <a:lnTo>
                    <a:pt x="47332" y="1473746"/>
                  </a:lnTo>
                  <a:lnTo>
                    <a:pt x="61404" y="1517789"/>
                  </a:lnTo>
                  <a:lnTo>
                    <a:pt x="77177" y="1561045"/>
                  </a:lnTo>
                  <a:lnTo>
                    <a:pt x="94615" y="1603463"/>
                  </a:lnTo>
                  <a:lnTo>
                    <a:pt x="113690" y="1645018"/>
                  </a:lnTo>
                  <a:lnTo>
                    <a:pt x="134340" y="1685658"/>
                  </a:lnTo>
                  <a:lnTo>
                    <a:pt x="156540" y="1725345"/>
                  </a:lnTo>
                  <a:lnTo>
                    <a:pt x="180251" y="1764042"/>
                  </a:lnTo>
                  <a:lnTo>
                    <a:pt x="205435" y="1801710"/>
                  </a:lnTo>
                  <a:lnTo>
                    <a:pt x="232041" y="1838312"/>
                  </a:lnTo>
                  <a:lnTo>
                    <a:pt x="260032" y="1873796"/>
                  </a:lnTo>
                  <a:lnTo>
                    <a:pt x="289382" y="1908136"/>
                  </a:lnTo>
                  <a:lnTo>
                    <a:pt x="320027" y="1941283"/>
                  </a:lnTo>
                  <a:lnTo>
                    <a:pt x="351955" y="1973211"/>
                  </a:lnTo>
                  <a:lnTo>
                    <a:pt x="385102" y="2003856"/>
                  </a:lnTo>
                  <a:lnTo>
                    <a:pt x="419442" y="2033206"/>
                  </a:lnTo>
                  <a:lnTo>
                    <a:pt x="454926" y="2061197"/>
                  </a:lnTo>
                  <a:lnTo>
                    <a:pt x="491528" y="2087803"/>
                  </a:lnTo>
                  <a:lnTo>
                    <a:pt x="529196" y="2112988"/>
                  </a:lnTo>
                  <a:lnTo>
                    <a:pt x="567893" y="2136698"/>
                  </a:lnTo>
                  <a:lnTo>
                    <a:pt x="607580" y="2158898"/>
                  </a:lnTo>
                  <a:lnTo>
                    <a:pt x="648220" y="2179548"/>
                  </a:lnTo>
                  <a:lnTo>
                    <a:pt x="689775" y="2198624"/>
                  </a:lnTo>
                  <a:lnTo>
                    <a:pt x="732193" y="2216061"/>
                  </a:lnTo>
                  <a:lnTo>
                    <a:pt x="775449" y="2231834"/>
                  </a:lnTo>
                  <a:lnTo>
                    <a:pt x="819492" y="2245906"/>
                  </a:lnTo>
                  <a:lnTo>
                    <a:pt x="864285" y="2258225"/>
                  </a:lnTo>
                  <a:lnTo>
                    <a:pt x="909802" y="2268753"/>
                  </a:lnTo>
                  <a:lnTo>
                    <a:pt x="955979" y="2277465"/>
                  </a:lnTo>
                  <a:lnTo>
                    <a:pt x="1002792" y="2284311"/>
                  </a:lnTo>
                  <a:lnTo>
                    <a:pt x="1050188" y="2289238"/>
                  </a:lnTo>
                  <a:lnTo>
                    <a:pt x="1098143" y="2292235"/>
                  </a:lnTo>
                  <a:lnTo>
                    <a:pt x="1146619" y="2293239"/>
                  </a:lnTo>
                  <a:lnTo>
                    <a:pt x="1195082" y="2292235"/>
                  </a:lnTo>
                  <a:lnTo>
                    <a:pt x="1243037" y="2289238"/>
                  </a:lnTo>
                  <a:lnTo>
                    <a:pt x="1290447" y="2284311"/>
                  </a:lnTo>
                  <a:lnTo>
                    <a:pt x="1337259" y="2277465"/>
                  </a:lnTo>
                  <a:lnTo>
                    <a:pt x="1383436" y="2268753"/>
                  </a:lnTo>
                  <a:lnTo>
                    <a:pt x="1428940" y="2258225"/>
                  </a:lnTo>
                  <a:lnTo>
                    <a:pt x="1473746" y="2245906"/>
                  </a:lnTo>
                  <a:lnTo>
                    <a:pt x="1517789" y="2231834"/>
                  </a:lnTo>
                  <a:lnTo>
                    <a:pt x="1561033" y="2216061"/>
                  </a:lnTo>
                  <a:lnTo>
                    <a:pt x="1603463" y="2198624"/>
                  </a:lnTo>
                  <a:lnTo>
                    <a:pt x="1645005" y="2179548"/>
                  </a:lnTo>
                  <a:lnTo>
                    <a:pt x="1685645" y="2158898"/>
                  </a:lnTo>
                  <a:lnTo>
                    <a:pt x="1725333" y="2136698"/>
                  </a:lnTo>
                  <a:lnTo>
                    <a:pt x="1764042" y="2112988"/>
                  </a:lnTo>
                  <a:lnTo>
                    <a:pt x="1801710" y="2087803"/>
                  </a:lnTo>
                  <a:lnTo>
                    <a:pt x="1838299" y="2061197"/>
                  </a:lnTo>
                  <a:lnTo>
                    <a:pt x="1873796" y="2033206"/>
                  </a:lnTo>
                  <a:lnTo>
                    <a:pt x="1908136" y="2003856"/>
                  </a:lnTo>
                  <a:lnTo>
                    <a:pt x="1941283" y="1973211"/>
                  </a:lnTo>
                  <a:lnTo>
                    <a:pt x="1973199" y="1941283"/>
                  </a:lnTo>
                  <a:lnTo>
                    <a:pt x="2003856" y="1908136"/>
                  </a:lnTo>
                  <a:lnTo>
                    <a:pt x="2033193" y="1873796"/>
                  </a:lnTo>
                  <a:lnTo>
                    <a:pt x="2061197" y="1838312"/>
                  </a:lnTo>
                  <a:lnTo>
                    <a:pt x="2087803" y="1801710"/>
                  </a:lnTo>
                  <a:lnTo>
                    <a:pt x="2112975" y="1764042"/>
                  </a:lnTo>
                  <a:lnTo>
                    <a:pt x="2136686" y="1725345"/>
                  </a:lnTo>
                  <a:lnTo>
                    <a:pt x="2158885" y="1685658"/>
                  </a:lnTo>
                  <a:lnTo>
                    <a:pt x="2179548" y="1645018"/>
                  </a:lnTo>
                  <a:lnTo>
                    <a:pt x="2198611" y="1603463"/>
                  </a:lnTo>
                  <a:lnTo>
                    <a:pt x="2216061" y="1561045"/>
                  </a:lnTo>
                  <a:lnTo>
                    <a:pt x="2231834" y="1517789"/>
                  </a:lnTo>
                  <a:lnTo>
                    <a:pt x="2245893" y="1473746"/>
                  </a:lnTo>
                  <a:lnTo>
                    <a:pt x="2258212" y="1428953"/>
                  </a:lnTo>
                  <a:lnTo>
                    <a:pt x="2268753" y="1383436"/>
                  </a:lnTo>
                  <a:lnTo>
                    <a:pt x="2277465" y="1337259"/>
                  </a:lnTo>
                  <a:lnTo>
                    <a:pt x="2284298" y="1290447"/>
                  </a:lnTo>
                  <a:lnTo>
                    <a:pt x="2289238" y="1243050"/>
                  </a:lnTo>
                  <a:lnTo>
                    <a:pt x="2292235" y="1195095"/>
                  </a:lnTo>
                  <a:lnTo>
                    <a:pt x="2293239" y="1146619"/>
                  </a:lnTo>
                  <a:close/>
                </a:path>
                <a:path w="2770504" h="2451734">
                  <a:moveTo>
                    <a:pt x="2769895" y="2200008"/>
                  </a:moveTo>
                  <a:lnTo>
                    <a:pt x="2765844" y="2154809"/>
                  </a:lnTo>
                  <a:lnTo>
                    <a:pt x="2754172" y="2112276"/>
                  </a:lnTo>
                  <a:lnTo>
                    <a:pt x="2735580" y="2073109"/>
                  </a:lnTo>
                  <a:lnTo>
                    <a:pt x="2710777" y="2038007"/>
                  </a:lnTo>
                  <a:lnTo>
                    <a:pt x="2680474" y="2007704"/>
                  </a:lnTo>
                  <a:lnTo>
                    <a:pt x="2645384" y="1982901"/>
                  </a:lnTo>
                  <a:lnTo>
                    <a:pt x="2606205" y="1964309"/>
                  </a:lnTo>
                  <a:lnTo>
                    <a:pt x="2563672" y="1952625"/>
                  </a:lnTo>
                  <a:lnTo>
                    <a:pt x="2518473" y="1948573"/>
                  </a:lnTo>
                  <a:lnTo>
                    <a:pt x="2473287" y="1952625"/>
                  </a:lnTo>
                  <a:lnTo>
                    <a:pt x="2430742" y="1964309"/>
                  </a:lnTo>
                  <a:lnTo>
                    <a:pt x="2391575" y="1982901"/>
                  </a:lnTo>
                  <a:lnTo>
                    <a:pt x="2356485" y="2007704"/>
                  </a:lnTo>
                  <a:lnTo>
                    <a:pt x="2326182" y="2038007"/>
                  </a:lnTo>
                  <a:lnTo>
                    <a:pt x="2301367" y="2073109"/>
                  </a:lnTo>
                  <a:lnTo>
                    <a:pt x="2282774" y="2112276"/>
                  </a:lnTo>
                  <a:lnTo>
                    <a:pt x="2271090" y="2154809"/>
                  </a:lnTo>
                  <a:lnTo>
                    <a:pt x="2267039" y="2200008"/>
                  </a:lnTo>
                  <a:lnTo>
                    <a:pt x="2271090" y="2245195"/>
                  </a:lnTo>
                  <a:lnTo>
                    <a:pt x="2282774" y="2287727"/>
                  </a:lnTo>
                  <a:lnTo>
                    <a:pt x="2301367" y="2326906"/>
                  </a:lnTo>
                  <a:lnTo>
                    <a:pt x="2326182" y="2361996"/>
                  </a:lnTo>
                  <a:lnTo>
                    <a:pt x="2356485" y="2392299"/>
                  </a:lnTo>
                  <a:lnTo>
                    <a:pt x="2391575" y="2417102"/>
                  </a:lnTo>
                  <a:lnTo>
                    <a:pt x="2430742" y="2435695"/>
                  </a:lnTo>
                  <a:lnTo>
                    <a:pt x="2473287" y="2447379"/>
                  </a:lnTo>
                  <a:lnTo>
                    <a:pt x="2518473" y="2451430"/>
                  </a:lnTo>
                  <a:lnTo>
                    <a:pt x="2563672" y="2447379"/>
                  </a:lnTo>
                  <a:lnTo>
                    <a:pt x="2606205" y="2435695"/>
                  </a:lnTo>
                  <a:lnTo>
                    <a:pt x="2645384" y="2417102"/>
                  </a:lnTo>
                  <a:lnTo>
                    <a:pt x="2680474" y="2392299"/>
                  </a:lnTo>
                  <a:lnTo>
                    <a:pt x="2710777" y="2361996"/>
                  </a:lnTo>
                  <a:lnTo>
                    <a:pt x="2735580" y="2326906"/>
                  </a:lnTo>
                  <a:lnTo>
                    <a:pt x="2754172" y="2287727"/>
                  </a:lnTo>
                  <a:lnTo>
                    <a:pt x="2765844" y="2245195"/>
                  </a:lnTo>
                  <a:lnTo>
                    <a:pt x="2769895" y="2200008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7">
              <a:extLst>
                <a:ext uri="{FF2B5EF4-FFF2-40B4-BE49-F238E27FC236}">
                  <a16:creationId xmlns:a16="http://schemas.microsoft.com/office/drawing/2014/main" id="{E3117CA8-C356-BDA9-FD85-2EB03B137EEA}"/>
                </a:ext>
              </a:extLst>
            </p:cNvPr>
            <p:cNvSpPr/>
            <p:nvPr/>
          </p:nvSpPr>
          <p:spPr>
            <a:xfrm>
              <a:off x="9597" y="4925061"/>
              <a:ext cx="1272559" cy="1930720"/>
            </a:xfrm>
            <a:custGeom>
              <a:avLst/>
              <a:gdLst/>
              <a:ahLst/>
              <a:cxnLst/>
              <a:rect l="l" t="t" r="r" b="b"/>
              <a:pathLst>
                <a:path w="1403350" h="2129154">
                  <a:moveTo>
                    <a:pt x="256217" y="0"/>
                  </a:moveTo>
                  <a:lnTo>
                    <a:pt x="207748" y="1005"/>
                  </a:lnTo>
                  <a:lnTo>
                    <a:pt x="159791" y="3997"/>
                  </a:lnTo>
                  <a:lnTo>
                    <a:pt x="112387" y="8933"/>
                  </a:lnTo>
                  <a:lnTo>
                    <a:pt x="65576" y="15776"/>
                  </a:lnTo>
                  <a:lnTo>
                    <a:pt x="19397" y="24484"/>
                  </a:lnTo>
                  <a:lnTo>
                    <a:pt x="0" y="28974"/>
                  </a:lnTo>
                  <a:lnTo>
                    <a:pt x="0" y="2128758"/>
                  </a:lnTo>
                  <a:lnTo>
                    <a:pt x="847885" y="2128758"/>
                  </a:lnTo>
                  <a:lnTo>
                    <a:pt x="873636" y="2112981"/>
                  </a:lnTo>
                  <a:lnTo>
                    <a:pt x="911305" y="2087802"/>
                  </a:lnTo>
                  <a:lnTo>
                    <a:pt x="947904" y="2061196"/>
                  </a:lnTo>
                  <a:lnTo>
                    <a:pt x="983393" y="2033201"/>
                  </a:lnTo>
                  <a:lnTo>
                    <a:pt x="1017732" y="2003858"/>
                  </a:lnTo>
                  <a:lnTo>
                    <a:pt x="1050883" y="1973206"/>
                  </a:lnTo>
                  <a:lnTo>
                    <a:pt x="1082804" y="1941285"/>
                  </a:lnTo>
                  <a:lnTo>
                    <a:pt x="1113456" y="1908135"/>
                  </a:lnTo>
                  <a:lnTo>
                    <a:pt x="1142799" y="1873795"/>
                  </a:lnTo>
                  <a:lnTo>
                    <a:pt x="1170794" y="1838306"/>
                  </a:lnTo>
                  <a:lnTo>
                    <a:pt x="1197400" y="1801707"/>
                  </a:lnTo>
                  <a:lnTo>
                    <a:pt x="1222579" y="1764039"/>
                  </a:lnTo>
                  <a:lnTo>
                    <a:pt x="1246289" y="1725340"/>
                  </a:lnTo>
                  <a:lnTo>
                    <a:pt x="1268492" y="1685650"/>
                  </a:lnTo>
                  <a:lnTo>
                    <a:pt x="1289147" y="1645011"/>
                  </a:lnTo>
                  <a:lnTo>
                    <a:pt x="1308215" y="1603460"/>
                  </a:lnTo>
                  <a:lnTo>
                    <a:pt x="1325656" y="1561039"/>
                  </a:lnTo>
                  <a:lnTo>
                    <a:pt x="1341430" y="1517786"/>
                  </a:lnTo>
                  <a:lnTo>
                    <a:pt x="1355497" y="1473742"/>
                  </a:lnTo>
                  <a:lnTo>
                    <a:pt x="1367818" y="1428947"/>
                  </a:lnTo>
                  <a:lnTo>
                    <a:pt x="1378352" y="1383439"/>
                  </a:lnTo>
                  <a:lnTo>
                    <a:pt x="1387060" y="1337260"/>
                  </a:lnTo>
                  <a:lnTo>
                    <a:pt x="1393903" y="1290448"/>
                  </a:lnTo>
                  <a:lnTo>
                    <a:pt x="1398839" y="1243045"/>
                  </a:lnTo>
                  <a:lnTo>
                    <a:pt x="1401831" y="1195088"/>
                  </a:lnTo>
                  <a:lnTo>
                    <a:pt x="1402836" y="1146619"/>
                  </a:lnTo>
                  <a:lnTo>
                    <a:pt x="1401831" y="1098150"/>
                  </a:lnTo>
                  <a:lnTo>
                    <a:pt x="1398839" y="1050193"/>
                  </a:lnTo>
                  <a:lnTo>
                    <a:pt x="1393903" y="1002790"/>
                  </a:lnTo>
                  <a:lnTo>
                    <a:pt x="1387060" y="955978"/>
                  </a:lnTo>
                  <a:lnTo>
                    <a:pt x="1378352" y="909799"/>
                  </a:lnTo>
                  <a:lnTo>
                    <a:pt x="1367818" y="864291"/>
                  </a:lnTo>
                  <a:lnTo>
                    <a:pt x="1355497" y="819496"/>
                  </a:lnTo>
                  <a:lnTo>
                    <a:pt x="1341430" y="775452"/>
                  </a:lnTo>
                  <a:lnTo>
                    <a:pt x="1325656" y="732199"/>
                  </a:lnTo>
                  <a:lnTo>
                    <a:pt x="1308215" y="689778"/>
                  </a:lnTo>
                  <a:lnTo>
                    <a:pt x="1289147" y="648227"/>
                  </a:lnTo>
                  <a:lnTo>
                    <a:pt x="1268492" y="607588"/>
                  </a:lnTo>
                  <a:lnTo>
                    <a:pt x="1246289" y="567898"/>
                  </a:lnTo>
                  <a:lnTo>
                    <a:pt x="1222579" y="529199"/>
                  </a:lnTo>
                  <a:lnTo>
                    <a:pt x="1197400" y="491531"/>
                  </a:lnTo>
                  <a:lnTo>
                    <a:pt x="1170794" y="454932"/>
                  </a:lnTo>
                  <a:lnTo>
                    <a:pt x="1142799" y="419443"/>
                  </a:lnTo>
                  <a:lnTo>
                    <a:pt x="1113456" y="385103"/>
                  </a:lnTo>
                  <a:lnTo>
                    <a:pt x="1082804" y="351953"/>
                  </a:lnTo>
                  <a:lnTo>
                    <a:pt x="1050883" y="320032"/>
                  </a:lnTo>
                  <a:lnTo>
                    <a:pt x="1017732" y="289380"/>
                  </a:lnTo>
                  <a:lnTo>
                    <a:pt x="983393" y="260037"/>
                  </a:lnTo>
                  <a:lnTo>
                    <a:pt x="947904" y="232042"/>
                  </a:lnTo>
                  <a:lnTo>
                    <a:pt x="911305" y="205436"/>
                  </a:lnTo>
                  <a:lnTo>
                    <a:pt x="873636" y="180257"/>
                  </a:lnTo>
                  <a:lnTo>
                    <a:pt x="834938" y="156547"/>
                  </a:lnTo>
                  <a:lnTo>
                    <a:pt x="795248" y="134344"/>
                  </a:lnTo>
                  <a:lnTo>
                    <a:pt x="754609" y="113689"/>
                  </a:lnTo>
                  <a:lnTo>
                    <a:pt x="713058" y="94621"/>
                  </a:lnTo>
                  <a:lnTo>
                    <a:pt x="670637" y="77180"/>
                  </a:lnTo>
                  <a:lnTo>
                    <a:pt x="627384" y="61406"/>
                  </a:lnTo>
                  <a:lnTo>
                    <a:pt x="583340" y="47339"/>
                  </a:lnTo>
                  <a:lnTo>
                    <a:pt x="538544" y="35018"/>
                  </a:lnTo>
                  <a:lnTo>
                    <a:pt x="493037" y="24484"/>
                  </a:lnTo>
                  <a:lnTo>
                    <a:pt x="446858" y="15776"/>
                  </a:lnTo>
                  <a:lnTo>
                    <a:pt x="400046" y="8933"/>
                  </a:lnTo>
                  <a:lnTo>
                    <a:pt x="352643" y="3997"/>
                  </a:lnTo>
                  <a:lnTo>
                    <a:pt x="304686" y="1005"/>
                  </a:lnTo>
                  <a:lnTo>
                    <a:pt x="256217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8">
              <a:extLst>
                <a:ext uri="{FF2B5EF4-FFF2-40B4-BE49-F238E27FC236}">
                  <a16:creationId xmlns:a16="http://schemas.microsoft.com/office/drawing/2014/main" id="{D63CF557-1D03-CF27-546B-1151257DE682}"/>
                </a:ext>
              </a:extLst>
            </p:cNvPr>
            <p:cNvSpPr/>
            <p:nvPr/>
          </p:nvSpPr>
          <p:spPr>
            <a:xfrm>
              <a:off x="1438442" y="5634837"/>
              <a:ext cx="1580045" cy="1220736"/>
            </a:xfrm>
            <a:custGeom>
              <a:avLst/>
              <a:gdLst/>
              <a:ahLst/>
              <a:cxnLst/>
              <a:rect l="l" t="t" r="r" b="b"/>
              <a:pathLst>
                <a:path w="1742439" h="1346200">
                  <a:moveTo>
                    <a:pt x="871016" y="0"/>
                  </a:moveTo>
                  <a:lnTo>
                    <a:pt x="823226" y="1288"/>
                  </a:lnTo>
                  <a:lnTo>
                    <a:pt x="776109" y="5110"/>
                  </a:lnTo>
                  <a:lnTo>
                    <a:pt x="729733" y="11400"/>
                  </a:lnTo>
                  <a:lnTo>
                    <a:pt x="684162" y="20089"/>
                  </a:lnTo>
                  <a:lnTo>
                    <a:pt x="639465" y="31113"/>
                  </a:lnTo>
                  <a:lnTo>
                    <a:pt x="595707" y="44404"/>
                  </a:lnTo>
                  <a:lnTo>
                    <a:pt x="552955" y="59897"/>
                  </a:lnTo>
                  <a:lnTo>
                    <a:pt x="511275" y="77525"/>
                  </a:lnTo>
                  <a:lnTo>
                    <a:pt x="470733" y="97221"/>
                  </a:lnTo>
                  <a:lnTo>
                    <a:pt x="431397" y="118919"/>
                  </a:lnTo>
                  <a:lnTo>
                    <a:pt x="393332" y="142552"/>
                  </a:lnTo>
                  <a:lnTo>
                    <a:pt x="356605" y="168055"/>
                  </a:lnTo>
                  <a:lnTo>
                    <a:pt x="321282" y="195360"/>
                  </a:lnTo>
                  <a:lnTo>
                    <a:pt x="287429" y="224402"/>
                  </a:lnTo>
                  <a:lnTo>
                    <a:pt x="255114" y="255114"/>
                  </a:lnTo>
                  <a:lnTo>
                    <a:pt x="224402" y="287429"/>
                  </a:lnTo>
                  <a:lnTo>
                    <a:pt x="195360" y="321282"/>
                  </a:lnTo>
                  <a:lnTo>
                    <a:pt x="168055" y="356605"/>
                  </a:lnTo>
                  <a:lnTo>
                    <a:pt x="142552" y="393332"/>
                  </a:lnTo>
                  <a:lnTo>
                    <a:pt x="118919" y="431397"/>
                  </a:lnTo>
                  <a:lnTo>
                    <a:pt x="97221" y="470733"/>
                  </a:lnTo>
                  <a:lnTo>
                    <a:pt x="77525" y="511275"/>
                  </a:lnTo>
                  <a:lnTo>
                    <a:pt x="59897" y="552955"/>
                  </a:lnTo>
                  <a:lnTo>
                    <a:pt x="44404" y="595707"/>
                  </a:lnTo>
                  <a:lnTo>
                    <a:pt x="31113" y="639465"/>
                  </a:lnTo>
                  <a:lnTo>
                    <a:pt x="20089" y="684162"/>
                  </a:lnTo>
                  <a:lnTo>
                    <a:pt x="11400" y="729733"/>
                  </a:lnTo>
                  <a:lnTo>
                    <a:pt x="5110" y="776109"/>
                  </a:lnTo>
                  <a:lnTo>
                    <a:pt x="1288" y="823226"/>
                  </a:lnTo>
                  <a:lnTo>
                    <a:pt x="0" y="871016"/>
                  </a:lnTo>
                  <a:lnTo>
                    <a:pt x="1288" y="918807"/>
                  </a:lnTo>
                  <a:lnTo>
                    <a:pt x="5110" y="965923"/>
                  </a:lnTo>
                  <a:lnTo>
                    <a:pt x="11400" y="1012300"/>
                  </a:lnTo>
                  <a:lnTo>
                    <a:pt x="20089" y="1057870"/>
                  </a:lnTo>
                  <a:lnTo>
                    <a:pt x="31113" y="1102568"/>
                  </a:lnTo>
                  <a:lnTo>
                    <a:pt x="44404" y="1146325"/>
                  </a:lnTo>
                  <a:lnTo>
                    <a:pt x="59897" y="1189078"/>
                  </a:lnTo>
                  <a:lnTo>
                    <a:pt x="77525" y="1230758"/>
                  </a:lnTo>
                  <a:lnTo>
                    <a:pt x="97221" y="1271299"/>
                  </a:lnTo>
                  <a:lnTo>
                    <a:pt x="118919" y="1310636"/>
                  </a:lnTo>
                  <a:lnTo>
                    <a:pt x="140895" y="1346032"/>
                  </a:lnTo>
                  <a:lnTo>
                    <a:pt x="1601138" y="1346032"/>
                  </a:lnTo>
                  <a:lnTo>
                    <a:pt x="1623114" y="1310636"/>
                  </a:lnTo>
                  <a:lnTo>
                    <a:pt x="1644812" y="1271299"/>
                  </a:lnTo>
                  <a:lnTo>
                    <a:pt x="1664508" y="1230758"/>
                  </a:lnTo>
                  <a:lnTo>
                    <a:pt x="1682136" y="1189078"/>
                  </a:lnTo>
                  <a:lnTo>
                    <a:pt x="1697628" y="1146325"/>
                  </a:lnTo>
                  <a:lnTo>
                    <a:pt x="1710920" y="1102568"/>
                  </a:lnTo>
                  <a:lnTo>
                    <a:pt x="1721943" y="1057870"/>
                  </a:lnTo>
                  <a:lnTo>
                    <a:pt x="1730633" y="1012300"/>
                  </a:lnTo>
                  <a:lnTo>
                    <a:pt x="1736922" y="965923"/>
                  </a:lnTo>
                  <a:lnTo>
                    <a:pt x="1740744" y="918807"/>
                  </a:lnTo>
                  <a:lnTo>
                    <a:pt x="1742033" y="871016"/>
                  </a:lnTo>
                  <a:lnTo>
                    <a:pt x="1740744" y="823226"/>
                  </a:lnTo>
                  <a:lnTo>
                    <a:pt x="1736922" y="776109"/>
                  </a:lnTo>
                  <a:lnTo>
                    <a:pt x="1730633" y="729733"/>
                  </a:lnTo>
                  <a:lnTo>
                    <a:pt x="1721943" y="684162"/>
                  </a:lnTo>
                  <a:lnTo>
                    <a:pt x="1710920" y="639465"/>
                  </a:lnTo>
                  <a:lnTo>
                    <a:pt x="1697628" y="595707"/>
                  </a:lnTo>
                  <a:lnTo>
                    <a:pt x="1682136" y="552955"/>
                  </a:lnTo>
                  <a:lnTo>
                    <a:pt x="1664508" y="511275"/>
                  </a:lnTo>
                  <a:lnTo>
                    <a:pt x="1644812" y="470733"/>
                  </a:lnTo>
                  <a:lnTo>
                    <a:pt x="1623114" y="431397"/>
                  </a:lnTo>
                  <a:lnTo>
                    <a:pt x="1599480" y="393332"/>
                  </a:lnTo>
                  <a:lnTo>
                    <a:pt x="1573978" y="356605"/>
                  </a:lnTo>
                  <a:lnTo>
                    <a:pt x="1546672" y="321282"/>
                  </a:lnTo>
                  <a:lnTo>
                    <a:pt x="1517630" y="287429"/>
                  </a:lnTo>
                  <a:lnTo>
                    <a:pt x="1486919" y="255114"/>
                  </a:lnTo>
                  <a:lnTo>
                    <a:pt x="1454603" y="224402"/>
                  </a:lnTo>
                  <a:lnTo>
                    <a:pt x="1420751" y="195360"/>
                  </a:lnTo>
                  <a:lnTo>
                    <a:pt x="1385428" y="168055"/>
                  </a:lnTo>
                  <a:lnTo>
                    <a:pt x="1348701" y="142552"/>
                  </a:lnTo>
                  <a:lnTo>
                    <a:pt x="1310636" y="118919"/>
                  </a:lnTo>
                  <a:lnTo>
                    <a:pt x="1271299" y="97221"/>
                  </a:lnTo>
                  <a:lnTo>
                    <a:pt x="1230758" y="77525"/>
                  </a:lnTo>
                  <a:lnTo>
                    <a:pt x="1189078" y="59897"/>
                  </a:lnTo>
                  <a:lnTo>
                    <a:pt x="1146325" y="44404"/>
                  </a:lnTo>
                  <a:lnTo>
                    <a:pt x="1102568" y="31113"/>
                  </a:lnTo>
                  <a:lnTo>
                    <a:pt x="1057870" y="20089"/>
                  </a:lnTo>
                  <a:lnTo>
                    <a:pt x="1012300" y="11400"/>
                  </a:lnTo>
                  <a:lnTo>
                    <a:pt x="965923" y="5110"/>
                  </a:lnTo>
                  <a:lnTo>
                    <a:pt x="918807" y="1288"/>
                  </a:lnTo>
                  <a:lnTo>
                    <a:pt x="871016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9">
              <a:extLst>
                <a:ext uri="{FF2B5EF4-FFF2-40B4-BE49-F238E27FC236}">
                  <a16:creationId xmlns:a16="http://schemas.microsoft.com/office/drawing/2014/main" id="{E6538FF3-DDE2-42CC-7C40-B64B8CC9397A}"/>
                </a:ext>
              </a:extLst>
            </p:cNvPr>
            <p:cNvSpPr/>
            <p:nvPr/>
          </p:nvSpPr>
          <p:spPr>
            <a:xfrm>
              <a:off x="4273152" y="6359534"/>
              <a:ext cx="726683" cy="496356"/>
            </a:xfrm>
            <a:custGeom>
              <a:avLst/>
              <a:gdLst/>
              <a:ahLst/>
              <a:cxnLst/>
              <a:rect l="l" t="t" r="r" b="b"/>
              <a:pathLst>
                <a:path w="801370" h="547370">
                  <a:moveTo>
                    <a:pt x="400672" y="0"/>
                  </a:moveTo>
                  <a:lnTo>
                    <a:pt x="353945" y="2695"/>
                  </a:lnTo>
                  <a:lnTo>
                    <a:pt x="308801" y="10581"/>
                  </a:lnTo>
                  <a:lnTo>
                    <a:pt x="265542" y="23357"/>
                  </a:lnTo>
                  <a:lnTo>
                    <a:pt x="224466" y="40722"/>
                  </a:lnTo>
                  <a:lnTo>
                    <a:pt x="185876" y="62376"/>
                  </a:lnTo>
                  <a:lnTo>
                    <a:pt x="150072" y="88018"/>
                  </a:lnTo>
                  <a:lnTo>
                    <a:pt x="117354" y="117348"/>
                  </a:lnTo>
                  <a:lnTo>
                    <a:pt x="88023" y="150064"/>
                  </a:lnTo>
                  <a:lnTo>
                    <a:pt x="62379" y="185867"/>
                  </a:lnTo>
                  <a:lnTo>
                    <a:pt x="40724" y="224456"/>
                  </a:lnTo>
                  <a:lnTo>
                    <a:pt x="23358" y="265531"/>
                  </a:lnTo>
                  <a:lnTo>
                    <a:pt x="10582" y="308789"/>
                  </a:lnTo>
                  <a:lnTo>
                    <a:pt x="2695" y="353933"/>
                  </a:lnTo>
                  <a:lnTo>
                    <a:pt x="0" y="400659"/>
                  </a:lnTo>
                  <a:lnTo>
                    <a:pt x="2695" y="447386"/>
                  </a:lnTo>
                  <a:lnTo>
                    <a:pt x="10582" y="492529"/>
                  </a:lnTo>
                  <a:lnTo>
                    <a:pt x="23358" y="535789"/>
                  </a:lnTo>
                  <a:lnTo>
                    <a:pt x="28035" y="546851"/>
                  </a:lnTo>
                  <a:lnTo>
                    <a:pt x="773308" y="546851"/>
                  </a:lnTo>
                  <a:lnTo>
                    <a:pt x="777985" y="535789"/>
                  </a:lnTo>
                  <a:lnTo>
                    <a:pt x="790762" y="492529"/>
                  </a:lnTo>
                  <a:lnTo>
                    <a:pt x="798648" y="447386"/>
                  </a:lnTo>
                  <a:lnTo>
                    <a:pt x="801344" y="400659"/>
                  </a:lnTo>
                  <a:lnTo>
                    <a:pt x="798648" y="353933"/>
                  </a:lnTo>
                  <a:lnTo>
                    <a:pt x="790762" y="308789"/>
                  </a:lnTo>
                  <a:lnTo>
                    <a:pt x="777985" y="265531"/>
                  </a:lnTo>
                  <a:lnTo>
                    <a:pt x="760619" y="224456"/>
                  </a:lnTo>
                  <a:lnTo>
                    <a:pt x="738964" y="185867"/>
                  </a:lnTo>
                  <a:lnTo>
                    <a:pt x="713321" y="150064"/>
                  </a:lnTo>
                  <a:lnTo>
                    <a:pt x="683990" y="117348"/>
                  </a:lnTo>
                  <a:lnTo>
                    <a:pt x="651272" y="88018"/>
                  </a:lnTo>
                  <a:lnTo>
                    <a:pt x="615467" y="62376"/>
                  </a:lnTo>
                  <a:lnTo>
                    <a:pt x="576877" y="40722"/>
                  </a:lnTo>
                  <a:lnTo>
                    <a:pt x="535802" y="23357"/>
                  </a:lnTo>
                  <a:lnTo>
                    <a:pt x="492542" y="10581"/>
                  </a:lnTo>
                  <a:lnTo>
                    <a:pt x="447399" y="2695"/>
                  </a:lnTo>
                  <a:lnTo>
                    <a:pt x="400672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0">
              <a:extLst>
                <a:ext uri="{FF2B5EF4-FFF2-40B4-BE49-F238E27FC236}">
                  <a16:creationId xmlns:a16="http://schemas.microsoft.com/office/drawing/2014/main" id="{E0B7C2DB-A4D1-95C8-95C5-D97562B895E0}"/>
                </a:ext>
              </a:extLst>
            </p:cNvPr>
            <p:cNvSpPr/>
            <p:nvPr/>
          </p:nvSpPr>
          <p:spPr>
            <a:xfrm>
              <a:off x="1979925" y="4720897"/>
              <a:ext cx="726683" cy="726683"/>
            </a:xfrm>
            <a:custGeom>
              <a:avLst/>
              <a:gdLst/>
              <a:ahLst/>
              <a:cxnLst/>
              <a:rect l="l" t="t" r="r" b="b"/>
              <a:pathLst>
                <a:path w="801369" h="801370">
                  <a:moveTo>
                    <a:pt x="400672" y="0"/>
                  </a:moveTo>
                  <a:lnTo>
                    <a:pt x="353945" y="2695"/>
                  </a:lnTo>
                  <a:lnTo>
                    <a:pt x="308801" y="10582"/>
                  </a:lnTo>
                  <a:lnTo>
                    <a:pt x="265542" y="23358"/>
                  </a:lnTo>
                  <a:lnTo>
                    <a:pt x="224466" y="40724"/>
                  </a:lnTo>
                  <a:lnTo>
                    <a:pt x="185876" y="62379"/>
                  </a:lnTo>
                  <a:lnTo>
                    <a:pt x="150072" y="88022"/>
                  </a:lnTo>
                  <a:lnTo>
                    <a:pt x="117354" y="117352"/>
                  </a:lnTo>
                  <a:lnTo>
                    <a:pt x="88023" y="150070"/>
                  </a:lnTo>
                  <a:lnTo>
                    <a:pt x="62379" y="185873"/>
                  </a:lnTo>
                  <a:lnTo>
                    <a:pt x="40724" y="224462"/>
                  </a:lnTo>
                  <a:lnTo>
                    <a:pt x="23358" y="265536"/>
                  </a:lnTo>
                  <a:lnTo>
                    <a:pt x="10582" y="308793"/>
                  </a:lnTo>
                  <a:lnTo>
                    <a:pt x="2695" y="353935"/>
                  </a:lnTo>
                  <a:lnTo>
                    <a:pt x="0" y="400659"/>
                  </a:lnTo>
                  <a:lnTo>
                    <a:pt x="2695" y="447386"/>
                  </a:lnTo>
                  <a:lnTo>
                    <a:pt x="10582" y="492529"/>
                  </a:lnTo>
                  <a:lnTo>
                    <a:pt x="23358" y="535789"/>
                  </a:lnTo>
                  <a:lnTo>
                    <a:pt x="40724" y="576864"/>
                  </a:lnTo>
                  <a:lnTo>
                    <a:pt x="62379" y="615455"/>
                  </a:lnTo>
                  <a:lnTo>
                    <a:pt x="88023" y="651259"/>
                  </a:lnTo>
                  <a:lnTo>
                    <a:pt x="117354" y="683977"/>
                  </a:lnTo>
                  <a:lnTo>
                    <a:pt x="150072" y="713308"/>
                  </a:lnTo>
                  <a:lnTo>
                    <a:pt x="185876" y="738951"/>
                  </a:lnTo>
                  <a:lnTo>
                    <a:pt x="224466" y="760607"/>
                  </a:lnTo>
                  <a:lnTo>
                    <a:pt x="265542" y="777973"/>
                  </a:lnTo>
                  <a:lnTo>
                    <a:pt x="308801" y="790749"/>
                  </a:lnTo>
                  <a:lnTo>
                    <a:pt x="353945" y="798636"/>
                  </a:lnTo>
                  <a:lnTo>
                    <a:pt x="400672" y="801331"/>
                  </a:lnTo>
                  <a:lnTo>
                    <a:pt x="447399" y="798636"/>
                  </a:lnTo>
                  <a:lnTo>
                    <a:pt x="492542" y="790749"/>
                  </a:lnTo>
                  <a:lnTo>
                    <a:pt x="535802" y="777973"/>
                  </a:lnTo>
                  <a:lnTo>
                    <a:pt x="576877" y="760607"/>
                  </a:lnTo>
                  <a:lnTo>
                    <a:pt x="615467" y="738951"/>
                  </a:lnTo>
                  <a:lnTo>
                    <a:pt x="651272" y="713308"/>
                  </a:lnTo>
                  <a:lnTo>
                    <a:pt x="683990" y="683977"/>
                  </a:lnTo>
                  <a:lnTo>
                    <a:pt x="713321" y="651259"/>
                  </a:lnTo>
                  <a:lnTo>
                    <a:pt x="738964" y="615455"/>
                  </a:lnTo>
                  <a:lnTo>
                    <a:pt x="760619" y="576864"/>
                  </a:lnTo>
                  <a:lnTo>
                    <a:pt x="777985" y="535789"/>
                  </a:lnTo>
                  <a:lnTo>
                    <a:pt x="790762" y="492529"/>
                  </a:lnTo>
                  <a:lnTo>
                    <a:pt x="798648" y="447386"/>
                  </a:lnTo>
                  <a:lnTo>
                    <a:pt x="801344" y="400659"/>
                  </a:lnTo>
                  <a:lnTo>
                    <a:pt x="798648" y="353935"/>
                  </a:lnTo>
                  <a:lnTo>
                    <a:pt x="790762" y="308793"/>
                  </a:lnTo>
                  <a:lnTo>
                    <a:pt x="777985" y="265536"/>
                  </a:lnTo>
                  <a:lnTo>
                    <a:pt x="760619" y="224462"/>
                  </a:lnTo>
                  <a:lnTo>
                    <a:pt x="738964" y="185873"/>
                  </a:lnTo>
                  <a:lnTo>
                    <a:pt x="713321" y="150070"/>
                  </a:lnTo>
                  <a:lnTo>
                    <a:pt x="683990" y="117352"/>
                  </a:lnTo>
                  <a:lnTo>
                    <a:pt x="651272" y="88022"/>
                  </a:lnTo>
                  <a:lnTo>
                    <a:pt x="615467" y="62379"/>
                  </a:lnTo>
                  <a:lnTo>
                    <a:pt x="576877" y="40724"/>
                  </a:lnTo>
                  <a:lnTo>
                    <a:pt x="535802" y="23358"/>
                  </a:lnTo>
                  <a:lnTo>
                    <a:pt x="492542" y="10582"/>
                  </a:lnTo>
                  <a:lnTo>
                    <a:pt x="447399" y="2695"/>
                  </a:lnTo>
                  <a:lnTo>
                    <a:pt x="400672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735724" y="6114954"/>
            <a:ext cx="4929352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C7B287D-6B69-02D5-6050-7FEFF483FD0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254500" y="624086"/>
            <a:ext cx="7293907" cy="7195979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EDCDDA5-3A8E-2128-C19E-103FF1AA9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841" y="365125"/>
            <a:ext cx="6492239" cy="132556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54919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 userDrawn="1"/>
        </p:nvSpPr>
        <p:spPr>
          <a:xfrm>
            <a:off x="0" y="-4957"/>
            <a:ext cx="1219784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74673720-C835-BE5C-5C80-3FD8DB241F01}"/>
              </a:ext>
            </a:extLst>
          </p:cNvPr>
          <p:cNvSpPr/>
          <p:nvPr userDrawn="1"/>
        </p:nvSpPr>
        <p:spPr>
          <a:xfrm>
            <a:off x="11017319" y="4297582"/>
            <a:ext cx="456048" cy="456048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21" y="0"/>
                </a:moveTo>
                <a:lnTo>
                  <a:pt x="206227" y="4051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4"/>
                </a:lnTo>
                <a:lnTo>
                  <a:pt x="59129" y="89439"/>
                </a:lnTo>
                <a:lnTo>
                  <a:pt x="34325" y="124531"/>
                </a:lnTo>
                <a:lnTo>
                  <a:pt x="15728" y="163701"/>
                </a:lnTo>
                <a:lnTo>
                  <a:pt x="4050" y="206239"/>
                </a:lnTo>
                <a:lnTo>
                  <a:pt x="0" y="251434"/>
                </a:lnTo>
                <a:lnTo>
                  <a:pt x="4050" y="296626"/>
                </a:lnTo>
                <a:lnTo>
                  <a:pt x="15728" y="339160"/>
                </a:lnTo>
                <a:lnTo>
                  <a:pt x="34325" y="378328"/>
                </a:lnTo>
                <a:lnTo>
                  <a:pt x="59129" y="413419"/>
                </a:lnTo>
                <a:lnTo>
                  <a:pt x="89431" y="443722"/>
                </a:lnTo>
                <a:lnTo>
                  <a:pt x="124522" y="468528"/>
                </a:lnTo>
                <a:lnTo>
                  <a:pt x="163690" y="487126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6"/>
                </a:lnTo>
                <a:lnTo>
                  <a:pt x="378325" y="468528"/>
                </a:lnTo>
                <a:lnTo>
                  <a:pt x="413417" y="443722"/>
                </a:lnTo>
                <a:lnTo>
                  <a:pt x="443721" y="413419"/>
                </a:lnTo>
                <a:lnTo>
                  <a:pt x="468527" y="378328"/>
                </a:lnTo>
                <a:lnTo>
                  <a:pt x="487125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5" y="163701"/>
                </a:lnTo>
                <a:lnTo>
                  <a:pt x="468527" y="124531"/>
                </a:lnTo>
                <a:lnTo>
                  <a:pt x="443721" y="89439"/>
                </a:lnTo>
                <a:lnTo>
                  <a:pt x="413417" y="59134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1"/>
                </a:lnTo>
                <a:lnTo>
                  <a:pt x="251421" y="0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46D95486-8AE6-9324-FF15-FB06241C299A}"/>
              </a:ext>
            </a:extLst>
          </p:cNvPr>
          <p:cNvSpPr/>
          <p:nvPr userDrawn="1"/>
        </p:nvSpPr>
        <p:spPr>
          <a:xfrm>
            <a:off x="10858176" y="4794163"/>
            <a:ext cx="2203785" cy="2203785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21" y="0"/>
                </a:moveTo>
                <a:lnTo>
                  <a:pt x="206227" y="4051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4"/>
                </a:lnTo>
                <a:lnTo>
                  <a:pt x="59129" y="89439"/>
                </a:lnTo>
                <a:lnTo>
                  <a:pt x="34325" y="124531"/>
                </a:lnTo>
                <a:lnTo>
                  <a:pt x="15728" y="163701"/>
                </a:lnTo>
                <a:lnTo>
                  <a:pt x="4050" y="206239"/>
                </a:lnTo>
                <a:lnTo>
                  <a:pt x="0" y="251434"/>
                </a:lnTo>
                <a:lnTo>
                  <a:pt x="4050" y="296626"/>
                </a:lnTo>
                <a:lnTo>
                  <a:pt x="15728" y="339160"/>
                </a:lnTo>
                <a:lnTo>
                  <a:pt x="34325" y="378328"/>
                </a:lnTo>
                <a:lnTo>
                  <a:pt x="59129" y="413419"/>
                </a:lnTo>
                <a:lnTo>
                  <a:pt x="89431" y="443722"/>
                </a:lnTo>
                <a:lnTo>
                  <a:pt x="124522" y="468528"/>
                </a:lnTo>
                <a:lnTo>
                  <a:pt x="163690" y="487126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6"/>
                </a:lnTo>
                <a:lnTo>
                  <a:pt x="378325" y="468528"/>
                </a:lnTo>
                <a:lnTo>
                  <a:pt x="413417" y="443722"/>
                </a:lnTo>
                <a:lnTo>
                  <a:pt x="443721" y="413419"/>
                </a:lnTo>
                <a:lnTo>
                  <a:pt x="468527" y="378328"/>
                </a:lnTo>
                <a:lnTo>
                  <a:pt x="487125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5" y="163701"/>
                </a:lnTo>
                <a:lnTo>
                  <a:pt x="468527" y="124531"/>
                </a:lnTo>
                <a:lnTo>
                  <a:pt x="443721" y="89439"/>
                </a:lnTo>
                <a:lnTo>
                  <a:pt x="413417" y="59134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1"/>
                </a:lnTo>
                <a:lnTo>
                  <a:pt x="251421" y="0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6EE743A1-10E0-9B86-6AD1-E9B92D62DCE7}"/>
              </a:ext>
            </a:extLst>
          </p:cNvPr>
          <p:cNvSpPr/>
          <p:nvPr userDrawn="1"/>
        </p:nvSpPr>
        <p:spPr>
          <a:xfrm>
            <a:off x="10211952" y="5003948"/>
            <a:ext cx="456048" cy="456048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21" y="0"/>
                </a:moveTo>
                <a:lnTo>
                  <a:pt x="206227" y="4051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4"/>
                </a:lnTo>
                <a:lnTo>
                  <a:pt x="59129" y="89439"/>
                </a:lnTo>
                <a:lnTo>
                  <a:pt x="34325" y="124531"/>
                </a:lnTo>
                <a:lnTo>
                  <a:pt x="15728" y="163701"/>
                </a:lnTo>
                <a:lnTo>
                  <a:pt x="4050" y="206239"/>
                </a:lnTo>
                <a:lnTo>
                  <a:pt x="0" y="251434"/>
                </a:lnTo>
                <a:lnTo>
                  <a:pt x="4050" y="296626"/>
                </a:lnTo>
                <a:lnTo>
                  <a:pt x="15728" y="339160"/>
                </a:lnTo>
                <a:lnTo>
                  <a:pt x="34325" y="378328"/>
                </a:lnTo>
                <a:lnTo>
                  <a:pt x="59129" y="413419"/>
                </a:lnTo>
                <a:lnTo>
                  <a:pt x="89431" y="443722"/>
                </a:lnTo>
                <a:lnTo>
                  <a:pt x="124522" y="468528"/>
                </a:lnTo>
                <a:lnTo>
                  <a:pt x="163690" y="487126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6"/>
                </a:lnTo>
                <a:lnTo>
                  <a:pt x="378325" y="468528"/>
                </a:lnTo>
                <a:lnTo>
                  <a:pt x="413417" y="443722"/>
                </a:lnTo>
                <a:lnTo>
                  <a:pt x="443721" y="413419"/>
                </a:lnTo>
                <a:lnTo>
                  <a:pt x="468527" y="378328"/>
                </a:lnTo>
                <a:lnTo>
                  <a:pt x="487125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5" y="163701"/>
                </a:lnTo>
                <a:lnTo>
                  <a:pt x="468527" y="124531"/>
                </a:lnTo>
                <a:lnTo>
                  <a:pt x="443721" y="89439"/>
                </a:lnTo>
                <a:lnTo>
                  <a:pt x="413417" y="59134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1"/>
                </a:lnTo>
                <a:lnTo>
                  <a:pt x="251421" y="0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E8D99936-C791-EC50-A678-76F12A1EC831}"/>
              </a:ext>
            </a:extLst>
          </p:cNvPr>
          <p:cNvSpPr/>
          <p:nvPr userDrawn="1"/>
        </p:nvSpPr>
        <p:spPr>
          <a:xfrm>
            <a:off x="9239151" y="4572895"/>
            <a:ext cx="814552" cy="814552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21" y="0"/>
                </a:moveTo>
                <a:lnTo>
                  <a:pt x="206227" y="4051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4"/>
                </a:lnTo>
                <a:lnTo>
                  <a:pt x="59129" y="89439"/>
                </a:lnTo>
                <a:lnTo>
                  <a:pt x="34325" y="124531"/>
                </a:lnTo>
                <a:lnTo>
                  <a:pt x="15728" y="163701"/>
                </a:lnTo>
                <a:lnTo>
                  <a:pt x="4050" y="206239"/>
                </a:lnTo>
                <a:lnTo>
                  <a:pt x="0" y="251434"/>
                </a:lnTo>
                <a:lnTo>
                  <a:pt x="4050" y="296626"/>
                </a:lnTo>
                <a:lnTo>
                  <a:pt x="15728" y="339160"/>
                </a:lnTo>
                <a:lnTo>
                  <a:pt x="34325" y="378328"/>
                </a:lnTo>
                <a:lnTo>
                  <a:pt x="59129" y="413419"/>
                </a:lnTo>
                <a:lnTo>
                  <a:pt x="89431" y="443722"/>
                </a:lnTo>
                <a:lnTo>
                  <a:pt x="124522" y="468528"/>
                </a:lnTo>
                <a:lnTo>
                  <a:pt x="163690" y="487126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6"/>
                </a:lnTo>
                <a:lnTo>
                  <a:pt x="378325" y="468528"/>
                </a:lnTo>
                <a:lnTo>
                  <a:pt x="413417" y="443722"/>
                </a:lnTo>
                <a:lnTo>
                  <a:pt x="443721" y="413419"/>
                </a:lnTo>
                <a:lnTo>
                  <a:pt x="468527" y="378328"/>
                </a:lnTo>
                <a:lnTo>
                  <a:pt x="487125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5" y="163701"/>
                </a:lnTo>
                <a:lnTo>
                  <a:pt x="468527" y="124531"/>
                </a:lnTo>
                <a:lnTo>
                  <a:pt x="443721" y="89439"/>
                </a:lnTo>
                <a:lnTo>
                  <a:pt x="413417" y="59134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1"/>
                </a:lnTo>
                <a:lnTo>
                  <a:pt x="251421" y="0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3A7B13D2-0D85-68C1-7844-658E315F6177}"/>
              </a:ext>
            </a:extLst>
          </p:cNvPr>
          <p:cNvSpPr/>
          <p:nvPr userDrawn="1"/>
        </p:nvSpPr>
        <p:spPr>
          <a:xfrm>
            <a:off x="7173395" y="6277376"/>
            <a:ext cx="814552" cy="814552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21" y="0"/>
                </a:moveTo>
                <a:lnTo>
                  <a:pt x="206227" y="4051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4"/>
                </a:lnTo>
                <a:lnTo>
                  <a:pt x="59129" y="89439"/>
                </a:lnTo>
                <a:lnTo>
                  <a:pt x="34325" y="124531"/>
                </a:lnTo>
                <a:lnTo>
                  <a:pt x="15728" y="163701"/>
                </a:lnTo>
                <a:lnTo>
                  <a:pt x="4050" y="206239"/>
                </a:lnTo>
                <a:lnTo>
                  <a:pt x="0" y="251434"/>
                </a:lnTo>
                <a:lnTo>
                  <a:pt x="4050" y="296626"/>
                </a:lnTo>
                <a:lnTo>
                  <a:pt x="15728" y="339160"/>
                </a:lnTo>
                <a:lnTo>
                  <a:pt x="34325" y="378328"/>
                </a:lnTo>
                <a:lnTo>
                  <a:pt x="59129" y="413419"/>
                </a:lnTo>
                <a:lnTo>
                  <a:pt x="89431" y="443722"/>
                </a:lnTo>
                <a:lnTo>
                  <a:pt x="124522" y="468528"/>
                </a:lnTo>
                <a:lnTo>
                  <a:pt x="163690" y="487126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6"/>
                </a:lnTo>
                <a:lnTo>
                  <a:pt x="378325" y="468528"/>
                </a:lnTo>
                <a:lnTo>
                  <a:pt x="413417" y="443722"/>
                </a:lnTo>
                <a:lnTo>
                  <a:pt x="443721" y="413419"/>
                </a:lnTo>
                <a:lnTo>
                  <a:pt x="468527" y="378328"/>
                </a:lnTo>
                <a:lnTo>
                  <a:pt x="487125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5" y="163701"/>
                </a:lnTo>
                <a:lnTo>
                  <a:pt x="468527" y="124531"/>
                </a:lnTo>
                <a:lnTo>
                  <a:pt x="443721" y="89439"/>
                </a:lnTo>
                <a:lnTo>
                  <a:pt x="413417" y="59134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1"/>
                </a:lnTo>
                <a:lnTo>
                  <a:pt x="251421" y="0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01DC0EFC-6C93-BFA0-523B-FE355A921294}"/>
              </a:ext>
            </a:extLst>
          </p:cNvPr>
          <p:cNvSpPr/>
          <p:nvPr userDrawn="1"/>
        </p:nvSpPr>
        <p:spPr>
          <a:xfrm>
            <a:off x="6464955" y="5911803"/>
            <a:ext cx="456048" cy="456048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21" y="0"/>
                </a:moveTo>
                <a:lnTo>
                  <a:pt x="206227" y="4051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4"/>
                </a:lnTo>
                <a:lnTo>
                  <a:pt x="59129" y="89439"/>
                </a:lnTo>
                <a:lnTo>
                  <a:pt x="34325" y="124531"/>
                </a:lnTo>
                <a:lnTo>
                  <a:pt x="15728" y="163701"/>
                </a:lnTo>
                <a:lnTo>
                  <a:pt x="4050" y="206239"/>
                </a:lnTo>
                <a:lnTo>
                  <a:pt x="0" y="251434"/>
                </a:lnTo>
                <a:lnTo>
                  <a:pt x="4050" y="296626"/>
                </a:lnTo>
                <a:lnTo>
                  <a:pt x="15728" y="339160"/>
                </a:lnTo>
                <a:lnTo>
                  <a:pt x="34325" y="378328"/>
                </a:lnTo>
                <a:lnTo>
                  <a:pt x="59129" y="413419"/>
                </a:lnTo>
                <a:lnTo>
                  <a:pt x="89431" y="443722"/>
                </a:lnTo>
                <a:lnTo>
                  <a:pt x="124522" y="468528"/>
                </a:lnTo>
                <a:lnTo>
                  <a:pt x="163690" y="487126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6"/>
                </a:lnTo>
                <a:lnTo>
                  <a:pt x="378325" y="468528"/>
                </a:lnTo>
                <a:lnTo>
                  <a:pt x="413417" y="443722"/>
                </a:lnTo>
                <a:lnTo>
                  <a:pt x="443721" y="413419"/>
                </a:lnTo>
                <a:lnTo>
                  <a:pt x="468527" y="378328"/>
                </a:lnTo>
                <a:lnTo>
                  <a:pt x="487125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5" y="163701"/>
                </a:lnTo>
                <a:lnTo>
                  <a:pt x="468527" y="124531"/>
                </a:lnTo>
                <a:lnTo>
                  <a:pt x="443721" y="89439"/>
                </a:lnTo>
                <a:lnTo>
                  <a:pt x="413417" y="59134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1"/>
                </a:lnTo>
                <a:lnTo>
                  <a:pt x="251421" y="0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34D1CC05-DC4E-8B38-D132-6D0E40FCB802}"/>
              </a:ext>
            </a:extLst>
          </p:cNvPr>
          <p:cNvSpPr/>
          <p:nvPr userDrawn="1"/>
        </p:nvSpPr>
        <p:spPr>
          <a:xfrm>
            <a:off x="6826903" y="3913649"/>
            <a:ext cx="2203785" cy="2203785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21" y="0"/>
                </a:moveTo>
                <a:lnTo>
                  <a:pt x="206227" y="4051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4"/>
                </a:lnTo>
                <a:lnTo>
                  <a:pt x="59129" y="89439"/>
                </a:lnTo>
                <a:lnTo>
                  <a:pt x="34325" y="124531"/>
                </a:lnTo>
                <a:lnTo>
                  <a:pt x="15728" y="163701"/>
                </a:lnTo>
                <a:lnTo>
                  <a:pt x="4050" y="206239"/>
                </a:lnTo>
                <a:lnTo>
                  <a:pt x="0" y="251434"/>
                </a:lnTo>
                <a:lnTo>
                  <a:pt x="4050" y="296626"/>
                </a:lnTo>
                <a:lnTo>
                  <a:pt x="15728" y="339160"/>
                </a:lnTo>
                <a:lnTo>
                  <a:pt x="34325" y="378328"/>
                </a:lnTo>
                <a:lnTo>
                  <a:pt x="59129" y="413419"/>
                </a:lnTo>
                <a:lnTo>
                  <a:pt x="89431" y="443722"/>
                </a:lnTo>
                <a:lnTo>
                  <a:pt x="124522" y="468528"/>
                </a:lnTo>
                <a:lnTo>
                  <a:pt x="163690" y="487126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6"/>
                </a:lnTo>
                <a:lnTo>
                  <a:pt x="378325" y="468528"/>
                </a:lnTo>
                <a:lnTo>
                  <a:pt x="413417" y="443722"/>
                </a:lnTo>
                <a:lnTo>
                  <a:pt x="443721" y="413419"/>
                </a:lnTo>
                <a:lnTo>
                  <a:pt x="468527" y="378328"/>
                </a:lnTo>
                <a:lnTo>
                  <a:pt x="487125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5" y="163701"/>
                </a:lnTo>
                <a:lnTo>
                  <a:pt x="468527" y="124531"/>
                </a:lnTo>
                <a:lnTo>
                  <a:pt x="443721" y="89439"/>
                </a:lnTo>
                <a:lnTo>
                  <a:pt x="413417" y="59134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1"/>
                </a:lnTo>
                <a:lnTo>
                  <a:pt x="251421" y="0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3439139F-F645-CA8D-5BF1-27B8526442E2}"/>
              </a:ext>
            </a:extLst>
          </p:cNvPr>
          <p:cNvSpPr/>
          <p:nvPr userDrawn="1"/>
        </p:nvSpPr>
        <p:spPr>
          <a:xfrm>
            <a:off x="8852061" y="5677297"/>
            <a:ext cx="1497988" cy="1497988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21" y="0"/>
                </a:moveTo>
                <a:lnTo>
                  <a:pt x="206227" y="4051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4"/>
                </a:lnTo>
                <a:lnTo>
                  <a:pt x="59129" y="89439"/>
                </a:lnTo>
                <a:lnTo>
                  <a:pt x="34325" y="124531"/>
                </a:lnTo>
                <a:lnTo>
                  <a:pt x="15728" y="163701"/>
                </a:lnTo>
                <a:lnTo>
                  <a:pt x="4050" y="206239"/>
                </a:lnTo>
                <a:lnTo>
                  <a:pt x="0" y="251434"/>
                </a:lnTo>
                <a:lnTo>
                  <a:pt x="4050" y="296626"/>
                </a:lnTo>
                <a:lnTo>
                  <a:pt x="15728" y="339160"/>
                </a:lnTo>
                <a:lnTo>
                  <a:pt x="34325" y="378328"/>
                </a:lnTo>
                <a:lnTo>
                  <a:pt x="59129" y="413419"/>
                </a:lnTo>
                <a:lnTo>
                  <a:pt x="89431" y="443722"/>
                </a:lnTo>
                <a:lnTo>
                  <a:pt x="124522" y="468528"/>
                </a:lnTo>
                <a:lnTo>
                  <a:pt x="163690" y="487126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6"/>
                </a:lnTo>
                <a:lnTo>
                  <a:pt x="378325" y="468528"/>
                </a:lnTo>
                <a:lnTo>
                  <a:pt x="413417" y="443722"/>
                </a:lnTo>
                <a:lnTo>
                  <a:pt x="443721" y="413419"/>
                </a:lnTo>
                <a:lnTo>
                  <a:pt x="468527" y="378328"/>
                </a:lnTo>
                <a:lnTo>
                  <a:pt x="487125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5" y="163701"/>
                </a:lnTo>
                <a:lnTo>
                  <a:pt x="468527" y="124531"/>
                </a:lnTo>
                <a:lnTo>
                  <a:pt x="443721" y="89439"/>
                </a:lnTo>
                <a:lnTo>
                  <a:pt x="413417" y="59134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1"/>
                </a:lnTo>
                <a:lnTo>
                  <a:pt x="251421" y="0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1C70859E-DCA5-87BD-ACBD-C84DD8CAD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512" y="5755005"/>
            <a:ext cx="887325" cy="866809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C965953D-FE9D-4CC7-8DA0-75C83642EEAC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-1086041" y="431046"/>
            <a:ext cx="7293907" cy="7195979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5546EC1-A810-BD21-641C-B8D346880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3724" y="2103120"/>
            <a:ext cx="5634596" cy="363728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80B015F-1A06-9783-C83F-0B002E388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841" y="283845"/>
            <a:ext cx="5709919" cy="132556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52236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 userDrawn="1"/>
        </p:nvSpPr>
        <p:spPr>
          <a:xfrm>
            <a:off x="0" y="0"/>
            <a:ext cx="1219784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4FC349D-7459-4846-947D-CBE48ADB0FFC}"/>
              </a:ext>
            </a:extLst>
          </p:cNvPr>
          <p:cNvGrpSpPr/>
          <p:nvPr userDrawn="1"/>
        </p:nvGrpSpPr>
        <p:grpSpPr>
          <a:xfrm>
            <a:off x="9597" y="4222076"/>
            <a:ext cx="5495304" cy="2633814"/>
            <a:chOff x="9597" y="4222076"/>
            <a:chExt cx="5495304" cy="2633814"/>
          </a:xfrm>
          <a:solidFill>
            <a:srgbClr val="FFFFFF">
              <a:alpha val="14902"/>
            </a:srgbClr>
          </a:solidFill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A1C7CB09-C480-93D4-4E86-80749DC8482D}"/>
                </a:ext>
              </a:extLst>
            </p:cNvPr>
            <p:cNvSpPr/>
            <p:nvPr/>
          </p:nvSpPr>
          <p:spPr>
            <a:xfrm>
              <a:off x="440952" y="4364568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19" h="502920">
                  <a:moveTo>
                    <a:pt x="251434" y="0"/>
                  </a:moveTo>
                  <a:lnTo>
                    <a:pt x="206239" y="4051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4"/>
                  </a:lnTo>
                  <a:lnTo>
                    <a:pt x="59134" y="89439"/>
                  </a:lnTo>
                  <a:lnTo>
                    <a:pt x="34328" y="124531"/>
                  </a:lnTo>
                  <a:lnTo>
                    <a:pt x="15730" y="163701"/>
                  </a:lnTo>
                  <a:lnTo>
                    <a:pt x="4051" y="206239"/>
                  </a:lnTo>
                  <a:lnTo>
                    <a:pt x="0" y="251434"/>
                  </a:lnTo>
                  <a:lnTo>
                    <a:pt x="4051" y="296626"/>
                  </a:lnTo>
                  <a:lnTo>
                    <a:pt x="15730" y="339160"/>
                  </a:lnTo>
                  <a:lnTo>
                    <a:pt x="34328" y="378328"/>
                  </a:lnTo>
                  <a:lnTo>
                    <a:pt x="59134" y="413419"/>
                  </a:lnTo>
                  <a:lnTo>
                    <a:pt x="89439" y="443722"/>
                  </a:lnTo>
                  <a:lnTo>
                    <a:pt x="124531" y="468528"/>
                  </a:lnTo>
                  <a:lnTo>
                    <a:pt x="163701" y="487126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7" y="487126"/>
                  </a:lnTo>
                  <a:lnTo>
                    <a:pt x="378337" y="468528"/>
                  </a:lnTo>
                  <a:lnTo>
                    <a:pt x="413430" y="443722"/>
                  </a:lnTo>
                  <a:lnTo>
                    <a:pt x="443734" y="413419"/>
                  </a:lnTo>
                  <a:lnTo>
                    <a:pt x="468540" y="378328"/>
                  </a:lnTo>
                  <a:lnTo>
                    <a:pt x="487138" y="339160"/>
                  </a:lnTo>
                  <a:lnTo>
                    <a:pt x="498818" y="296626"/>
                  </a:lnTo>
                  <a:lnTo>
                    <a:pt x="502869" y="251434"/>
                  </a:lnTo>
                  <a:lnTo>
                    <a:pt x="498818" y="206239"/>
                  </a:lnTo>
                  <a:lnTo>
                    <a:pt x="487138" y="163701"/>
                  </a:lnTo>
                  <a:lnTo>
                    <a:pt x="468540" y="124531"/>
                  </a:lnTo>
                  <a:lnTo>
                    <a:pt x="443734" y="89439"/>
                  </a:lnTo>
                  <a:lnTo>
                    <a:pt x="413430" y="59134"/>
                  </a:lnTo>
                  <a:lnTo>
                    <a:pt x="378337" y="34328"/>
                  </a:lnTo>
                  <a:lnTo>
                    <a:pt x="339167" y="15730"/>
                  </a:lnTo>
                  <a:lnTo>
                    <a:pt x="296629" y="4051"/>
                  </a:lnTo>
                  <a:lnTo>
                    <a:pt x="25143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3500E5BE-1EAF-781E-4732-256336562279}"/>
                </a:ext>
              </a:extLst>
            </p:cNvPr>
            <p:cNvSpPr/>
            <p:nvPr/>
          </p:nvSpPr>
          <p:spPr>
            <a:xfrm>
              <a:off x="1338685" y="5086553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19" h="502920">
                  <a:moveTo>
                    <a:pt x="251434" y="0"/>
                  </a:moveTo>
                  <a:lnTo>
                    <a:pt x="206239" y="4051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4"/>
                  </a:lnTo>
                  <a:lnTo>
                    <a:pt x="59134" y="89439"/>
                  </a:lnTo>
                  <a:lnTo>
                    <a:pt x="34328" y="124531"/>
                  </a:lnTo>
                  <a:lnTo>
                    <a:pt x="15730" y="163701"/>
                  </a:lnTo>
                  <a:lnTo>
                    <a:pt x="4051" y="206239"/>
                  </a:lnTo>
                  <a:lnTo>
                    <a:pt x="0" y="251434"/>
                  </a:lnTo>
                  <a:lnTo>
                    <a:pt x="4051" y="296626"/>
                  </a:lnTo>
                  <a:lnTo>
                    <a:pt x="15730" y="339160"/>
                  </a:lnTo>
                  <a:lnTo>
                    <a:pt x="34328" y="378328"/>
                  </a:lnTo>
                  <a:lnTo>
                    <a:pt x="59134" y="413419"/>
                  </a:lnTo>
                  <a:lnTo>
                    <a:pt x="89439" y="443722"/>
                  </a:lnTo>
                  <a:lnTo>
                    <a:pt x="124531" y="468528"/>
                  </a:lnTo>
                  <a:lnTo>
                    <a:pt x="163701" y="487126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7" y="487126"/>
                  </a:lnTo>
                  <a:lnTo>
                    <a:pt x="378337" y="468528"/>
                  </a:lnTo>
                  <a:lnTo>
                    <a:pt x="413430" y="443722"/>
                  </a:lnTo>
                  <a:lnTo>
                    <a:pt x="443734" y="413419"/>
                  </a:lnTo>
                  <a:lnTo>
                    <a:pt x="468540" y="378328"/>
                  </a:lnTo>
                  <a:lnTo>
                    <a:pt x="487138" y="339160"/>
                  </a:lnTo>
                  <a:lnTo>
                    <a:pt x="498818" y="296626"/>
                  </a:lnTo>
                  <a:lnTo>
                    <a:pt x="502869" y="251434"/>
                  </a:lnTo>
                  <a:lnTo>
                    <a:pt x="498818" y="206239"/>
                  </a:lnTo>
                  <a:lnTo>
                    <a:pt x="487138" y="163701"/>
                  </a:lnTo>
                  <a:lnTo>
                    <a:pt x="468540" y="124531"/>
                  </a:lnTo>
                  <a:lnTo>
                    <a:pt x="443734" y="89439"/>
                  </a:lnTo>
                  <a:lnTo>
                    <a:pt x="413430" y="59134"/>
                  </a:lnTo>
                  <a:lnTo>
                    <a:pt x="378337" y="34328"/>
                  </a:lnTo>
                  <a:lnTo>
                    <a:pt x="339167" y="15730"/>
                  </a:lnTo>
                  <a:lnTo>
                    <a:pt x="296629" y="4051"/>
                  </a:lnTo>
                  <a:lnTo>
                    <a:pt x="25143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704A627A-3432-816F-D27C-B13AF7896B4A}"/>
                </a:ext>
              </a:extLst>
            </p:cNvPr>
            <p:cNvSpPr/>
            <p:nvPr/>
          </p:nvSpPr>
          <p:spPr>
            <a:xfrm>
              <a:off x="2992604" y="4222076"/>
              <a:ext cx="2512297" cy="2223236"/>
            </a:xfrm>
            <a:custGeom>
              <a:avLst/>
              <a:gdLst/>
              <a:ahLst/>
              <a:cxnLst/>
              <a:rect l="l" t="t" r="r" b="b"/>
              <a:pathLst>
                <a:path w="2770504" h="2451734">
                  <a:moveTo>
                    <a:pt x="2293239" y="1146619"/>
                  </a:moveTo>
                  <a:lnTo>
                    <a:pt x="2292235" y="1098156"/>
                  </a:lnTo>
                  <a:lnTo>
                    <a:pt x="2289238" y="1050201"/>
                  </a:lnTo>
                  <a:lnTo>
                    <a:pt x="2284298" y="1002792"/>
                  </a:lnTo>
                  <a:lnTo>
                    <a:pt x="2277465" y="955979"/>
                  </a:lnTo>
                  <a:lnTo>
                    <a:pt x="2268753" y="909802"/>
                  </a:lnTo>
                  <a:lnTo>
                    <a:pt x="2258212" y="864298"/>
                  </a:lnTo>
                  <a:lnTo>
                    <a:pt x="2245893" y="819492"/>
                  </a:lnTo>
                  <a:lnTo>
                    <a:pt x="2231834" y="775449"/>
                  </a:lnTo>
                  <a:lnTo>
                    <a:pt x="2216061" y="732205"/>
                  </a:lnTo>
                  <a:lnTo>
                    <a:pt x="2198611" y="689775"/>
                  </a:lnTo>
                  <a:lnTo>
                    <a:pt x="2179548" y="648233"/>
                  </a:lnTo>
                  <a:lnTo>
                    <a:pt x="2158885" y="607593"/>
                  </a:lnTo>
                  <a:lnTo>
                    <a:pt x="2136686" y="567905"/>
                  </a:lnTo>
                  <a:lnTo>
                    <a:pt x="2112975" y="529196"/>
                  </a:lnTo>
                  <a:lnTo>
                    <a:pt x="2087803" y="491528"/>
                  </a:lnTo>
                  <a:lnTo>
                    <a:pt x="2061197" y="454939"/>
                  </a:lnTo>
                  <a:lnTo>
                    <a:pt x="2033193" y="419442"/>
                  </a:lnTo>
                  <a:lnTo>
                    <a:pt x="2003856" y="385102"/>
                  </a:lnTo>
                  <a:lnTo>
                    <a:pt x="1973199" y="351955"/>
                  </a:lnTo>
                  <a:lnTo>
                    <a:pt x="1941283" y="320040"/>
                  </a:lnTo>
                  <a:lnTo>
                    <a:pt x="1908136" y="289382"/>
                  </a:lnTo>
                  <a:lnTo>
                    <a:pt x="1873796" y="260045"/>
                  </a:lnTo>
                  <a:lnTo>
                    <a:pt x="1838299" y="232041"/>
                  </a:lnTo>
                  <a:lnTo>
                    <a:pt x="1801710" y="205435"/>
                  </a:lnTo>
                  <a:lnTo>
                    <a:pt x="1764042" y="180263"/>
                  </a:lnTo>
                  <a:lnTo>
                    <a:pt x="1725333" y="156552"/>
                  </a:lnTo>
                  <a:lnTo>
                    <a:pt x="1685645" y="134353"/>
                  </a:lnTo>
                  <a:lnTo>
                    <a:pt x="1645005" y="113690"/>
                  </a:lnTo>
                  <a:lnTo>
                    <a:pt x="1603463" y="94627"/>
                  </a:lnTo>
                  <a:lnTo>
                    <a:pt x="1561033" y="77177"/>
                  </a:lnTo>
                  <a:lnTo>
                    <a:pt x="1517789" y="61404"/>
                  </a:lnTo>
                  <a:lnTo>
                    <a:pt x="1473746" y="47345"/>
                  </a:lnTo>
                  <a:lnTo>
                    <a:pt x="1428940" y="35026"/>
                  </a:lnTo>
                  <a:lnTo>
                    <a:pt x="1383436" y="24485"/>
                  </a:lnTo>
                  <a:lnTo>
                    <a:pt x="1337259" y="15773"/>
                  </a:lnTo>
                  <a:lnTo>
                    <a:pt x="1290447" y="8940"/>
                  </a:lnTo>
                  <a:lnTo>
                    <a:pt x="1243037" y="4000"/>
                  </a:lnTo>
                  <a:lnTo>
                    <a:pt x="1195082" y="1003"/>
                  </a:lnTo>
                  <a:lnTo>
                    <a:pt x="1146619" y="0"/>
                  </a:lnTo>
                  <a:lnTo>
                    <a:pt x="1098143" y="1003"/>
                  </a:lnTo>
                  <a:lnTo>
                    <a:pt x="1050188" y="4000"/>
                  </a:lnTo>
                  <a:lnTo>
                    <a:pt x="1002792" y="8940"/>
                  </a:lnTo>
                  <a:lnTo>
                    <a:pt x="955979" y="15773"/>
                  </a:lnTo>
                  <a:lnTo>
                    <a:pt x="909802" y="24485"/>
                  </a:lnTo>
                  <a:lnTo>
                    <a:pt x="864285" y="35026"/>
                  </a:lnTo>
                  <a:lnTo>
                    <a:pt x="819492" y="47345"/>
                  </a:lnTo>
                  <a:lnTo>
                    <a:pt x="775449" y="61404"/>
                  </a:lnTo>
                  <a:lnTo>
                    <a:pt x="732193" y="77177"/>
                  </a:lnTo>
                  <a:lnTo>
                    <a:pt x="689775" y="94627"/>
                  </a:lnTo>
                  <a:lnTo>
                    <a:pt x="648220" y="113690"/>
                  </a:lnTo>
                  <a:lnTo>
                    <a:pt x="607580" y="134353"/>
                  </a:lnTo>
                  <a:lnTo>
                    <a:pt x="567893" y="156552"/>
                  </a:lnTo>
                  <a:lnTo>
                    <a:pt x="529196" y="180263"/>
                  </a:lnTo>
                  <a:lnTo>
                    <a:pt x="491528" y="205435"/>
                  </a:lnTo>
                  <a:lnTo>
                    <a:pt x="454926" y="232041"/>
                  </a:lnTo>
                  <a:lnTo>
                    <a:pt x="419442" y="260045"/>
                  </a:lnTo>
                  <a:lnTo>
                    <a:pt x="385102" y="289382"/>
                  </a:lnTo>
                  <a:lnTo>
                    <a:pt x="351955" y="320040"/>
                  </a:lnTo>
                  <a:lnTo>
                    <a:pt x="320027" y="351955"/>
                  </a:lnTo>
                  <a:lnTo>
                    <a:pt x="289382" y="385102"/>
                  </a:lnTo>
                  <a:lnTo>
                    <a:pt x="260032" y="419442"/>
                  </a:lnTo>
                  <a:lnTo>
                    <a:pt x="232041" y="454939"/>
                  </a:lnTo>
                  <a:lnTo>
                    <a:pt x="205435" y="491528"/>
                  </a:lnTo>
                  <a:lnTo>
                    <a:pt x="180251" y="529196"/>
                  </a:lnTo>
                  <a:lnTo>
                    <a:pt x="156540" y="567905"/>
                  </a:lnTo>
                  <a:lnTo>
                    <a:pt x="134340" y="607593"/>
                  </a:lnTo>
                  <a:lnTo>
                    <a:pt x="113690" y="648233"/>
                  </a:lnTo>
                  <a:lnTo>
                    <a:pt x="94615" y="689775"/>
                  </a:lnTo>
                  <a:lnTo>
                    <a:pt x="77177" y="732205"/>
                  </a:lnTo>
                  <a:lnTo>
                    <a:pt x="61404" y="775449"/>
                  </a:lnTo>
                  <a:lnTo>
                    <a:pt x="47332" y="819492"/>
                  </a:lnTo>
                  <a:lnTo>
                    <a:pt x="35013" y="864298"/>
                  </a:lnTo>
                  <a:lnTo>
                    <a:pt x="24485" y="909802"/>
                  </a:lnTo>
                  <a:lnTo>
                    <a:pt x="15773" y="955979"/>
                  </a:lnTo>
                  <a:lnTo>
                    <a:pt x="8928" y="1002792"/>
                  </a:lnTo>
                  <a:lnTo>
                    <a:pt x="4000" y="1050201"/>
                  </a:lnTo>
                  <a:lnTo>
                    <a:pt x="1003" y="1098156"/>
                  </a:lnTo>
                  <a:lnTo>
                    <a:pt x="0" y="1146619"/>
                  </a:lnTo>
                  <a:lnTo>
                    <a:pt x="1003" y="1195095"/>
                  </a:lnTo>
                  <a:lnTo>
                    <a:pt x="4000" y="1243050"/>
                  </a:lnTo>
                  <a:lnTo>
                    <a:pt x="8928" y="1290447"/>
                  </a:lnTo>
                  <a:lnTo>
                    <a:pt x="15773" y="1337259"/>
                  </a:lnTo>
                  <a:lnTo>
                    <a:pt x="24485" y="1383436"/>
                  </a:lnTo>
                  <a:lnTo>
                    <a:pt x="35013" y="1428953"/>
                  </a:lnTo>
                  <a:lnTo>
                    <a:pt x="47332" y="1473746"/>
                  </a:lnTo>
                  <a:lnTo>
                    <a:pt x="61404" y="1517789"/>
                  </a:lnTo>
                  <a:lnTo>
                    <a:pt x="77177" y="1561045"/>
                  </a:lnTo>
                  <a:lnTo>
                    <a:pt x="94615" y="1603463"/>
                  </a:lnTo>
                  <a:lnTo>
                    <a:pt x="113690" y="1645018"/>
                  </a:lnTo>
                  <a:lnTo>
                    <a:pt x="134340" y="1685658"/>
                  </a:lnTo>
                  <a:lnTo>
                    <a:pt x="156540" y="1725345"/>
                  </a:lnTo>
                  <a:lnTo>
                    <a:pt x="180251" y="1764042"/>
                  </a:lnTo>
                  <a:lnTo>
                    <a:pt x="205435" y="1801710"/>
                  </a:lnTo>
                  <a:lnTo>
                    <a:pt x="232041" y="1838312"/>
                  </a:lnTo>
                  <a:lnTo>
                    <a:pt x="260032" y="1873796"/>
                  </a:lnTo>
                  <a:lnTo>
                    <a:pt x="289382" y="1908136"/>
                  </a:lnTo>
                  <a:lnTo>
                    <a:pt x="320027" y="1941283"/>
                  </a:lnTo>
                  <a:lnTo>
                    <a:pt x="351955" y="1973211"/>
                  </a:lnTo>
                  <a:lnTo>
                    <a:pt x="385102" y="2003856"/>
                  </a:lnTo>
                  <a:lnTo>
                    <a:pt x="419442" y="2033206"/>
                  </a:lnTo>
                  <a:lnTo>
                    <a:pt x="454926" y="2061197"/>
                  </a:lnTo>
                  <a:lnTo>
                    <a:pt x="491528" y="2087803"/>
                  </a:lnTo>
                  <a:lnTo>
                    <a:pt x="529196" y="2112988"/>
                  </a:lnTo>
                  <a:lnTo>
                    <a:pt x="567893" y="2136698"/>
                  </a:lnTo>
                  <a:lnTo>
                    <a:pt x="607580" y="2158898"/>
                  </a:lnTo>
                  <a:lnTo>
                    <a:pt x="648220" y="2179548"/>
                  </a:lnTo>
                  <a:lnTo>
                    <a:pt x="689775" y="2198624"/>
                  </a:lnTo>
                  <a:lnTo>
                    <a:pt x="732193" y="2216061"/>
                  </a:lnTo>
                  <a:lnTo>
                    <a:pt x="775449" y="2231834"/>
                  </a:lnTo>
                  <a:lnTo>
                    <a:pt x="819492" y="2245906"/>
                  </a:lnTo>
                  <a:lnTo>
                    <a:pt x="864285" y="2258225"/>
                  </a:lnTo>
                  <a:lnTo>
                    <a:pt x="909802" y="2268753"/>
                  </a:lnTo>
                  <a:lnTo>
                    <a:pt x="955979" y="2277465"/>
                  </a:lnTo>
                  <a:lnTo>
                    <a:pt x="1002792" y="2284311"/>
                  </a:lnTo>
                  <a:lnTo>
                    <a:pt x="1050188" y="2289238"/>
                  </a:lnTo>
                  <a:lnTo>
                    <a:pt x="1098143" y="2292235"/>
                  </a:lnTo>
                  <a:lnTo>
                    <a:pt x="1146619" y="2293239"/>
                  </a:lnTo>
                  <a:lnTo>
                    <a:pt x="1195082" y="2292235"/>
                  </a:lnTo>
                  <a:lnTo>
                    <a:pt x="1243037" y="2289238"/>
                  </a:lnTo>
                  <a:lnTo>
                    <a:pt x="1290447" y="2284311"/>
                  </a:lnTo>
                  <a:lnTo>
                    <a:pt x="1337259" y="2277465"/>
                  </a:lnTo>
                  <a:lnTo>
                    <a:pt x="1383436" y="2268753"/>
                  </a:lnTo>
                  <a:lnTo>
                    <a:pt x="1428940" y="2258225"/>
                  </a:lnTo>
                  <a:lnTo>
                    <a:pt x="1473746" y="2245906"/>
                  </a:lnTo>
                  <a:lnTo>
                    <a:pt x="1517789" y="2231834"/>
                  </a:lnTo>
                  <a:lnTo>
                    <a:pt x="1561033" y="2216061"/>
                  </a:lnTo>
                  <a:lnTo>
                    <a:pt x="1603463" y="2198624"/>
                  </a:lnTo>
                  <a:lnTo>
                    <a:pt x="1645005" y="2179548"/>
                  </a:lnTo>
                  <a:lnTo>
                    <a:pt x="1685645" y="2158898"/>
                  </a:lnTo>
                  <a:lnTo>
                    <a:pt x="1725333" y="2136698"/>
                  </a:lnTo>
                  <a:lnTo>
                    <a:pt x="1764042" y="2112988"/>
                  </a:lnTo>
                  <a:lnTo>
                    <a:pt x="1801710" y="2087803"/>
                  </a:lnTo>
                  <a:lnTo>
                    <a:pt x="1838299" y="2061197"/>
                  </a:lnTo>
                  <a:lnTo>
                    <a:pt x="1873796" y="2033206"/>
                  </a:lnTo>
                  <a:lnTo>
                    <a:pt x="1908136" y="2003856"/>
                  </a:lnTo>
                  <a:lnTo>
                    <a:pt x="1941283" y="1973211"/>
                  </a:lnTo>
                  <a:lnTo>
                    <a:pt x="1973199" y="1941283"/>
                  </a:lnTo>
                  <a:lnTo>
                    <a:pt x="2003856" y="1908136"/>
                  </a:lnTo>
                  <a:lnTo>
                    <a:pt x="2033193" y="1873796"/>
                  </a:lnTo>
                  <a:lnTo>
                    <a:pt x="2061197" y="1838312"/>
                  </a:lnTo>
                  <a:lnTo>
                    <a:pt x="2087803" y="1801710"/>
                  </a:lnTo>
                  <a:lnTo>
                    <a:pt x="2112975" y="1764042"/>
                  </a:lnTo>
                  <a:lnTo>
                    <a:pt x="2136686" y="1725345"/>
                  </a:lnTo>
                  <a:lnTo>
                    <a:pt x="2158885" y="1685658"/>
                  </a:lnTo>
                  <a:lnTo>
                    <a:pt x="2179548" y="1645018"/>
                  </a:lnTo>
                  <a:lnTo>
                    <a:pt x="2198611" y="1603463"/>
                  </a:lnTo>
                  <a:lnTo>
                    <a:pt x="2216061" y="1561045"/>
                  </a:lnTo>
                  <a:lnTo>
                    <a:pt x="2231834" y="1517789"/>
                  </a:lnTo>
                  <a:lnTo>
                    <a:pt x="2245893" y="1473746"/>
                  </a:lnTo>
                  <a:lnTo>
                    <a:pt x="2258212" y="1428953"/>
                  </a:lnTo>
                  <a:lnTo>
                    <a:pt x="2268753" y="1383436"/>
                  </a:lnTo>
                  <a:lnTo>
                    <a:pt x="2277465" y="1337259"/>
                  </a:lnTo>
                  <a:lnTo>
                    <a:pt x="2284298" y="1290447"/>
                  </a:lnTo>
                  <a:lnTo>
                    <a:pt x="2289238" y="1243050"/>
                  </a:lnTo>
                  <a:lnTo>
                    <a:pt x="2292235" y="1195095"/>
                  </a:lnTo>
                  <a:lnTo>
                    <a:pt x="2293239" y="1146619"/>
                  </a:lnTo>
                  <a:close/>
                </a:path>
                <a:path w="2770504" h="2451734">
                  <a:moveTo>
                    <a:pt x="2769895" y="2200008"/>
                  </a:moveTo>
                  <a:lnTo>
                    <a:pt x="2765844" y="2154809"/>
                  </a:lnTo>
                  <a:lnTo>
                    <a:pt x="2754172" y="2112276"/>
                  </a:lnTo>
                  <a:lnTo>
                    <a:pt x="2735580" y="2073109"/>
                  </a:lnTo>
                  <a:lnTo>
                    <a:pt x="2710777" y="2038007"/>
                  </a:lnTo>
                  <a:lnTo>
                    <a:pt x="2680474" y="2007704"/>
                  </a:lnTo>
                  <a:lnTo>
                    <a:pt x="2645384" y="1982901"/>
                  </a:lnTo>
                  <a:lnTo>
                    <a:pt x="2606205" y="1964309"/>
                  </a:lnTo>
                  <a:lnTo>
                    <a:pt x="2563672" y="1952625"/>
                  </a:lnTo>
                  <a:lnTo>
                    <a:pt x="2518473" y="1948573"/>
                  </a:lnTo>
                  <a:lnTo>
                    <a:pt x="2473287" y="1952625"/>
                  </a:lnTo>
                  <a:lnTo>
                    <a:pt x="2430742" y="1964309"/>
                  </a:lnTo>
                  <a:lnTo>
                    <a:pt x="2391575" y="1982901"/>
                  </a:lnTo>
                  <a:lnTo>
                    <a:pt x="2356485" y="2007704"/>
                  </a:lnTo>
                  <a:lnTo>
                    <a:pt x="2326182" y="2038007"/>
                  </a:lnTo>
                  <a:lnTo>
                    <a:pt x="2301367" y="2073109"/>
                  </a:lnTo>
                  <a:lnTo>
                    <a:pt x="2282774" y="2112276"/>
                  </a:lnTo>
                  <a:lnTo>
                    <a:pt x="2271090" y="2154809"/>
                  </a:lnTo>
                  <a:lnTo>
                    <a:pt x="2267039" y="2200008"/>
                  </a:lnTo>
                  <a:lnTo>
                    <a:pt x="2271090" y="2245195"/>
                  </a:lnTo>
                  <a:lnTo>
                    <a:pt x="2282774" y="2287727"/>
                  </a:lnTo>
                  <a:lnTo>
                    <a:pt x="2301367" y="2326906"/>
                  </a:lnTo>
                  <a:lnTo>
                    <a:pt x="2326182" y="2361996"/>
                  </a:lnTo>
                  <a:lnTo>
                    <a:pt x="2356485" y="2392299"/>
                  </a:lnTo>
                  <a:lnTo>
                    <a:pt x="2391575" y="2417102"/>
                  </a:lnTo>
                  <a:lnTo>
                    <a:pt x="2430742" y="2435695"/>
                  </a:lnTo>
                  <a:lnTo>
                    <a:pt x="2473287" y="2447379"/>
                  </a:lnTo>
                  <a:lnTo>
                    <a:pt x="2518473" y="2451430"/>
                  </a:lnTo>
                  <a:lnTo>
                    <a:pt x="2563672" y="2447379"/>
                  </a:lnTo>
                  <a:lnTo>
                    <a:pt x="2606205" y="2435695"/>
                  </a:lnTo>
                  <a:lnTo>
                    <a:pt x="2645384" y="2417102"/>
                  </a:lnTo>
                  <a:lnTo>
                    <a:pt x="2680474" y="2392299"/>
                  </a:lnTo>
                  <a:lnTo>
                    <a:pt x="2710777" y="2361996"/>
                  </a:lnTo>
                  <a:lnTo>
                    <a:pt x="2735580" y="2326906"/>
                  </a:lnTo>
                  <a:lnTo>
                    <a:pt x="2754172" y="2287727"/>
                  </a:lnTo>
                  <a:lnTo>
                    <a:pt x="2765844" y="2245195"/>
                  </a:lnTo>
                  <a:lnTo>
                    <a:pt x="2769895" y="2200008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7">
              <a:extLst>
                <a:ext uri="{FF2B5EF4-FFF2-40B4-BE49-F238E27FC236}">
                  <a16:creationId xmlns:a16="http://schemas.microsoft.com/office/drawing/2014/main" id="{E3117CA8-C356-BDA9-FD85-2EB03B137EEA}"/>
                </a:ext>
              </a:extLst>
            </p:cNvPr>
            <p:cNvSpPr/>
            <p:nvPr/>
          </p:nvSpPr>
          <p:spPr>
            <a:xfrm>
              <a:off x="9597" y="4925061"/>
              <a:ext cx="1272559" cy="1930720"/>
            </a:xfrm>
            <a:custGeom>
              <a:avLst/>
              <a:gdLst/>
              <a:ahLst/>
              <a:cxnLst/>
              <a:rect l="l" t="t" r="r" b="b"/>
              <a:pathLst>
                <a:path w="1403350" h="2129154">
                  <a:moveTo>
                    <a:pt x="256217" y="0"/>
                  </a:moveTo>
                  <a:lnTo>
                    <a:pt x="207748" y="1005"/>
                  </a:lnTo>
                  <a:lnTo>
                    <a:pt x="159791" y="3997"/>
                  </a:lnTo>
                  <a:lnTo>
                    <a:pt x="112387" y="8933"/>
                  </a:lnTo>
                  <a:lnTo>
                    <a:pt x="65576" y="15776"/>
                  </a:lnTo>
                  <a:lnTo>
                    <a:pt x="19397" y="24484"/>
                  </a:lnTo>
                  <a:lnTo>
                    <a:pt x="0" y="28974"/>
                  </a:lnTo>
                  <a:lnTo>
                    <a:pt x="0" y="2128758"/>
                  </a:lnTo>
                  <a:lnTo>
                    <a:pt x="847885" y="2128758"/>
                  </a:lnTo>
                  <a:lnTo>
                    <a:pt x="873636" y="2112981"/>
                  </a:lnTo>
                  <a:lnTo>
                    <a:pt x="911305" y="2087802"/>
                  </a:lnTo>
                  <a:lnTo>
                    <a:pt x="947904" y="2061196"/>
                  </a:lnTo>
                  <a:lnTo>
                    <a:pt x="983393" y="2033201"/>
                  </a:lnTo>
                  <a:lnTo>
                    <a:pt x="1017732" y="2003858"/>
                  </a:lnTo>
                  <a:lnTo>
                    <a:pt x="1050883" y="1973206"/>
                  </a:lnTo>
                  <a:lnTo>
                    <a:pt x="1082804" y="1941285"/>
                  </a:lnTo>
                  <a:lnTo>
                    <a:pt x="1113456" y="1908135"/>
                  </a:lnTo>
                  <a:lnTo>
                    <a:pt x="1142799" y="1873795"/>
                  </a:lnTo>
                  <a:lnTo>
                    <a:pt x="1170794" y="1838306"/>
                  </a:lnTo>
                  <a:lnTo>
                    <a:pt x="1197400" y="1801707"/>
                  </a:lnTo>
                  <a:lnTo>
                    <a:pt x="1222579" y="1764039"/>
                  </a:lnTo>
                  <a:lnTo>
                    <a:pt x="1246289" y="1725340"/>
                  </a:lnTo>
                  <a:lnTo>
                    <a:pt x="1268492" y="1685650"/>
                  </a:lnTo>
                  <a:lnTo>
                    <a:pt x="1289147" y="1645011"/>
                  </a:lnTo>
                  <a:lnTo>
                    <a:pt x="1308215" y="1603460"/>
                  </a:lnTo>
                  <a:lnTo>
                    <a:pt x="1325656" y="1561039"/>
                  </a:lnTo>
                  <a:lnTo>
                    <a:pt x="1341430" y="1517786"/>
                  </a:lnTo>
                  <a:lnTo>
                    <a:pt x="1355497" y="1473742"/>
                  </a:lnTo>
                  <a:lnTo>
                    <a:pt x="1367818" y="1428947"/>
                  </a:lnTo>
                  <a:lnTo>
                    <a:pt x="1378352" y="1383439"/>
                  </a:lnTo>
                  <a:lnTo>
                    <a:pt x="1387060" y="1337260"/>
                  </a:lnTo>
                  <a:lnTo>
                    <a:pt x="1393903" y="1290448"/>
                  </a:lnTo>
                  <a:lnTo>
                    <a:pt x="1398839" y="1243045"/>
                  </a:lnTo>
                  <a:lnTo>
                    <a:pt x="1401831" y="1195088"/>
                  </a:lnTo>
                  <a:lnTo>
                    <a:pt x="1402836" y="1146619"/>
                  </a:lnTo>
                  <a:lnTo>
                    <a:pt x="1401831" y="1098150"/>
                  </a:lnTo>
                  <a:lnTo>
                    <a:pt x="1398839" y="1050193"/>
                  </a:lnTo>
                  <a:lnTo>
                    <a:pt x="1393903" y="1002790"/>
                  </a:lnTo>
                  <a:lnTo>
                    <a:pt x="1387060" y="955978"/>
                  </a:lnTo>
                  <a:lnTo>
                    <a:pt x="1378352" y="909799"/>
                  </a:lnTo>
                  <a:lnTo>
                    <a:pt x="1367818" y="864291"/>
                  </a:lnTo>
                  <a:lnTo>
                    <a:pt x="1355497" y="819496"/>
                  </a:lnTo>
                  <a:lnTo>
                    <a:pt x="1341430" y="775452"/>
                  </a:lnTo>
                  <a:lnTo>
                    <a:pt x="1325656" y="732199"/>
                  </a:lnTo>
                  <a:lnTo>
                    <a:pt x="1308215" y="689778"/>
                  </a:lnTo>
                  <a:lnTo>
                    <a:pt x="1289147" y="648227"/>
                  </a:lnTo>
                  <a:lnTo>
                    <a:pt x="1268492" y="607588"/>
                  </a:lnTo>
                  <a:lnTo>
                    <a:pt x="1246289" y="567898"/>
                  </a:lnTo>
                  <a:lnTo>
                    <a:pt x="1222579" y="529199"/>
                  </a:lnTo>
                  <a:lnTo>
                    <a:pt x="1197400" y="491531"/>
                  </a:lnTo>
                  <a:lnTo>
                    <a:pt x="1170794" y="454932"/>
                  </a:lnTo>
                  <a:lnTo>
                    <a:pt x="1142799" y="419443"/>
                  </a:lnTo>
                  <a:lnTo>
                    <a:pt x="1113456" y="385103"/>
                  </a:lnTo>
                  <a:lnTo>
                    <a:pt x="1082804" y="351953"/>
                  </a:lnTo>
                  <a:lnTo>
                    <a:pt x="1050883" y="320032"/>
                  </a:lnTo>
                  <a:lnTo>
                    <a:pt x="1017732" y="289380"/>
                  </a:lnTo>
                  <a:lnTo>
                    <a:pt x="983393" y="260037"/>
                  </a:lnTo>
                  <a:lnTo>
                    <a:pt x="947904" y="232042"/>
                  </a:lnTo>
                  <a:lnTo>
                    <a:pt x="911305" y="205436"/>
                  </a:lnTo>
                  <a:lnTo>
                    <a:pt x="873636" y="180257"/>
                  </a:lnTo>
                  <a:lnTo>
                    <a:pt x="834938" y="156547"/>
                  </a:lnTo>
                  <a:lnTo>
                    <a:pt x="795248" y="134344"/>
                  </a:lnTo>
                  <a:lnTo>
                    <a:pt x="754609" y="113689"/>
                  </a:lnTo>
                  <a:lnTo>
                    <a:pt x="713058" y="94621"/>
                  </a:lnTo>
                  <a:lnTo>
                    <a:pt x="670637" y="77180"/>
                  </a:lnTo>
                  <a:lnTo>
                    <a:pt x="627384" y="61406"/>
                  </a:lnTo>
                  <a:lnTo>
                    <a:pt x="583340" y="47339"/>
                  </a:lnTo>
                  <a:lnTo>
                    <a:pt x="538544" y="35018"/>
                  </a:lnTo>
                  <a:lnTo>
                    <a:pt x="493037" y="24484"/>
                  </a:lnTo>
                  <a:lnTo>
                    <a:pt x="446858" y="15776"/>
                  </a:lnTo>
                  <a:lnTo>
                    <a:pt x="400046" y="8933"/>
                  </a:lnTo>
                  <a:lnTo>
                    <a:pt x="352643" y="3997"/>
                  </a:lnTo>
                  <a:lnTo>
                    <a:pt x="304686" y="1005"/>
                  </a:lnTo>
                  <a:lnTo>
                    <a:pt x="25621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8">
              <a:extLst>
                <a:ext uri="{FF2B5EF4-FFF2-40B4-BE49-F238E27FC236}">
                  <a16:creationId xmlns:a16="http://schemas.microsoft.com/office/drawing/2014/main" id="{D63CF557-1D03-CF27-546B-1151257DE682}"/>
                </a:ext>
              </a:extLst>
            </p:cNvPr>
            <p:cNvSpPr/>
            <p:nvPr/>
          </p:nvSpPr>
          <p:spPr>
            <a:xfrm>
              <a:off x="1438442" y="5634837"/>
              <a:ext cx="1580045" cy="1220736"/>
            </a:xfrm>
            <a:custGeom>
              <a:avLst/>
              <a:gdLst/>
              <a:ahLst/>
              <a:cxnLst/>
              <a:rect l="l" t="t" r="r" b="b"/>
              <a:pathLst>
                <a:path w="1742439" h="1346200">
                  <a:moveTo>
                    <a:pt x="871016" y="0"/>
                  </a:moveTo>
                  <a:lnTo>
                    <a:pt x="823226" y="1288"/>
                  </a:lnTo>
                  <a:lnTo>
                    <a:pt x="776109" y="5110"/>
                  </a:lnTo>
                  <a:lnTo>
                    <a:pt x="729733" y="11400"/>
                  </a:lnTo>
                  <a:lnTo>
                    <a:pt x="684162" y="20089"/>
                  </a:lnTo>
                  <a:lnTo>
                    <a:pt x="639465" y="31113"/>
                  </a:lnTo>
                  <a:lnTo>
                    <a:pt x="595707" y="44404"/>
                  </a:lnTo>
                  <a:lnTo>
                    <a:pt x="552955" y="59897"/>
                  </a:lnTo>
                  <a:lnTo>
                    <a:pt x="511275" y="77525"/>
                  </a:lnTo>
                  <a:lnTo>
                    <a:pt x="470733" y="97221"/>
                  </a:lnTo>
                  <a:lnTo>
                    <a:pt x="431397" y="118919"/>
                  </a:lnTo>
                  <a:lnTo>
                    <a:pt x="393332" y="142552"/>
                  </a:lnTo>
                  <a:lnTo>
                    <a:pt x="356605" y="168055"/>
                  </a:lnTo>
                  <a:lnTo>
                    <a:pt x="321282" y="195360"/>
                  </a:lnTo>
                  <a:lnTo>
                    <a:pt x="287429" y="224402"/>
                  </a:lnTo>
                  <a:lnTo>
                    <a:pt x="255114" y="255114"/>
                  </a:lnTo>
                  <a:lnTo>
                    <a:pt x="224402" y="287429"/>
                  </a:lnTo>
                  <a:lnTo>
                    <a:pt x="195360" y="321282"/>
                  </a:lnTo>
                  <a:lnTo>
                    <a:pt x="168055" y="356605"/>
                  </a:lnTo>
                  <a:lnTo>
                    <a:pt x="142552" y="393332"/>
                  </a:lnTo>
                  <a:lnTo>
                    <a:pt x="118919" y="431397"/>
                  </a:lnTo>
                  <a:lnTo>
                    <a:pt x="97221" y="470733"/>
                  </a:lnTo>
                  <a:lnTo>
                    <a:pt x="77525" y="511275"/>
                  </a:lnTo>
                  <a:lnTo>
                    <a:pt x="59897" y="552955"/>
                  </a:lnTo>
                  <a:lnTo>
                    <a:pt x="44404" y="595707"/>
                  </a:lnTo>
                  <a:lnTo>
                    <a:pt x="31113" y="639465"/>
                  </a:lnTo>
                  <a:lnTo>
                    <a:pt x="20089" y="684162"/>
                  </a:lnTo>
                  <a:lnTo>
                    <a:pt x="11400" y="729733"/>
                  </a:lnTo>
                  <a:lnTo>
                    <a:pt x="5110" y="776109"/>
                  </a:lnTo>
                  <a:lnTo>
                    <a:pt x="1288" y="823226"/>
                  </a:lnTo>
                  <a:lnTo>
                    <a:pt x="0" y="871016"/>
                  </a:lnTo>
                  <a:lnTo>
                    <a:pt x="1288" y="918807"/>
                  </a:lnTo>
                  <a:lnTo>
                    <a:pt x="5110" y="965923"/>
                  </a:lnTo>
                  <a:lnTo>
                    <a:pt x="11400" y="1012300"/>
                  </a:lnTo>
                  <a:lnTo>
                    <a:pt x="20089" y="1057870"/>
                  </a:lnTo>
                  <a:lnTo>
                    <a:pt x="31113" y="1102568"/>
                  </a:lnTo>
                  <a:lnTo>
                    <a:pt x="44404" y="1146325"/>
                  </a:lnTo>
                  <a:lnTo>
                    <a:pt x="59897" y="1189078"/>
                  </a:lnTo>
                  <a:lnTo>
                    <a:pt x="77525" y="1230758"/>
                  </a:lnTo>
                  <a:lnTo>
                    <a:pt x="97221" y="1271299"/>
                  </a:lnTo>
                  <a:lnTo>
                    <a:pt x="118919" y="1310636"/>
                  </a:lnTo>
                  <a:lnTo>
                    <a:pt x="140895" y="1346032"/>
                  </a:lnTo>
                  <a:lnTo>
                    <a:pt x="1601138" y="1346032"/>
                  </a:lnTo>
                  <a:lnTo>
                    <a:pt x="1623114" y="1310636"/>
                  </a:lnTo>
                  <a:lnTo>
                    <a:pt x="1644812" y="1271299"/>
                  </a:lnTo>
                  <a:lnTo>
                    <a:pt x="1664508" y="1230758"/>
                  </a:lnTo>
                  <a:lnTo>
                    <a:pt x="1682136" y="1189078"/>
                  </a:lnTo>
                  <a:lnTo>
                    <a:pt x="1697628" y="1146325"/>
                  </a:lnTo>
                  <a:lnTo>
                    <a:pt x="1710920" y="1102568"/>
                  </a:lnTo>
                  <a:lnTo>
                    <a:pt x="1721943" y="1057870"/>
                  </a:lnTo>
                  <a:lnTo>
                    <a:pt x="1730633" y="1012300"/>
                  </a:lnTo>
                  <a:lnTo>
                    <a:pt x="1736922" y="965923"/>
                  </a:lnTo>
                  <a:lnTo>
                    <a:pt x="1740744" y="918807"/>
                  </a:lnTo>
                  <a:lnTo>
                    <a:pt x="1742033" y="871016"/>
                  </a:lnTo>
                  <a:lnTo>
                    <a:pt x="1740744" y="823226"/>
                  </a:lnTo>
                  <a:lnTo>
                    <a:pt x="1736922" y="776109"/>
                  </a:lnTo>
                  <a:lnTo>
                    <a:pt x="1730633" y="729733"/>
                  </a:lnTo>
                  <a:lnTo>
                    <a:pt x="1721943" y="684162"/>
                  </a:lnTo>
                  <a:lnTo>
                    <a:pt x="1710920" y="639465"/>
                  </a:lnTo>
                  <a:lnTo>
                    <a:pt x="1697628" y="595707"/>
                  </a:lnTo>
                  <a:lnTo>
                    <a:pt x="1682136" y="552955"/>
                  </a:lnTo>
                  <a:lnTo>
                    <a:pt x="1664508" y="511275"/>
                  </a:lnTo>
                  <a:lnTo>
                    <a:pt x="1644812" y="470733"/>
                  </a:lnTo>
                  <a:lnTo>
                    <a:pt x="1623114" y="431397"/>
                  </a:lnTo>
                  <a:lnTo>
                    <a:pt x="1599480" y="393332"/>
                  </a:lnTo>
                  <a:lnTo>
                    <a:pt x="1573978" y="356605"/>
                  </a:lnTo>
                  <a:lnTo>
                    <a:pt x="1546672" y="321282"/>
                  </a:lnTo>
                  <a:lnTo>
                    <a:pt x="1517630" y="287429"/>
                  </a:lnTo>
                  <a:lnTo>
                    <a:pt x="1486919" y="255114"/>
                  </a:lnTo>
                  <a:lnTo>
                    <a:pt x="1454603" y="224402"/>
                  </a:lnTo>
                  <a:lnTo>
                    <a:pt x="1420751" y="195360"/>
                  </a:lnTo>
                  <a:lnTo>
                    <a:pt x="1385428" y="168055"/>
                  </a:lnTo>
                  <a:lnTo>
                    <a:pt x="1348701" y="142552"/>
                  </a:lnTo>
                  <a:lnTo>
                    <a:pt x="1310636" y="118919"/>
                  </a:lnTo>
                  <a:lnTo>
                    <a:pt x="1271299" y="97221"/>
                  </a:lnTo>
                  <a:lnTo>
                    <a:pt x="1230758" y="77525"/>
                  </a:lnTo>
                  <a:lnTo>
                    <a:pt x="1189078" y="59897"/>
                  </a:lnTo>
                  <a:lnTo>
                    <a:pt x="1146325" y="44404"/>
                  </a:lnTo>
                  <a:lnTo>
                    <a:pt x="1102568" y="31113"/>
                  </a:lnTo>
                  <a:lnTo>
                    <a:pt x="1057870" y="20089"/>
                  </a:lnTo>
                  <a:lnTo>
                    <a:pt x="1012300" y="11400"/>
                  </a:lnTo>
                  <a:lnTo>
                    <a:pt x="965923" y="5110"/>
                  </a:lnTo>
                  <a:lnTo>
                    <a:pt x="918807" y="1288"/>
                  </a:lnTo>
                  <a:lnTo>
                    <a:pt x="87101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9">
              <a:extLst>
                <a:ext uri="{FF2B5EF4-FFF2-40B4-BE49-F238E27FC236}">
                  <a16:creationId xmlns:a16="http://schemas.microsoft.com/office/drawing/2014/main" id="{E6538FF3-DDE2-42CC-7C40-B64B8CC9397A}"/>
                </a:ext>
              </a:extLst>
            </p:cNvPr>
            <p:cNvSpPr/>
            <p:nvPr/>
          </p:nvSpPr>
          <p:spPr>
            <a:xfrm>
              <a:off x="4273152" y="6359534"/>
              <a:ext cx="726683" cy="496356"/>
            </a:xfrm>
            <a:custGeom>
              <a:avLst/>
              <a:gdLst/>
              <a:ahLst/>
              <a:cxnLst/>
              <a:rect l="l" t="t" r="r" b="b"/>
              <a:pathLst>
                <a:path w="801370" h="547370">
                  <a:moveTo>
                    <a:pt x="400672" y="0"/>
                  </a:moveTo>
                  <a:lnTo>
                    <a:pt x="353945" y="2695"/>
                  </a:lnTo>
                  <a:lnTo>
                    <a:pt x="308801" y="10581"/>
                  </a:lnTo>
                  <a:lnTo>
                    <a:pt x="265542" y="23357"/>
                  </a:lnTo>
                  <a:lnTo>
                    <a:pt x="224466" y="40722"/>
                  </a:lnTo>
                  <a:lnTo>
                    <a:pt x="185876" y="62376"/>
                  </a:lnTo>
                  <a:lnTo>
                    <a:pt x="150072" y="88018"/>
                  </a:lnTo>
                  <a:lnTo>
                    <a:pt x="117354" y="117348"/>
                  </a:lnTo>
                  <a:lnTo>
                    <a:pt x="88023" y="150064"/>
                  </a:lnTo>
                  <a:lnTo>
                    <a:pt x="62379" y="185867"/>
                  </a:lnTo>
                  <a:lnTo>
                    <a:pt x="40724" y="224456"/>
                  </a:lnTo>
                  <a:lnTo>
                    <a:pt x="23358" y="265531"/>
                  </a:lnTo>
                  <a:lnTo>
                    <a:pt x="10582" y="308789"/>
                  </a:lnTo>
                  <a:lnTo>
                    <a:pt x="2695" y="353933"/>
                  </a:lnTo>
                  <a:lnTo>
                    <a:pt x="0" y="400659"/>
                  </a:lnTo>
                  <a:lnTo>
                    <a:pt x="2695" y="447386"/>
                  </a:lnTo>
                  <a:lnTo>
                    <a:pt x="10582" y="492529"/>
                  </a:lnTo>
                  <a:lnTo>
                    <a:pt x="23358" y="535789"/>
                  </a:lnTo>
                  <a:lnTo>
                    <a:pt x="28035" y="546851"/>
                  </a:lnTo>
                  <a:lnTo>
                    <a:pt x="773308" y="546851"/>
                  </a:lnTo>
                  <a:lnTo>
                    <a:pt x="777985" y="535789"/>
                  </a:lnTo>
                  <a:lnTo>
                    <a:pt x="790762" y="492529"/>
                  </a:lnTo>
                  <a:lnTo>
                    <a:pt x="798648" y="447386"/>
                  </a:lnTo>
                  <a:lnTo>
                    <a:pt x="801344" y="400659"/>
                  </a:lnTo>
                  <a:lnTo>
                    <a:pt x="798648" y="353933"/>
                  </a:lnTo>
                  <a:lnTo>
                    <a:pt x="790762" y="308789"/>
                  </a:lnTo>
                  <a:lnTo>
                    <a:pt x="777985" y="265531"/>
                  </a:lnTo>
                  <a:lnTo>
                    <a:pt x="760619" y="224456"/>
                  </a:lnTo>
                  <a:lnTo>
                    <a:pt x="738964" y="185867"/>
                  </a:lnTo>
                  <a:lnTo>
                    <a:pt x="713321" y="150064"/>
                  </a:lnTo>
                  <a:lnTo>
                    <a:pt x="683990" y="117348"/>
                  </a:lnTo>
                  <a:lnTo>
                    <a:pt x="651272" y="88018"/>
                  </a:lnTo>
                  <a:lnTo>
                    <a:pt x="615467" y="62376"/>
                  </a:lnTo>
                  <a:lnTo>
                    <a:pt x="576877" y="40722"/>
                  </a:lnTo>
                  <a:lnTo>
                    <a:pt x="535802" y="23357"/>
                  </a:lnTo>
                  <a:lnTo>
                    <a:pt x="492542" y="10581"/>
                  </a:lnTo>
                  <a:lnTo>
                    <a:pt x="447399" y="2695"/>
                  </a:lnTo>
                  <a:lnTo>
                    <a:pt x="40067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0">
              <a:extLst>
                <a:ext uri="{FF2B5EF4-FFF2-40B4-BE49-F238E27FC236}">
                  <a16:creationId xmlns:a16="http://schemas.microsoft.com/office/drawing/2014/main" id="{E0B7C2DB-A4D1-95C8-95C5-D97562B895E0}"/>
                </a:ext>
              </a:extLst>
            </p:cNvPr>
            <p:cNvSpPr/>
            <p:nvPr/>
          </p:nvSpPr>
          <p:spPr>
            <a:xfrm>
              <a:off x="1979925" y="4720897"/>
              <a:ext cx="726683" cy="726683"/>
            </a:xfrm>
            <a:custGeom>
              <a:avLst/>
              <a:gdLst/>
              <a:ahLst/>
              <a:cxnLst/>
              <a:rect l="l" t="t" r="r" b="b"/>
              <a:pathLst>
                <a:path w="801369" h="801370">
                  <a:moveTo>
                    <a:pt x="400672" y="0"/>
                  </a:moveTo>
                  <a:lnTo>
                    <a:pt x="353945" y="2695"/>
                  </a:lnTo>
                  <a:lnTo>
                    <a:pt x="308801" y="10582"/>
                  </a:lnTo>
                  <a:lnTo>
                    <a:pt x="265542" y="23358"/>
                  </a:lnTo>
                  <a:lnTo>
                    <a:pt x="224466" y="40724"/>
                  </a:lnTo>
                  <a:lnTo>
                    <a:pt x="185876" y="62379"/>
                  </a:lnTo>
                  <a:lnTo>
                    <a:pt x="150072" y="88022"/>
                  </a:lnTo>
                  <a:lnTo>
                    <a:pt x="117354" y="117352"/>
                  </a:lnTo>
                  <a:lnTo>
                    <a:pt x="88023" y="150070"/>
                  </a:lnTo>
                  <a:lnTo>
                    <a:pt x="62379" y="185873"/>
                  </a:lnTo>
                  <a:lnTo>
                    <a:pt x="40724" y="224462"/>
                  </a:lnTo>
                  <a:lnTo>
                    <a:pt x="23358" y="265536"/>
                  </a:lnTo>
                  <a:lnTo>
                    <a:pt x="10582" y="308793"/>
                  </a:lnTo>
                  <a:lnTo>
                    <a:pt x="2695" y="353935"/>
                  </a:lnTo>
                  <a:lnTo>
                    <a:pt x="0" y="400659"/>
                  </a:lnTo>
                  <a:lnTo>
                    <a:pt x="2695" y="447386"/>
                  </a:lnTo>
                  <a:lnTo>
                    <a:pt x="10582" y="492529"/>
                  </a:lnTo>
                  <a:lnTo>
                    <a:pt x="23358" y="535789"/>
                  </a:lnTo>
                  <a:lnTo>
                    <a:pt x="40724" y="576864"/>
                  </a:lnTo>
                  <a:lnTo>
                    <a:pt x="62379" y="615455"/>
                  </a:lnTo>
                  <a:lnTo>
                    <a:pt x="88023" y="651259"/>
                  </a:lnTo>
                  <a:lnTo>
                    <a:pt x="117354" y="683977"/>
                  </a:lnTo>
                  <a:lnTo>
                    <a:pt x="150072" y="713308"/>
                  </a:lnTo>
                  <a:lnTo>
                    <a:pt x="185876" y="738951"/>
                  </a:lnTo>
                  <a:lnTo>
                    <a:pt x="224466" y="760607"/>
                  </a:lnTo>
                  <a:lnTo>
                    <a:pt x="265542" y="777973"/>
                  </a:lnTo>
                  <a:lnTo>
                    <a:pt x="308801" y="790749"/>
                  </a:lnTo>
                  <a:lnTo>
                    <a:pt x="353945" y="798636"/>
                  </a:lnTo>
                  <a:lnTo>
                    <a:pt x="400672" y="801331"/>
                  </a:lnTo>
                  <a:lnTo>
                    <a:pt x="447399" y="798636"/>
                  </a:lnTo>
                  <a:lnTo>
                    <a:pt x="492542" y="790749"/>
                  </a:lnTo>
                  <a:lnTo>
                    <a:pt x="535802" y="777973"/>
                  </a:lnTo>
                  <a:lnTo>
                    <a:pt x="576877" y="760607"/>
                  </a:lnTo>
                  <a:lnTo>
                    <a:pt x="615467" y="738951"/>
                  </a:lnTo>
                  <a:lnTo>
                    <a:pt x="651272" y="713308"/>
                  </a:lnTo>
                  <a:lnTo>
                    <a:pt x="683990" y="683977"/>
                  </a:lnTo>
                  <a:lnTo>
                    <a:pt x="713321" y="651259"/>
                  </a:lnTo>
                  <a:lnTo>
                    <a:pt x="738964" y="615455"/>
                  </a:lnTo>
                  <a:lnTo>
                    <a:pt x="760619" y="576864"/>
                  </a:lnTo>
                  <a:lnTo>
                    <a:pt x="777985" y="535789"/>
                  </a:lnTo>
                  <a:lnTo>
                    <a:pt x="790762" y="492529"/>
                  </a:lnTo>
                  <a:lnTo>
                    <a:pt x="798648" y="447386"/>
                  </a:lnTo>
                  <a:lnTo>
                    <a:pt x="801344" y="400659"/>
                  </a:lnTo>
                  <a:lnTo>
                    <a:pt x="798648" y="353935"/>
                  </a:lnTo>
                  <a:lnTo>
                    <a:pt x="790762" y="308793"/>
                  </a:lnTo>
                  <a:lnTo>
                    <a:pt x="777985" y="265536"/>
                  </a:lnTo>
                  <a:lnTo>
                    <a:pt x="760619" y="224462"/>
                  </a:lnTo>
                  <a:lnTo>
                    <a:pt x="738964" y="185873"/>
                  </a:lnTo>
                  <a:lnTo>
                    <a:pt x="713321" y="150070"/>
                  </a:lnTo>
                  <a:lnTo>
                    <a:pt x="683990" y="117352"/>
                  </a:lnTo>
                  <a:lnTo>
                    <a:pt x="651272" y="88022"/>
                  </a:lnTo>
                  <a:lnTo>
                    <a:pt x="615467" y="62379"/>
                  </a:lnTo>
                  <a:lnTo>
                    <a:pt x="576877" y="40724"/>
                  </a:lnTo>
                  <a:lnTo>
                    <a:pt x="535802" y="23358"/>
                  </a:lnTo>
                  <a:lnTo>
                    <a:pt x="492542" y="10582"/>
                  </a:lnTo>
                  <a:lnTo>
                    <a:pt x="447399" y="2695"/>
                  </a:lnTo>
                  <a:lnTo>
                    <a:pt x="40067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735724" y="6114954"/>
            <a:ext cx="4929352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0C06F99-8172-DCE1-7EFE-FF4F105EC10F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937730" y="-624301"/>
            <a:ext cx="8682510" cy="8565938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D5A134A-9500-7361-A12A-6B671873C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724" y="2184400"/>
            <a:ext cx="5360276" cy="384048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B2A364B-A6CD-5EAF-DE9C-A1C82F55A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841" y="365125"/>
            <a:ext cx="5435599" cy="132556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850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E5D39-85A3-5569-2D74-ED9FD02E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3ACEF4A-FB42-9808-AD89-22387AFA8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40" y="6114954"/>
            <a:ext cx="89040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52104-509B-E0AB-E830-5FA822F21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840" y="1825625"/>
            <a:ext cx="10703150" cy="3772535"/>
          </a:xfrm>
          <a:prstGeom prst="rect">
            <a:avLst/>
          </a:prstGeom>
        </p:spPr>
        <p:txBody>
          <a:bodyPr/>
          <a:lstStyle>
            <a:lvl1pPr>
              <a:defRPr>
                <a:latin typeface="Quicksand" pitchFamily="2" charset="0"/>
              </a:defRPr>
            </a:lvl1pPr>
            <a:lvl2pPr marL="182563" indent="-182563">
              <a:buClr>
                <a:schemeClr val="accent3"/>
              </a:buClr>
              <a:buFont typeface="Arial" panose="020B0604020202020204" pitchFamily="34" charset="0"/>
              <a:buChar char="•"/>
              <a:defRPr>
                <a:latin typeface="Quicksand" pitchFamily="2" charset="0"/>
              </a:defRPr>
            </a:lvl2pPr>
            <a:lvl3pPr marL="684000" indent="-182563">
              <a:buClr>
                <a:schemeClr val="accent3"/>
              </a:buClr>
              <a:buFont typeface="System Font Regular"/>
              <a:buChar char="-"/>
              <a:defRPr>
                <a:latin typeface="Quicksand" pitchFamily="2" charset="0"/>
              </a:defRPr>
            </a:lvl3pPr>
            <a:lvl4pPr marL="1368000" indent="-182563">
              <a:buClr>
                <a:schemeClr val="accent3"/>
              </a:buClr>
              <a:buFont typeface="Arial" panose="020B0604020202020204" pitchFamily="34" charset="0"/>
              <a:buChar char="•"/>
              <a:defRPr>
                <a:latin typeface="Quicksand" pitchFamily="2" charset="0"/>
              </a:defRPr>
            </a:lvl4pPr>
            <a:lvl5pPr marL="2052000" indent="-182563">
              <a:buClr>
                <a:schemeClr val="accent3"/>
              </a:buClr>
              <a:buFont typeface="System Font Regular"/>
              <a:buChar char="-"/>
              <a:defRPr>
                <a:latin typeface="Quicksand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26021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 userDrawn="1"/>
        </p:nvSpPr>
        <p:spPr>
          <a:xfrm>
            <a:off x="0" y="-4957"/>
            <a:ext cx="1219784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735724" y="6114954"/>
            <a:ext cx="4929352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D4B2F3-8059-DBA5-4D44-29894B41DAB0}"/>
              </a:ext>
            </a:extLst>
          </p:cNvPr>
          <p:cNvGrpSpPr/>
          <p:nvPr userDrawn="1"/>
        </p:nvGrpSpPr>
        <p:grpSpPr>
          <a:xfrm>
            <a:off x="9598" y="0"/>
            <a:ext cx="5429576" cy="1714213"/>
            <a:chOff x="9598" y="0"/>
            <a:chExt cx="5429576" cy="1714213"/>
          </a:xfrm>
        </p:grpSpPr>
        <p:sp>
          <p:nvSpPr>
            <p:cNvPr id="4" name="object 3">
              <a:extLst>
                <a:ext uri="{FF2B5EF4-FFF2-40B4-BE49-F238E27FC236}">
                  <a16:creationId xmlns:a16="http://schemas.microsoft.com/office/drawing/2014/main" id="{E252FAA9-4B96-7A6B-6755-5360E5145F52}"/>
                </a:ext>
              </a:extLst>
            </p:cNvPr>
            <p:cNvSpPr/>
            <p:nvPr/>
          </p:nvSpPr>
          <p:spPr>
            <a:xfrm>
              <a:off x="807663" y="1115370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19" h="502919">
                  <a:moveTo>
                    <a:pt x="251434" y="0"/>
                  </a:moveTo>
                  <a:lnTo>
                    <a:pt x="206239" y="4050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3"/>
                  </a:lnTo>
                  <a:lnTo>
                    <a:pt x="59134" y="89437"/>
                  </a:lnTo>
                  <a:lnTo>
                    <a:pt x="34328" y="124527"/>
                  </a:lnTo>
                  <a:lnTo>
                    <a:pt x="15730" y="163695"/>
                  </a:lnTo>
                  <a:lnTo>
                    <a:pt x="4051" y="206230"/>
                  </a:lnTo>
                  <a:lnTo>
                    <a:pt x="0" y="251421"/>
                  </a:lnTo>
                  <a:lnTo>
                    <a:pt x="4051" y="296617"/>
                  </a:lnTo>
                  <a:lnTo>
                    <a:pt x="15730" y="339154"/>
                  </a:lnTo>
                  <a:lnTo>
                    <a:pt x="34328" y="378325"/>
                  </a:lnTo>
                  <a:lnTo>
                    <a:pt x="59134" y="413417"/>
                  </a:lnTo>
                  <a:lnTo>
                    <a:pt x="89439" y="443721"/>
                  </a:lnTo>
                  <a:lnTo>
                    <a:pt x="124531" y="468527"/>
                  </a:lnTo>
                  <a:lnTo>
                    <a:pt x="163701" y="487125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7" y="487125"/>
                  </a:lnTo>
                  <a:lnTo>
                    <a:pt x="378337" y="468527"/>
                  </a:lnTo>
                  <a:lnTo>
                    <a:pt x="413430" y="443721"/>
                  </a:lnTo>
                  <a:lnTo>
                    <a:pt x="443734" y="413417"/>
                  </a:lnTo>
                  <a:lnTo>
                    <a:pt x="468540" y="378325"/>
                  </a:lnTo>
                  <a:lnTo>
                    <a:pt x="487138" y="339154"/>
                  </a:lnTo>
                  <a:lnTo>
                    <a:pt x="498818" y="296617"/>
                  </a:lnTo>
                  <a:lnTo>
                    <a:pt x="502869" y="251421"/>
                  </a:lnTo>
                  <a:lnTo>
                    <a:pt x="498818" y="206230"/>
                  </a:lnTo>
                  <a:lnTo>
                    <a:pt x="487138" y="163695"/>
                  </a:lnTo>
                  <a:lnTo>
                    <a:pt x="468540" y="124527"/>
                  </a:lnTo>
                  <a:lnTo>
                    <a:pt x="443734" y="89437"/>
                  </a:lnTo>
                  <a:lnTo>
                    <a:pt x="413430" y="59133"/>
                  </a:lnTo>
                  <a:lnTo>
                    <a:pt x="378337" y="34328"/>
                  </a:lnTo>
                  <a:lnTo>
                    <a:pt x="339167" y="15730"/>
                  </a:lnTo>
                  <a:lnTo>
                    <a:pt x="296629" y="4050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56DD7027-7ED1-92CB-BE49-E54EC1CD9B2F}"/>
                </a:ext>
              </a:extLst>
            </p:cNvPr>
            <p:cNvSpPr/>
            <p:nvPr/>
          </p:nvSpPr>
          <p:spPr>
            <a:xfrm>
              <a:off x="1705395" y="393384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19" h="502919">
                  <a:moveTo>
                    <a:pt x="251434" y="0"/>
                  </a:moveTo>
                  <a:lnTo>
                    <a:pt x="206239" y="4050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3"/>
                  </a:lnTo>
                  <a:lnTo>
                    <a:pt x="59134" y="89437"/>
                  </a:lnTo>
                  <a:lnTo>
                    <a:pt x="34328" y="124527"/>
                  </a:lnTo>
                  <a:lnTo>
                    <a:pt x="15730" y="163695"/>
                  </a:lnTo>
                  <a:lnTo>
                    <a:pt x="4051" y="206230"/>
                  </a:lnTo>
                  <a:lnTo>
                    <a:pt x="0" y="251421"/>
                  </a:lnTo>
                  <a:lnTo>
                    <a:pt x="4051" y="296617"/>
                  </a:lnTo>
                  <a:lnTo>
                    <a:pt x="15730" y="339154"/>
                  </a:lnTo>
                  <a:lnTo>
                    <a:pt x="34328" y="378325"/>
                  </a:lnTo>
                  <a:lnTo>
                    <a:pt x="59134" y="413417"/>
                  </a:lnTo>
                  <a:lnTo>
                    <a:pt x="89439" y="443721"/>
                  </a:lnTo>
                  <a:lnTo>
                    <a:pt x="124531" y="468527"/>
                  </a:lnTo>
                  <a:lnTo>
                    <a:pt x="163701" y="487125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7" y="487125"/>
                  </a:lnTo>
                  <a:lnTo>
                    <a:pt x="378337" y="468527"/>
                  </a:lnTo>
                  <a:lnTo>
                    <a:pt x="413430" y="443721"/>
                  </a:lnTo>
                  <a:lnTo>
                    <a:pt x="443734" y="413417"/>
                  </a:lnTo>
                  <a:lnTo>
                    <a:pt x="468540" y="378325"/>
                  </a:lnTo>
                  <a:lnTo>
                    <a:pt x="487138" y="339154"/>
                  </a:lnTo>
                  <a:lnTo>
                    <a:pt x="498818" y="296617"/>
                  </a:lnTo>
                  <a:lnTo>
                    <a:pt x="502869" y="251421"/>
                  </a:lnTo>
                  <a:lnTo>
                    <a:pt x="498818" y="206230"/>
                  </a:lnTo>
                  <a:lnTo>
                    <a:pt x="487138" y="163695"/>
                  </a:lnTo>
                  <a:lnTo>
                    <a:pt x="468540" y="124527"/>
                  </a:lnTo>
                  <a:lnTo>
                    <a:pt x="443734" y="89437"/>
                  </a:lnTo>
                  <a:lnTo>
                    <a:pt x="413430" y="59133"/>
                  </a:lnTo>
                  <a:lnTo>
                    <a:pt x="378337" y="34328"/>
                  </a:lnTo>
                  <a:lnTo>
                    <a:pt x="339167" y="15730"/>
                  </a:lnTo>
                  <a:lnTo>
                    <a:pt x="296629" y="4050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574E6B3C-9B13-98CF-F82C-2B284F58AF9D}"/>
                </a:ext>
              </a:extLst>
            </p:cNvPr>
            <p:cNvSpPr/>
            <p:nvPr/>
          </p:nvSpPr>
          <p:spPr>
            <a:xfrm>
              <a:off x="3359317" y="1"/>
              <a:ext cx="2079857" cy="1714212"/>
            </a:xfrm>
            <a:custGeom>
              <a:avLst/>
              <a:gdLst/>
              <a:ahLst/>
              <a:cxnLst/>
              <a:rect l="l" t="t" r="r" b="b"/>
              <a:pathLst>
                <a:path w="2293620" h="1890395">
                  <a:moveTo>
                    <a:pt x="2019352" y="0"/>
                  </a:moveTo>
                  <a:lnTo>
                    <a:pt x="273886" y="0"/>
                  </a:lnTo>
                  <a:lnTo>
                    <a:pt x="260037" y="16206"/>
                  </a:lnTo>
                  <a:lnTo>
                    <a:pt x="232042" y="51695"/>
                  </a:lnTo>
                  <a:lnTo>
                    <a:pt x="205436" y="88294"/>
                  </a:lnTo>
                  <a:lnTo>
                    <a:pt x="180257" y="125963"/>
                  </a:lnTo>
                  <a:lnTo>
                    <a:pt x="156547" y="164662"/>
                  </a:lnTo>
                  <a:lnTo>
                    <a:pt x="134344" y="204351"/>
                  </a:lnTo>
                  <a:lnTo>
                    <a:pt x="113689" y="244991"/>
                  </a:lnTo>
                  <a:lnTo>
                    <a:pt x="94621" y="286541"/>
                  </a:lnTo>
                  <a:lnTo>
                    <a:pt x="77180" y="328963"/>
                  </a:lnTo>
                  <a:lnTo>
                    <a:pt x="61406" y="372215"/>
                  </a:lnTo>
                  <a:lnTo>
                    <a:pt x="47339" y="416259"/>
                  </a:lnTo>
                  <a:lnTo>
                    <a:pt x="35018" y="461055"/>
                  </a:lnTo>
                  <a:lnTo>
                    <a:pt x="24484" y="506562"/>
                  </a:lnTo>
                  <a:lnTo>
                    <a:pt x="15776" y="552741"/>
                  </a:lnTo>
                  <a:lnTo>
                    <a:pt x="8933" y="599553"/>
                  </a:lnTo>
                  <a:lnTo>
                    <a:pt x="3997" y="646957"/>
                  </a:lnTo>
                  <a:lnTo>
                    <a:pt x="1005" y="694913"/>
                  </a:lnTo>
                  <a:lnTo>
                    <a:pt x="0" y="743382"/>
                  </a:lnTo>
                  <a:lnTo>
                    <a:pt x="1005" y="791852"/>
                  </a:lnTo>
                  <a:lnTo>
                    <a:pt x="3997" y="839808"/>
                  </a:lnTo>
                  <a:lnTo>
                    <a:pt x="8933" y="887212"/>
                  </a:lnTo>
                  <a:lnTo>
                    <a:pt x="15776" y="934023"/>
                  </a:lnTo>
                  <a:lnTo>
                    <a:pt x="24484" y="980203"/>
                  </a:lnTo>
                  <a:lnTo>
                    <a:pt x="35018" y="1025710"/>
                  </a:lnTo>
                  <a:lnTo>
                    <a:pt x="47339" y="1070505"/>
                  </a:lnTo>
                  <a:lnTo>
                    <a:pt x="61406" y="1114549"/>
                  </a:lnTo>
                  <a:lnTo>
                    <a:pt x="77180" y="1157802"/>
                  </a:lnTo>
                  <a:lnTo>
                    <a:pt x="94621" y="1200224"/>
                  </a:lnTo>
                  <a:lnTo>
                    <a:pt x="113689" y="1241774"/>
                  </a:lnTo>
                  <a:lnTo>
                    <a:pt x="134344" y="1282414"/>
                  </a:lnTo>
                  <a:lnTo>
                    <a:pt x="156547" y="1322103"/>
                  </a:lnTo>
                  <a:lnTo>
                    <a:pt x="180257" y="1360802"/>
                  </a:lnTo>
                  <a:lnTo>
                    <a:pt x="205436" y="1398471"/>
                  </a:lnTo>
                  <a:lnTo>
                    <a:pt x="232042" y="1435069"/>
                  </a:lnTo>
                  <a:lnTo>
                    <a:pt x="260037" y="1470558"/>
                  </a:lnTo>
                  <a:lnTo>
                    <a:pt x="289380" y="1504898"/>
                  </a:lnTo>
                  <a:lnTo>
                    <a:pt x="320032" y="1538048"/>
                  </a:lnTo>
                  <a:lnTo>
                    <a:pt x="351953" y="1569969"/>
                  </a:lnTo>
                  <a:lnTo>
                    <a:pt x="385103" y="1600621"/>
                  </a:lnTo>
                  <a:lnTo>
                    <a:pt x="419443" y="1629964"/>
                  </a:lnTo>
                  <a:lnTo>
                    <a:pt x="454932" y="1657959"/>
                  </a:lnTo>
                  <a:lnTo>
                    <a:pt x="491531" y="1684566"/>
                  </a:lnTo>
                  <a:lnTo>
                    <a:pt x="529199" y="1709744"/>
                  </a:lnTo>
                  <a:lnTo>
                    <a:pt x="567898" y="1733455"/>
                  </a:lnTo>
                  <a:lnTo>
                    <a:pt x="607588" y="1755657"/>
                  </a:lnTo>
                  <a:lnTo>
                    <a:pt x="648227" y="1776313"/>
                  </a:lnTo>
                  <a:lnTo>
                    <a:pt x="689778" y="1795380"/>
                  </a:lnTo>
                  <a:lnTo>
                    <a:pt x="732199" y="1812821"/>
                  </a:lnTo>
                  <a:lnTo>
                    <a:pt x="775452" y="1828595"/>
                  </a:lnTo>
                  <a:lnTo>
                    <a:pt x="819496" y="1842662"/>
                  </a:lnTo>
                  <a:lnTo>
                    <a:pt x="864291" y="1854983"/>
                  </a:lnTo>
                  <a:lnTo>
                    <a:pt x="909799" y="1865517"/>
                  </a:lnTo>
                  <a:lnTo>
                    <a:pt x="955978" y="1874226"/>
                  </a:lnTo>
                  <a:lnTo>
                    <a:pt x="1002790" y="1881068"/>
                  </a:lnTo>
                  <a:lnTo>
                    <a:pt x="1050193" y="1886005"/>
                  </a:lnTo>
                  <a:lnTo>
                    <a:pt x="1098150" y="1888996"/>
                  </a:lnTo>
                  <a:lnTo>
                    <a:pt x="1146619" y="1890002"/>
                  </a:lnTo>
                  <a:lnTo>
                    <a:pt x="1195088" y="1888996"/>
                  </a:lnTo>
                  <a:lnTo>
                    <a:pt x="1243045" y="1886005"/>
                  </a:lnTo>
                  <a:lnTo>
                    <a:pt x="1290448" y="1881068"/>
                  </a:lnTo>
                  <a:lnTo>
                    <a:pt x="1337260" y="1874226"/>
                  </a:lnTo>
                  <a:lnTo>
                    <a:pt x="1383439" y="1865517"/>
                  </a:lnTo>
                  <a:lnTo>
                    <a:pt x="1428947" y="1854983"/>
                  </a:lnTo>
                  <a:lnTo>
                    <a:pt x="1473742" y="1842662"/>
                  </a:lnTo>
                  <a:lnTo>
                    <a:pt x="1517786" y="1828595"/>
                  </a:lnTo>
                  <a:lnTo>
                    <a:pt x="1561039" y="1812821"/>
                  </a:lnTo>
                  <a:lnTo>
                    <a:pt x="1603460" y="1795380"/>
                  </a:lnTo>
                  <a:lnTo>
                    <a:pt x="1645011" y="1776313"/>
                  </a:lnTo>
                  <a:lnTo>
                    <a:pt x="1685650" y="1755657"/>
                  </a:lnTo>
                  <a:lnTo>
                    <a:pt x="1725340" y="1733455"/>
                  </a:lnTo>
                  <a:lnTo>
                    <a:pt x="1764039" y="1709744"/>
                  </a:lnTo>
                  <a:lnTo>
                    <a:pt x="1801707" y="1684566"/>
                  </a:lnTo>
                  <a:lnTo>
                    <a:pt x="1838306" y="1657959"/>
                  </a:lnTo>
                  <a:lnTo>
                    <a:pt x="1873795" y="1629964"/>
                  </a:lnTo>
                  <a:lnTo>
                    <a:pt x="1908135" y="1600621"/>
                  </a:lnTo>
                  <a:lnTo>
                    <a:pt x="1941285" y="1569969"/>
                  </a:lnTo>
                  <a:lnTo>
                    <a:pt x="1973206" y="1538048"/>
                  </a:lnTo>
                  <a:lnTo>
                    <a:pt x="2003858" y="1504898"/>
                  </a:lnTo>
                  <a:lnTo>
                    <a:pt x="2033201" y="1470558"/>
                  </a:lnTo>
                  <a:lnTo>
                    <a:pt x="2061196" y="1435069"/>
                  </a:lnTo>
                  <a:lnTo>
                    <a:pt x="2087802" y="1398471"/>
                  </a:lnTo>
                  <a:lnTo>
                    <a:pt x="2112981" y="1360802"/>
                  </a:lnTo>
                  <a:lnTo>
                    <a:pt x="2136691" y="1322103"/>
                  </a:lnTo>
                  <a:lnTo>
                    <a:pt x="2158894" y="1282414"/>
                  </a:lnTo>
                  <a:lnTo>
                    <a:pt x="2179549" y="1241774"/>
                  </a:lnTo>
                  <a:lnTo>
                    <a:pt x="2198617" y="1200224"/>
                  </a:lnTo>
                  <a:lnTo>
                    <a:pt x="2216058" y="1157802"/>
                  </a:lnTo>
                  <a:lnTo>
                    <a:pt x="2231832" y="1114549"/>
                  </a:lnTo>
                  <a:lnTo>
                    <a:pt x="2245899" y="1070505"/>
                  </a:lnTo>
                  <a:lnTo>
                    <a:pt x="2258220" y="1025710"/>
                  </a:lnTo>
                  <a:lnTo>
                    <a:pt x="2268754" y="980203"/>
                  </a:lnTo>
                  <a:lnTo>
                    <a:pt x="2277462" y="934023"/>
                  </a:lnTo>
                  <a:lnTo>
                    <a:pt x="2284305" y="887212"/>
                  </a:lnTo>
                  <a:lnTo>
                    <a:pt x="2289241" y="839808"/>
                  </a:lnTo>
                  <a:lnTo>
                    <a:pt x="2292233" y="791852"/>
                  </a:lnTo>
                  <a:lnTo>
                    <a:pt x="2293238" y="743382"/>
                  </a:lnTo>
                  <a:lnTo>
                    <a:pt x="2292233" y="694913"/>
                  </a:lnTo>
                  <a:lnTo>
                    <a:pt x="2289241" y="646957"/>
                  </a:lnTo>
                  <a:lnTo>
                    <a:pt x="2284305" y="599553"/>
                  </a:lnTo>
                  <a:lnTo>
                    <a:pt x="2277462" y="552741"/>
                  </a:lnTo>
                  <a:lnTo>
                    <a:pt x="2268754" y="506562"/>
                  </a:lnTo>
                  <a:lnTo>
                    <a:pt x="2258220" y="461055"/>
                  </a:lnTo>
                  <a:lnTo>
                    <a:pt x="2245899" y="416259"/>
                  </a:lnTo>
                  <a:lnTo>
                    <a:pt x="2231832" y="372215"/>
                  </a:lnTo>
                  <a:lnTo>
                    <a:pt x="2216058" y="328963"/>
                  </a:lnTo>
                  <a:lnTo>
                    <a:pt x="2198617" y="286541"/>
                  </a:lnTo>
                  <a:lnTo>
                    <a:pt x="2179549" y="244991"/>
                  </a:lnTo>
                  <a:lnTo>
                    <a:pt x="2158894" y="204351"/>
                  </a:lnTo>
                  <a:lnTo>
                    <a:pt x="2136691" y="164662"/>
                  </a:lnTo>
                  <a:lnTo>
                    <a:pt x="2112981" y="125963"/>
                  </a:lnTo>
                  <a:lnTo>
                    <a:pt x="2087802" y="88294"/>
                  </a:lnTo>
                  <a:lnTo>
                    <a:pt x="2061196" y="51695"/>
                  </a:lnTo>
                  <a:lnTo>
                    <a:pt x="2033201" y="16206"/>
                  </a:lnTo>
                  <a:lnTo>
                    <a:pt x="2019352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9FF9299-C740-B26B-8D45-170AAA2348AC}"/>
                </a:ext>
              </a:extLst>
            </p:cNvPr>
            <p:cNvSpPr/>
            <p:nvPr/>
          </p:nvSpPr>
          <p:spPr>
            <a:xfrm>
              <a:off x="9598" y="0"/>
              <a:ext cx="1638204" cy="1011138"/>
            </a:xfrm>
            <a:custGeom>
              <a:avLst/>
              <a:gdLst/>
              <a:ahLst/>
              <a:cxnLst/>
              <a:rect l="l" t="t" r="r" b="b"/>
              <a:pathLst>
                <a:path w="1806575" h="1115060">
                  <a:moveTo>
                    <a:pt x="1806575" y="0"/>
                  </a:moveTo>
                  <a:lnTo>
                    <a:pt x="0" y="0"/>
                  </a:lnTo>
                  <a:lnTo>
                    <a:pt x="0" y="905315"/>
                  </a:lnTo>
                  <a:lnTo>
                    <a:pt x="43197" y="934512"/>
                  </a:lnTo>
                  <a:lnTo>
                    <a:pt x="81896" y="958223"/>
                  </a:lnTo>
                  <a:lnTo>
                    <a:pt x="121585" y="980426"/>
                  </a:lnTo>
                  <a:lnTo>
                    <a:pt x="162225" y="1001081"/>
                  </a:lnTo>
                  <a:lnTo>
                    <a:pt x="203776" y="1020149"/>
                  </a:lnTo>
                  <a:lnTo>
                    <a:pt x="246197" y="1037590"/>
                  </a:lnTo>
                  <a:lnTo>
                    <a:pt x="289450" y="1053363"/>
                  </a:lnTo>
                  <a:lnTo>
                    <a:pt x="333494" y="1067431"/>
                  </a:lnTo>
                  <a:lnTo>
                    <a:pt x="378289" y="1079751"/>
                  </a:lnTo>
                  <a:lnTo>
                    <a:pt x="423796" y="1090286"/>
                  </a:lnTo>
                  <a:lnTo>
                    <a:pt x="469976" y="1098994"/>
                  </a:lnTo>
                  <a:lnTo>
                    <a:pt x="516787" y="1105836"/>
                  </a:lnTo>
                  <a:lnTo>
                    <a:pt x="564191" y="1110773"/>
                  </a:lnTo>
                  <a:lnTo>
                    <a:pt x="612147" y="1113764"/>
                  </a:lnTo>
                  <a:lnTo>
                    <a:pt x="660617" y="1114770"/>
                  </a:lnTo>
                  <a:lnTo>
                    <a:pt x="709086" y="1113764"/>
                  </a:lnTo>
                  <a:lnTo>
                    <a:pt x="757042" y="1110773"/>
                  </a:lnTo>
                  <a:lnTo>
                    <a:pt x="804446" y="1105836"/>
                  </a:lnTo>
                  <a:lnTo>
                    <a:pt x="851258" y="1098994"/>
                  </a:lnTo>
                  <a:lnTo>
                    <a:pt x="897437" y="1090286"/>
                  </a:lnTo>
                  <a:lnTo>
                    <a:pt x="942944" y="1079751"/>
                  </a:lnTo>
                  <a:lnTo>
                    <a:pt x="987740" y="1067431"/>
                  </a:lnTo>
                  <a:lnTo>
                    <a:pt x="1031784" y="1053363"/>
                  </a:lnTo>
                  <a:lnTo>
                    <a:pt x="1075036" y="1037590"/>
                  </a:lnTo>
                  <a:lnTo>
                    <a:pt x="1117458" y="1020149"/>
                  </a:lnTo>
                  <a:lnTo>
                    <a:pt x="1159008" y="1001081"/>
                  </a:lnTo>
                  <a:lnTo>
                    <a:pt x="1199648" y="980426"/>
                  </a:lnTo>
                  <a:lnTo>
                    <a:pt x="1239337" y="958223"/>
                  </a:lnTo>
                  <a:lnTo>
                    <a:pt x="1278036" y="934512"/>
                  </a:lnTo>
                  <a:lnTo>
                    <a:pt x="1315705" y="909334"/>
                  </a:lnTo>
                  <a:lnTo>
                    <a:pt x="1352304" y="882728"/>
                  </a:lnTo>
                  <a:lnTo>
                    <a:pt x="1387793" y="854733"/>
                  </a:lnTo>
                  <a:lnTo>
                    <a:pt x="1422132" y="825389"/>
                  </a:lnTo>
                  <a:lnTo>
                    <a:pt x="1455282" y="794737"/>
                  </a:lnTo>
                  <a:lnTo>
                    <a:pt x="1487203" y="762816"/>
                  </a:lnTo>
                  <a:lnTo>
                    <a:pt x="1517855" y="729666"/>
                  </a:lnTo>
                  <a:lnTo>
                    <a:pt x="1547199" y="695327"/>
                  </a:lnTo>
                  <a:lnTo>
                    <a:pt x="1575194" y="659838"/>
                  </a:lnTo>
                  <a:lnTo>
                    <a:pt x="1601800" y="623239"/>
                  </a:lnTo>
                  <a:lnTo>
                    <a:pt x="1626978" y="585570"/>
                  </a:lnTo>
                  <a:lnTo>
                    <a:pt x="1650689" y="546871"/>
                  </a:lnTo>
                  <a:lnTo>
                    <a:pt x="1672892" y="507182"/>
                  </a:lnTo>
                  <a:lnTo>
                    <a:pt x="1693547" y="466542"/>
                  </a:lnTo>
                  <a:lnTo>
                    <a:pt x="1712615" y="424992"/>
                  </a:lnTo>
                  <a:lnTo>
                    <a:pt x="1730056" y="382570"/>
                  </a:lnTo>
                  <a:lnTo>
                    <a:pt x="1745829" y="339318"/>
                  </a:lnTo>
                  <a:lnTo>
                    <a:pt x="1759897" y="295274"/>
                  </a:lnTo>
                  <a:lnTo>
                    <a:pt x="1772217" y="250478"/>
                  </a:lnTo>
                  <a:lnTo>
                    <a:pt x="1782752" y="204971"/>
                  </a:lnTo>
                  <a:lnTo>
                    <a:pt x="1791460" y="158792"/>
                  </a:lnTo>
                  <a:lnTo>
                    <a:pt x="1798302" y="111980"/>
                  </a:lnTo>
                  <a:lnTo>
                    <a:pt x="1803239" y="64576"/>
                  </a:lnTo>
                  <a:lnTo>
                    <a:pt x="1806230" y="16620"/>
                  </a:lnTo>
                  <a:lnTo>
                    <a:pt x="1806575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2B962E37-FE51-2FC3-86B1-3D569395D98C}"/>
                </a:ext>
              </a:extLst>
            </p:cNvPr>
            <p:cNvSpPr/>
            <p:nvPr/>
          </p:nvSpPr>
          <p:spPr>
            <a:xfrm>
              <a:off x="1974763" y="1"/>
              <a:ext cx="1240889" cy="301153"/>
            </a:xfrm>
            <a:custGeom>
              <a:avLst/>
              <a:gdLst/>
              <a:ahLst/>
              <a:cxnLst/>
              <a:rect l="l" t="t" r="r" b="b"/>
              <a:pathLst>
                <a:path w="1368425" h="332105">
                  <a:moveTo>
                    <a:pt x="1367940" y="0"/>
                  </a:moveTo>
                  <a:lnTo>
                    <a:pt x="0" y="0"/>
                  </a:lnTo>
                  <a:lnTo>
                    <a:pt x="8314" y="10755"/>
                  </a:lnTo>
                  <a:lnTo>
                    <a:pt x="37356" y="44607"/>
                  </a:lnTo>
                  <a:lnTo>
                    <a:pt x="68067" y="76923"/>
                  </a:lnTo>
                  <a:lnTo>
                    <a:pt x="100383" y="107634"/>
                  </a:lnTo>
                  <a:lnTo>
                    <a:pt x="134235" y="136676"/>
                  </a:lnTo>
                  <a:lnTo>
                    <a:pt x="169558" y="163982"/>
                  </a:lnTo>
                  <a:lnTo>
                    <a:pt x="206285" y="189484"/>
                  </a:lnTo>
                  <a:lnTo>
                    <a:pt x="244350" y="213118"/>
                  </a:lnTo>
                  <a:lnTo>
                    <a:pt x="283687" y="234816"/>
                  </a:lnTo>
                  <a:lnTo>
                    <a:pt x="324228" y="254512"/>
                  </a:lnTo>
                  <a:lnTo>
                    <a:pt x="365908" y="272139"/>
                  </a:lnTo>
                  <a:lnTo>
                    <a:pt x="408661" y="287632"/>
                  </a:lnTo>
                  <a:lnTo>
                    <a:pt x="452418" y="300924"/>
                  </a:lnTo>
                  <a:lnTo>
                    <a:pt x="497116" y="311947"/>
                  </a:lnTo>
                  <a:lnTo>
                    <a:pt x="542686" y="320637"/>
                  </a:lnTo>
                  <a:lnTo>
                    <a:pt x="589063" y="326926"/>
                  </a:lnTo>
                  <a:lnTo>
                    <a:pt x="636179" y="330748"/>
                  </a:lnTo>
                  <a:lnTo>
                    <a:pt x="683970" y="332037"/>
                  </a:lnTo>
                  <a:lnTo>
                    <a:pt x="731760" y="330748"/>
                  </a:lnTo>
                  <a:lnTo>
                    <a:pt x="778877" y="326926"/>
                  </a:lnTo>
                  <a:lnTo>
                    <a:pt x="825253" y="320637"/>
                  </a:lnTo>
                  <a:lnTo>
                    <a:pt x="870824" y="311947"/>
                  </a:lnTo>
                  <a:lnTo>
                    <a:pt x="915521" y="300924"/>
                  </a:lnTo>
                  <a:lnTo>
                    <a:pt x="959279" y="287632"/>
                  </a:lnTo>
                  <a:lnTo>
                    <a:pt x="1002031" y="272139"/>
                  </a:lnTo>
                  <a:lnTo>
                    <a:pt x="1043711" y="254512"/>
                  </a:lnTo>
                  <a:lnTo>
                    <a:pt x="1084253" y="234816"/>
                  </a:lnTo>
                  <a:lnTo>
                    <a:pt x="1123589" y="213118"/>
                  </a:lnTo>
                  <a:lnTo>
                    <a:pt x="1161654" y="189484"/>
                  </a:lnTo>
                  <a:lnTo>
                    <a:pt x="1198381" y="163982"/>
                  </a:lnTo>
                  <a:lnTo>
                    <a:pt x="1233704" y="136676"/>
                  </a:lnTo>
                  <a:lnTo>
                    <a:pt x="1267557" y="107634"/>
                  </a:lnTo>
                  <a:lnTo>
                    <a:pt x="1299872" y="76923"/>
                  </a:lnTo>
                  <a:lnTo>
                    <a:pt x="1330584" y="44607"/>
                  </a:lnTo>
                  <a:lnTo>
                    <a:pt x="1359626" y="10755"/>
                  </a:lnTo>
                  <a:lnTo>
                    <a:pt x="1367940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9B2A4857-919E-A8C5-E6FC-67973FDB4AF1}"/>
                </a:ext>
              </a:extLst>
            </p:cNvPr>
            <p:cNvSpPr/>
            <p:nvPr/>
          </p:nvSpPr>
          <p:spPr>
            <a:xfrm>
              <a:off x="2346635" y="488381"/>
              <a:ext cx="726683" cy="726683"/>
            </a:xfrm>
            <a:custGeom>
              <a:avLst/>
              <a:gdLst/>
              <a:ahLst/>
              <a:cxnLst/>
              <a:rect l="l" t="t" r="r" b="b"/>
              <a:pathLst>
                <a:path w="801370" h="801369">
                  <a:moveTo>
                    <a:pt x="400672" y="0"/>
                  </a:moveTo>
                  <a:lnTo>
                    <a:pt x="353945" y="2695"/>
                  </a:lnTo>
                  <a:lnTo>
                    <a:pt x="308801" y="10582"/>
                  </a:lnTo>
                  <a:lnTo>
                    <a:pt x="265542" y="23358"/>
                  </a:lnTo>
                  <a:lnTo>
                    <a:pt x="224466" y="40724"/>
                  </a:lnTo>
                  <a:lnTo>
                    <a:pt x="185876" y="62379"/>
                  </a:lnTo>
                  <a:lnTo>
                    <a:pt x="150072" y="88023"/>
                  </a:lnTo>
                  <a:lnTo>
                    <a:pt x="117354" y="117354"/>
                  </a:lnTo>
                  <a:lnTo>
                    <a:pt x="88023" y="150072"/>
                  </a:lnTo>
                  <a:lnTo>
                    <a:pt x="62379" y="185876"/>
                  </a:lnTo>
                  <a:lnTo>
                    <a:pt x="40724" y="224466"/>
                  </a:lnTo>
                  <a:lnTo>
                    <a:pt x="23358" y="265542"/>
                  </a:lnTo>
                  <a:lnTo>
                    <a:pt x="10582" y="308801"/>
                  </a:lnTo>
                  <a:lnTo>
                    <a:pt x="2695" y="353945"/>
                  </a:lnTo>
                  <a:lnTo>
                    <a:pt x="0" y="400672"/>
                  </a:lnTo>
                  <a:lnTo>
                    <a:pt x="2695" y="447396"/>
                  </a:lnTo>
                  <a:lnTo>
                    <a:pt x="10582" y="492537"/>
                  </a:lnTo>
                  <a:lnTo>
                    <a:pt x="23358" y="535795"/>
                  </a:lnTo>
                  <a:lnTo>
                    <a:pt x="40724" y="576869"/>
                  </a:lnTo>
                  <a:lnTo>
                    <a:pt x="62379" y="615458"/>
                  </a:lnTo>
                  <a:lnTo>
                    <a:pt x="88023" y="651261"/>
                  </a:lnTo>
                  <a:lnTo>
                    <a:pt x="117354" y="683979"/>
                  </a:lnTo>
                  <a:lnTo>
                    <a:pt x="150072" y="713309"/>
                  </a:lnTo>
                  <a:lnTo>
                    <a:pt x="185876" y="738952"/>
                  </a:lnTo>
                  <a:lnTo>
                    <a:pt x="224466" y="760607"/>
                  </a:lnTo>
                  <a:lnTo>
                    <a:pt x="265542" y="777973"/>
                  </a:lnTo>
                  <a:lnTo>
                    <a:pt x="308801" y="790749"/>
                  </a:lnTo>
                  <a:lnTo>
                    <a:pt x="353945" y="798636"/>
                  </a:lnTo>
                  <a:lnTo>
                    <a:pt x="400672" y="801331"/>
                  </a:lnTo>
                  <a:lnTo>
                    <a:pt x="447399" y="798636"/>
                  </a:lnTo>
                  <a:lnTo>
                    <a:pt x="492542" y="790749"/>
                  </a:lnTo>
                  <a:lnTo>
                    <a:pt x="535802" y="777973"/>
                  </a:lnTo>
                  <a:lnTo>
                    <a:pt x="576877" y="760607"/>
                  </a:lnTo>
                  <a:lnTo>
                    <a:pt x="615467" y="738952"/>
                  </a:lnTo>
                  <a:lnTo>
                    <a:pt x="651272" y="713309"/>
                  </a:lnTo>
                  <a:lnTo>
                    <a:pt x="683990" y="683979"/>
                  </a:lnTo>
                  <a:lnTo>
                    <a:pt x="713321" y="651261"/>
                  </a:lnTo>
                  <a:lnTo>
                    <a:pt x="738964" y="615458"/>
                  </a:lnTo>
                  <a:lnTo>
                    <a:pt x="760619" y="576869"/>
                  </a:lnTo>
                  <a:lnTo>
                    <a:pt x="777985" y="535795"/>
                  </a:lnTo>
                  <a:lnTo>
                    <a:pt x="790762" y="492537"/>
                  </a:lnTo>
                  <a:lnTo>
                    <a:pt x="798648" y="447396"/>
                  </a:lnTo>
                  <a:lnTo>
                    <a:pt x="801344" y="400672"/>
                  </a:lnTo>
                  <a:lnTo>
                    <a:pt x="798648" y="353945"/>
                  </a:lnTo>
                  <a:lnTo>
                    <a:pt x="790762" y="308801"/>
                  </a:lnTo>
                  <a:lnTo>
                    <a:pt x="777985" y="265542"/>
                  </a:lnTo>
                  <a:lnTo>
                    <a:pt x="760619" y="224466"/>
                  </a:lnTo>
                  <a:lnTo>
                    <a:pt x="738964" y="185876"/>
                  </a:lnTo>
                  <a:lnTo>
                    <a:pt x="713321" y="150072"/>
                  </a:lnTo>
                  <a:lnTo>
                    <a:pt x="683990" y="117354"/>
                  </a:lnTo>
                  <a:lnTo>
                    <a:pt x="651272" y="88023"/>
                  </a:lnTo>
                  <a:lnTo>
                    <a:pt x="615467" y="62379"/>
                  </a:lnTo>
                  <a:lnTo>
                    <a:pt x="576877" y="40724"/>
                  </a:lnTo>
                  <a:lnTo>
                    <a:pt x="535802" y="23358"/>
                  </a:lnTo>
                  <a:lnTo>
                    <a:pt x="492542" y="10582"/>
                  </a:lnTo>
                  <a:lnTo>
                    <a:pt x="447399" y="2695"/>
                  </a:lnTo>
                  <a:lnTo>
                    <a:pt x="400672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E02B544-A40A-C2C8-B48C-6F244BD0DFB6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284881" y="-715900"/>
            <a:ext cx="7293907" cy="7195979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2A84FDF-B4A9-904D-3D86-7133D1D60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724" y="2367280"/>
            <a:ext cx="5360276" cy="36576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8A16EC-8618-0864-AC9B-EAB51A18B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1" y="1483360"/>
            <a:ext cx="6492239" cy="755968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4785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 userDrawn="1"/>
        </p:nvSpPr>
        <p:spPr>
          <a:xfrm>
            <a:off x="0" y="-4957"/>
            <a:ext cx="1219784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33" name="object 13">
            <a:extLst>
              <a:ext uri="{FF2B5EF4-FFF2-40B4-BE49-F238E27FC236}">
                <a16:creationId xmlns:a16="http://schemas.microsoft.com/office/drawing/2014/main" id="{A0C82D7B-43A0-E7DA-A947-D2D94D26026C}"/>
              </a:ext>
            </a:extLst>
          </p:cNvPr>
          <p:cNvSpPr/>
          <p:nvPr/>
        </p:nvSpPr>
        <p:spPr>
          <a:xfrm rot="10800000">
            <a:off x="11287374" y="7555196"/>
            <a:ext cx="371988" cy="386441"/>
          </a:xfrm>
          <a:custGeom>
            <a:avLst/>
            <a:gdLst/>
            <a:ahLst/>
            <a:cxnLst/>
            <a:rect l="l" t="t" r="r" b="b"/>
            <a:pathLst>
              <a:path w="382905" h="388619">
                <a:moveTo>
                  <a:pt x="191198" y="0"/>
                </a:moveTo>
                <a:lnTo>
                  <a:pt x="147361" y="5131"/>
                </a:lnTo>
                <a:lnTo>
                  <a:pt x="107117" y="19747"/>
                </a:lnTo>
                <a:lnTo>
                  <a:pt x="71617" y="42682"/>
                </a:lnTo>
                <a:lnTo>
                  <a:pt x="42006" y="72771"/>
                </a:lnTo>
                <a:lnTo>
                  <a:pt x="19435" y="108846"/>
                </a:lnTo>
                <a:lnTo>
                  <a:pt x="5050" y="149744"/>
                </a:lnTo>
                <a:lnTo>
                  <a:pt x="0" y="194297"/>
                </a:lnTo>
                <a:lnTo>
                  <a:pt x="5050" y="238850"/>
                </a:lnTo>
                <a:lnTo>
                  <a:pt x="19435" y="279750"/>
                </a:lnTo>
                <a:lnTo>
                  <a:pt x="42006" y="315828"/>
                </a:lnTo>
                <a:lnTo>
                  <a:pt x="71617" y="345919"/>
                </a:lnTo>
                <a:lnTo>
                  <a:pt x="107117" y="368857"/>
                </a:lnTo>
                <a:lnTo>
                  <a:pt x="147361" y="383475"/>
                </a:lnTo>
                <a:lnTo>
                  <a:pt x="191198" y="388607"/>
                </a:lnTo>
                <a:lnTo>
                  <a:pt x="235039" y="383475"/>
                </a:lnTo>
                <a:lnTo>
                  <a:pt x="275284" y="368857"/>
                </a:lnTo>
                <a:lnTo>
                  <a:pt x="310785" y="345919"/>
                </a:lnTo>
                <a:lnTo>
                  <a:pt x="340394" y="315828"/>
                </a:lnTo>
                <a:lnTo>
                  <a:pt x="362964" y="279750"/>
                </a:lnTo>
                <a:lnTo>
                  <a:pt x="377347" y="238850"/>
                </a:lnTo>
                <a:lnTo>
                  <a:pt x="382397" y="194297"/>
                </a:lnTo>
                <a:lnTo>
                  <a:pt x="377347" y="149744"/>
                </a:lnTo>
                <a:lnTo>
                  <a:pt x="362964" y="108846"/>
                </a:lnTo>
                <a:lnTo>
                  <a:pt x="340394" y="72771"/>
                </a:lnTo>
                <a:lnTo>
                  <a:pt x="310785" y="42682"/>
                </a:lnTo>
                <a:lnTo>
                  <a:pt x="275284" y="19747"/>
                </a:lnTo>
                <a:lnTo>
                  <a:pt x="235039" y="5131"/>
                </a:lnTo>
                <a:lnTo>
                  <a:pt x="191198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4">
            <a:extLst>
              <a:ext uri="{FF2B5EF4-FFF2-40B4-BE49-F238E27FC236}">
                <a16:creationId xmlns:a16="http://schemas.microsoft.com/office/drawing/2014/main" id="{BA238379-38B4-1ED0-2EBC-33F28CE277AE}"/>
              </a:ext>
            </a:extLst>
          </p:cNvPr>
          <p:cNvSpPr/>
          <p:nvPr/>
        </p:nvSpPr>
        <p:spPr>
          <a:xfrm rot="10800000">
            <a:off x="11127502" y="7012374"/>
            <a:ext cx="313382" cy="325822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41">
            <a:extLst>
              <a:ext uri="{FF2B5EF4-FFF2-40B4-BE49-F238E27FC236}">
                <a16:creationId xmlns:a16="http://schemas.microsoft.com/office/drawing/2014/main" id="{957BDDD7-B931-B769-D505-43BF2BAE0273}"/>
              </a:ext>
            </a:extLst>
          </p:cNvPr>
          <p:cNvGrpSpPr/>
          <p:nvPr userDrawn="1"/>
        </p:nvGrpSpPr>
        <p:grpSpPr>
          <a:xfrm>
            <a:off x="10681097" y="5820975"/>
            <a:ext cx="651156" cy="708550"/>
            <a:chOff x="5598848" y="1620229"/>
            <a:chExt cx="2190115" cy="2383155"/>
          </a:xfrm>
        </p:grpSpPr>
        <p:pic>
          <p:nvPicPr>
            <p:cNvPr id="6" name="object 42">
              <a:extLst>
                <a:ext uri="{FF2B5EF4-FFF2-40B4-BE49-F238E27FC236}">
                  <a16:creationId xmlns:a16="http://schemas.microsoft.com/office/drawing/2014/main" id="{B0316D10-AB7F-7247-2309-FF6E189194B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1630" y="1899091"/>
              <a:ext cx="113817" cy="115671"/>
            </a:xfrm>
            <a:prstGeom prst="rect">
              <a:avLst/>
            </a:prstGeom>
          </p:spPr>
        </p:pic>
        <p:pic>
          <p:nvPicPr>
            <p:cNvPr id="7" name="object 43">
              <a:extLst>
                <a:ext uri="{FF2B5EF4-FFF2-40B4-BE49-F238E27FC236}">
                  <a16:creationId xmlns:a16="http://schemas.microsoft.com/office/drawing/2014/main" id="{74F3DB94-6083-9227-318F-D47A76A048F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8848" y="1620229"/>
              <a:ext cx="2189904" cy="2382902"/>
            </a:xfrm>
            <a:prstGeom prst="rect">
              <a:avLst/>
            </a:prstGeom>
          </p:spPr>
        </p:pic>
        <p:pic>
          <p:nvPicPr>
            <p:cNvPr id="13" name="object 44">
              <a:extLst>
                <a:ext uri="{FF2B5EF4-FFF2-40B4-BE49-F238E27FC236}">
                  <a16:creationId xmlns:a16="http://schemas.microsoft.com/office/drawing/2014/main" id="{58167220-AAA0-C719-AE15-32888A8561F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1611" y="1669224"/>
              <a:ext cx="175945" cy="178803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A38F56F-30C0-B8AE-9A2D-75D458292098}"/>
              </a:ext>
            </a:extLst>
          </p:cNvPr>
          <p:cNvGrpSpPr/>
          <p:nvPr userDrawn="1"/>
        </p:nvGrpSpPr>
        <p:grpSpPr>
          <a:xfrm>
            <a:off x="6109850" y="-1"/>
            <a:ext cx="6097260" cy="1857721"/>
            <a:chOff x="6613002" y="0"/>
            <a:chExt cx="5573326" cy="1698088"/>
          </a:xfrm>
        </p:grpSpPr>
        <p:sp>
          <p:nvSpPr>
            <p:cNvPr id="21" name="object 3">
              <a:extLst>
                <a:ext uri="{FF2B5EF4-FFF2-40B4-BE49-F238E27FC236}">
                  <a16:creationId xmlns:a16="http://schemas.microsoft.com/office/drawing/2014/main" id="{17BFCD84-F3D5-2D67-1EF1-6EA656954F92}"/>
                </a:ext>
              </a:extLst>
            </p:cNvPr>
            <p:cNvSpPr/>
            <p:nvPr/>
          </p:nvSpPr>
          <p:spPr>
            <a:xfrm>
              <a:off x="7850787" y="1099048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251434" y="0"/>
                  </a:moveTo>
                  <a:lnTo>
                    <a:pt x="206239" y="4050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3"/>
                  </a:lnTo>
                  <a:lnTo>
                    <a:pt x="59134" y="89437"/>
                  </a:lnTo>
                  <a:lnTo>
                    <a:pt x="34328" y="124527"/>
                  </a:lnTo>
                  <a:lnTo>
                    <a:pt x="15730" y="163695"/>
                  </a:lnTo>
                  <a:lnTo>
                    <a:pt x="4051" y="206230"/>
                  </a:lnTo>
                  <a:lnTo>
                    <a:pt x="0" y="251421"/>
                  </a:lnTo>
                  <a:lnTo>
                    <a:pt x="4051" y="296617"/>
                  </a:lnTo>
                  <a:lnTo>
                    <a:pt x="15730" y="339154"/>
                  </a:lnTo>
                  <a:lnTo>
                    <a:pt x="34328" y="378325"/>
                  </a:lnTo>
                  <a:lnTo>
                    <a:pt x="59134" y="413417"/>
                  </a:lnTo>
                  <a:lnTo>
                    <a:pt x="89439" y="443721"/>
                  </a:lnTo>
                  <a:lnTo>
                    <a:pt x="124531" y="468527"/>
                  </a:lnTo>
                  <a:lnTo>
                    <a:pt x="163701" y="487125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5" y="487125"/>
                  </a:lnTo>
                  <a:lnTo>
                    <a:pt x="378334" y="468527"/>
                  </a:lnTo>
                  <a:lnTo>
                    <a:pt x="413424" y="443721"/>
                  </a:lnTo>
                  <a:lnTo>
                    <a:pt x="443726" y="413417"/>
                  </a:lnTo>
                  <a:lnTo>
                    <a:pt x="468531" y="378325"/>
                  </a:lnTo>
                  <a:lnTo>
                    <a:pt x="487127" y="339154"/>
                  </a:lnTo>
                  <a:lnTo>
                    <a:pt x="498805" y="296617"/>
                  </a:lnTo>
                  <a:lnTo>
                    <a:pt x="502856" y="251421"/>
                  </a:lnTo>
                  <a:lnTo>
                    <a:pt x="498805" y="206230"/>
                  </a:lnTo>
                  <a:lnTo>
                    <a:pt x="487127" y="163695"/>
                  </a:lnTo>
                  <a:lnTo>
                    <a:pt x="468531" y="124527"/>
                  </a:lnTo>
                  <a:lnTo>
                    <a:pt x="443726" y="89437"/>
                  </a:lnTo>
                  <a:lnTo>
                    <a:pt x="413424" y="59133"/>
                  </a:lnTo>
                  <a:lnTo>
                    <a:pt x="378334" y="34328"/>
                  </a:lnTo>
                  <a:lnTo>
                    <a:pt x="339165" y="15730"/>
                  </a:lnTo>
                  <a:lnTo>
                    <a:pt x="296629" y="4050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4">
              <a:extLst>
                <a:ext uri="{FF2B5EF4-FFF2-40B4-BE49-F238E27FC236}">
                  <a16:creationId xmlns:a16="http://schemas.microsoft.com/office/drawing/2014/main" id="{DC5B7BD2-C012-045B-C0AE-20165117D00C}"/>
                </a:ext>
              </a:extLst>
            </p:cNvPr>
            <p:cNvSpPr/>
            <p:nvPr/>
          </p:nvSpPr>
          <p:spPr>
            <a:xfrm>
              <a:off x="8748519" y="377061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251434" y="0"/>
                  </a:moveTo>
                  <a:lnTo>
                    <a:pt x="206239" y="4050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3"/>
                  </a:lnTo>
                  <a:lnTo>
                    <a:pt x="59134" y="89437"/>
                  </a:lnTo>
                  <a:lnTo>
                    <a:pt x="34328" y="124527"/>
                  </a:lnTo>
                  <a:lnTo>
                    <a:pt x="15730" y="163695"/>
                  </a:lnTo>
                  <a:lnTo>
                    <a:pt x="4051" y="206230"/>
                  </a:lnTo>
                  <a:lnTo>
                    <a:pt x="0" y="251421"/>
                  </a:lnTo>
                  <a:lnTo>
                    <a:pt x="4051" y="296617"/>
                  </a:lnTo>
                  <a:lnTo>
                    <a:pt x="15730" y="339154"/>
                  </a:lnTo>
                  <a:lnTo>
                    <a:pt x="34328" y="378325"/>
                  </a:lnTo>
                  <a:lnTo>
                    <a:pt x="59134" y="413417"/>
                  </a:lnTo>
                  <a:lnTo>
                    <a:pt x="89439" y="443721"/>
                  </a:lnTo>
                  <a:lnTo>
                    <a:pt x="124531" y="468527"/>
                  </a:lnTo>
                  <a:lnTo>
                    <a:pt x="163701" y="487125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5" y="487125"/>
                  </a:lnTo>
                  <a:lnTo>
                    <a:pt x="378334" y="468527"/>
                  </a:lnTo>
                  <a:lnTo>
                    <a:pt x="413424" y="443721"/>
                  </a:lnTo>
                  <a:lnTo>
                    <a:pt x="443726" y="413417"/>
                  </a:lnTo>
                  <a:lnTo>
                    <a:pt x="468531" y="378325"/>
                  </a:lnTo>
                  <a:lnTo>
                    <a:pt x="487127" y="339154"/>
                  </a:lnTo>
                  <a:lnTo>
                    <a:pt x="498805" y="296617"/>
                  </a:lnTo>
                  <a:lnTo>
                    <a:pt x="502856" y="251421"/>
                  </a:lnTo>
                  <a:lnTo>
                    <a:pt x="498805" y="206230"/>
                  </a:lnTo>
                  <a:lnTo>
                    <a:pt x="487127" y="163695"/>
                  </a:lnTo>
                  <a:lnTo>
                    <a:pt x="468531" y="124527"/>
                  </a:lnTo>
                  <a:lnTo>
                    <a:pt x="443726" y="89437"/>
                  </a:lnTo>
                  <a:lnTo>
                    <a:pt x="413424" y="59133"/>
                  </a:lnTo>
                  <a:lnTo>
                    <a:pt x="378334" y="34328"/>
                  </a:lnTo>
                  <a:lnTo>
                    <a:pt x="339165" y="15730"/>
                  </a:lnTo>
                  <a:lnTo>
                    <a:pt x="296629" y="4050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5">
              <a:extLst>
                <a:ext uri="{FF2B5EF4-FFF2-40B4-BE49-F238E27FC236}">
                  <a16:creationId xmlns:a16="http://schemas.microsoft.com/office/drawing/2014/main" id="{46C39FBD-DAAB-94DF-35DC-C352F1542076}"/>
                </a:ext>
              </a:extLst>
            </p:cNvPr>
            <p:cNvSpPr/>
            <p:nvPr/>
          </p:nvSpPr>
          <p:spPr>
            <a:xfrm>
              <a:off x="10402442" y="0"/>
              <a:ext cx="1783886" cy="1698088"/>
            </a:xfrm>
            <a:custGeom>
              <a:avLst/>
              <a:gdLst/>
              <a:ahLst/>
              <a:cxnLst/>
              <a:rect l="l" t="t" r="r" b="b"/>
              <a:pathLst>
                <a:path w="1967230" h="1872614">
                  <a:moveTo>
                    <a:pt x="1966964" y="0"/>
                  </a:moveTo>
                  <a:lnTo>
                    <a:pt x="258627" y="0"/>
                  </a:lnTo>
                  <a:lnTo>
                    <a:pt x="232042" y="33701"/>
                  </a:lnTo>
                  <a:lnTo>
                    <a:pt x="205436" y="70300"/>
                  </a:lnTo>
                  <a:lnTo>
                    <a:pt x="180257" y="107969"/>
                  </a:lnTo>
                  <a:lnTo>
                    <a:pt x="156547" y="146667"/>
                  </a:lnTo>
                  <a:lnTo>
                    <a:pt x="134344" y="186357"/>
                  </a:lnTo>
                  <a:lnTo>
                    <a:pt x="113689" y="226996"/>
                  </a:lnTo>
                  <a:lnTo>
                    <a:pt x="94621" y="268547"/>
                  </a:lnTo>
                  <a:lnTo>
                    <a:pt x="77180" y="310968"/>
                  </a:lnTo>
                  <a:lnTo>
                    <a:pt x="61406" y="354221"/>
                  </a:lnTo>
                  <a:lnTo>
                    <a:pt x="47339" y="398265"/>
                  </a:lnTo>
                  <a:lnTo>
                    <a:pt x="35018" y="443061"/>
                  </a:lnTo>
                  <a:lnTo>
                    <a:pt x="24484" y="488568"/>
                  </a:lnTo>
                  <a:lnTo>
                    <a:pt x="15776" y="534747"/>
                  </a:lnTo>
                  <a:lnTo>
                    <a:pt x="8933" y="581559"/>
                  </a:lnTo>
                  <a:lnTo>
                    <a:pt x="3997" y="628963"/>
                  </a:lnTo>
                  <a:lnTo>
                    <a:pt x="1005" y="676919"/>
                  </a:lnTo>
                  <a:lnTo>
                    <a:pt x="0" y="725388"/>
                  </a:lnTo>
                  <a:lnTo>
                    <a:pt x="1005" y="773857"/>
                  </a:lnTo>
                  <a:lnTo>
                    <a:pt x="3997" y="821814"/>
                  </a:lnTo>
                  <a:lnTo>
                    <a:pt x="8933" y="869218"/>
                  </a:lnTo>
                  <a:lnTo>
                    <a:pt x="15776" y="916029"/>
                  </a:lnTo>
                  <a:lnTo>
                    <a:pt x="24484" y="962208"/>
                  </a:lnTo>
                  <a:lnTo>
                    <a:pt x="35018" y="1007716"/>
                  </a:lnTo>
                  <a:lnTo>
                    <a:pt x="47339" y="1052511"/>
                  </a:lnTo>
                  <a:lnTo>
                    <a:pt x="61406" y="1096555"/>
                  </a:lnTo>
                  <a:lnTo>
                    <a:pt x="77180" y="1139808"/>
                  </a:lnTo>
                  <a:lnTo>
                    <a:pt x="94621" y="1182229"/>
                  </a:lnTo>
                  <a:lnTo>
                    <a:pt x="113689" y="1223780"/>
                  </a:lnTo>
                  <a:lnTo>
                    <a:pt x="134344" y="1264420"/>
                  </a:lnTo>
                  <a:lnTo>
                    <a:pt x="156547" y="1304109"/>
                  </a:lnTo>
                  <a:lnTo>
                    <a:pt x="180257" y="1342808"/>
                  </a:lnTo>
                  <a:lnTo>
                    <a:pt x="205436" y="1380476"/>
                  </a:lnTo>
                  <a:lnTo>
                    <a:pt x="232042" y="1417075"/>
                  </a:lnTo>
                  <a:lnTo>
                    <a:pt x="260037" y="1452564"/>
                  </a:lnTo>
                  <a:lnTo>
                    <a:pt x="289380" y="1486904"/>
                  </a:lnTo>
                  <a:lnTo>
                    <a:pt x="320032" y="1520054"/>
                  </a:lnTo>
                  <a:lnTo>
                    <a:pt x="351953" y="1551975"/>
                  </a:lnTo>
                  <a:lnTo>
                    <a:pt x="385103" y="1582627"/>
                  </a:lnTo>
                  <a:lnTo>
                    <a:pt x="419443" y="1611970"/>
                  </a:lnTo>
                  <a:lnTo>
                    <a:pt x="454932" y="1639965"/>
                  </a:lnTo>
                  <a:lnTo>
                    <a:pt x="491531" y="1666572"/>
                  </a:lnTo>
                  <a:lnTo>
                    <a:pt x="529199" y="1691750"/>
                  </a:lnTo>
                  <a:lnTo>
                    <a:pt x="567898" y="1715460"/>
                  </a:lnTo>
                  <a:lnTo>
                    <a:pt x="607588" y="1737663"/>
                  </a:lnTo>
                  <a:lnTo>
                    <a:pt x="648227" y="1758318"/>
                  </a:lnTo>
                  <a:lnTo>
                    <a:pt x="689778" y="1777386"/>
                  </a:lnTo>
                  <a:lnTo>
                    <a:pt x="732199" y="1794827"/>
                  </a:lnTo>
                  <a:lnTo>
                    <a:pt x="775452" y="1810601"/>
                  </a:lnTo>
                  <a:lnTo>
                    <a:pt x="819496" y="1824668"/>
                  </a:lnTo>
                  <a:lnTo>
                    <a:pt x="864291" y="1836989"/>
                  </a:lnTo>
                  <a:lnTo>
                    <a:pt x="909799" y="1847523"/>
                  </a:lnTo>
                  <a:lnTo>
                    <a:pt x="955978" y="1856231"/>
                  </a:lnTo>
                  <a:lnTo>
                    <a:pt x="1002790" y="1863074"/>
                  </a:lnTo>
                  <a:lnTo>
                    <a:pt x="1050193" y="1868011"/>
                  </a:lnTo>
                  <a:lnTo>
                    <a:pt x="1098150" y="1871002"/>
                  </a:lnTo>
                  <a:lnTo>
                    <a:pt x="1146619" y="1872008"/>
                  </a:lnTo>
                  <a:lnTo>
                    <a:pt x="1195088" y="1871002"/>
                  </a:lnTo>
                  <a:lnTo>
                    <a:pt x="1243045" y="1868011"/>
                  </a:lnTo>
                  <a:lnTo>
                    <a:pt x="1290448" y="1863074"/>
                  </a:lnTo>
                  <a:lnTo>
                    <a:pt x="1337260" y="1856231"/>
                  </a:lnTo>
                  <a:lnTo>
                    <a:pt x="1383439" y="1847523"/>
                  </a:lnTo>
                  <a:lnTo>
                    <a:pt x="1428947" y="1836989"/>
                  </a:lnTo>
                  <a:lnTo>
                    <a:pt x="1473742" y="1824668"/>
                  </a:lnTo>
                  <a:lnTo>
                    <a:pt x="1517786" y="1810601"/>
                  </a:lnTo>
                  <a:lnTo>
                    <a:pt x="1561039" y="1794827"/>
                  </a:lnTo>
                  <a:lnTo>
                    <a:pt x="1603460" y="1777386"/>
                  </a:lnTo>
                  <a:lnTo>
                    <a:pt x="1645011" y="1758318"/>
                  </a:lnTo>
                  <a:lnTo>
                    <a:pt x="1685650" y="1737663"/>
                  </a:lnTo>
                  <a:lnTo>
                    <a:pt x="1725340" y="1715460"/>
                  </a:lnTo>
                  <a:lnTo>
                    <a:pt x="1764039" y="1691750"/>
                  </a:lnTo>
                  <a:lnTo>
                    <a:pt x="1801707" y="1666572"/>
                  </a:lnTo>
                  <a:lnTo>
                    <a:pt x="1838306" y="1639965"/>
                  </a:lnTo>
                  <a:lnTo>
                    <a:pt x="1873795" y="1611970"/>
                  </a:lnTo>
                  <a:lnTo>
                    <a:pt x="1908135" y="1582627"/>
                  </a:lnTo>
                  <a:lnTo>
                    <a:pt x="1941285" y="1551975"/>
                  </a:lnTo>
                  <a:lnTo>
                    <a:pt x="1966964" y="1526295"/>
                  </a:lnTo>
                  <a:lnTo>
                    <a:pt x="196696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6">
              <a:extLst>
                <a:ext uri="{FF2B5EF4-FFF2-40B4-BE49-F238E27FC236}">
                  <a16:creationId xmlns:a16="http://schemas.microsoft.com/office/drawing/2014/main" id="{5658E3DE-4D80-E3F3-9EBE-7C75B09AA30F}"/>
                </a:ext>
              </a:extLst>
            </p:cNvPr>
            <p:cNvSpPr/>
            <p:nvPr/>
          </p:nvSpPr>
          <p:spPr>
            <a:xfrm>
              <a:off x="6613002" y="0"/>
              <a:ext cx="2077554" cy="995015"/>
            </a:xfrm>
            <a:custGeom>
              <a:avLst/>
              <a:gdLst/>
              <a:ahLst/>
              <a:cxnLst/>
              <a:rect l="l" t="t" r="r" b="b"/>
              <a:pathLst>
                <a:path w="2291079" h="1097280">
                  <a:moveTo>
                    <a:pt x="2291054" y="0"/>
                  </a:moveTo>
                  <a:lnTo>
                    <a:pt x="0" y="0"/>
                  </a:lnTo>
                  <a:lnTo>
                    <a:pt x="2904" y="46573"/>
                  </a:lnTo>
                  <a:lnTo>
                    <a:pt x="7841" y="93977"/>
                  </a:lnTo>
                  <a:lnTo>
                    <a:pt x="14684" y="140789"/>
                  </a:lnTo>
                  <a:lnTo>
                    <a:pt x="23392" y="186968"/>
                  </a:lnTo>
                  <a:lnTo>
                    <a:pt x="33926" y="232475"/>
                  </a:lnTo>
                  <a:lnTo>
                    <a:pt x="46247" y="277271"/>
                  </a:lnTo>
                  <a:lnTo>
                    <a:pt x="60314" y="321315"/>
                  </a:lnTo>
                  <a:lnTo>
                    <a:pt x="76088" y="364568"/>
                  </a:lnTo>
                  <a:lnTo>
                    <a:pt x="93529" y="406989"/>
                  </a:lnTo>
                  <a:lnTo>
                    <a:pt x="112597" y="448540"/>
                  </a:lnTo>
                  <a:lnTo>
                    <a:pt x="133252" y="489179"/>
                  </a:lnTo>
                  <a:lnTo>
                    <a:pt x="155455" y="528868"/>
                  </a:lnTo>
                  <a:lnTo>
                    <a:pt x="179165" y="567567"/>
                  </a:lnTo>
                  <a:lnTo>
                    <a:pt x="204343" y="605236"/>
                  </a:lnTo>
                  <a:lnTo>
                    <a:pt x="230950" y="641835"/>
                  </a:lnTo>
                  <a:lnTo>
                    <a:pt x="258945" y="677324"/>
                  </a:lnTo>
                  <a:lnTo>
                    <a:pt x="288288" y="711663"/>
                  </a:lnTo>
                  <a:lnTo>
                    <a:pt x="318940" y="744813"/>
                  </a:lnTo>
                  <a:lnTo>
                    <a:pt x="350861" y="776734"/>
                  </a:lnTo>
                  <a:lnTo>
                    <a:pt x="384011" y="807387"/>
                  </a:lnTo>
                  <a:lnTo>
                    <a:pt x="418351" y="836730"/>
                  </a:lnTo>
                  <a:lnTo>
                    <a:pt x="453840" y="864725"/>
                  </a:lnTo>
                  <a:lnTo>
                    <a:pt x="490439" y="891331"/>
                  </a:lnTo>
                  <a:lnTo>
                    <a:pt x="528107" y="916510"/>
                  </a:lnTo>
                  <a:lnTo>
                    <a:pt x="566806" y="940220"/>
                  </a:lnTo>
                  <a:lnTo>
                    <a:pt x="606495" y="962423"/>
                  </a:lnTo>
                  <a:lnTo>
                    <a:pt x="647135" y="983078"/>
                  </a:lnTo>
                  <a:lnTo>
                    <a:pt x="688686" y="1002146"/>
                  </a:lnTo>
                  <a:lnTo>
                    <a:pt x="731107" y="1019587"/>
                  </a:lnTo>
                  <a:lnTo>
                    <a:pt x="774360" y="1035361"/>
                  </a:lnTo>
                  <a:lnTo>
                    <a:pt x="818404" y="1049428"/>
                  </a:lnTo>
                  <a:lnTo>
                    <a:pt x="863199" y="1061748"/>
                  </a:lnTo>
                  <a:lnTo>
                    <a:pt x="908707" y="1072283"/>
                  </a:lnTo>
                  <a:lnTo>
                    <a:pt x="954886" y="1080991"/>
                  </a:lnTo>
                  <a:lnTo>
                    <a:pt x="1001697" y="1087834"/>
                  </a:lnTo>
                  <a:lnTo>
                    <a:pt x="1049101" y="1092770"/>
                  </a:lnTo>
                  <a:lnTo>
                    <a:pt x="1097058" y="1095761"/>
                  </a:lnTo>
                  <a:lnTo>
                    <a:pt x="1145527" y="1096767"/>
                  </a:lnTo>
                  <a:lnTo>
                    <a:pt x="1193996" y="1095761"/>
                  </a:lnTo>
                  <a:lnTo>
                    <a:pt x="1241952" y="1092770"/>
                  </a:lnTo>
                  <a:lnTo>
                    <a:pt x="1289356" y="1087834"/>
                  </a:lnTo>
                  <a:lnTo>
                    <a:pt x="1336168" y="1080991"/>
                  </a:lnTo>
                  <a:lnTo>
                    <a:pt x="1382347" y="1072283"/>
                  </a:lnTo>
                  <a:lnTo>
                    <a:pt x="1427854" y="1061748"/>
                  </a:lnTo>
                  <a:lnTo>
                    <a:pt x="1472650" y="1049428"/>
                  </a:lnTo>
                  <a:lnTo>
                    <a:pt x="1516694" y="1035361"/>
                  </a:lnTo>
                  <a:lnTo>
                    <a:pt x="1559947" y="1019587"/>
                  </a:lnTo>
                  <a:lnTo>
                    <a:pt x="1602368" y="1002146"/>
                  </a:lnTo>
                  <a:lnTo>
                    <a:pt x="1643919" y="983078"/>
                  </a:lnTo>
                  <a:lnTo>
                    <a:pt x="1684558" y="962423"/>
                  </a:lnTo>
                  <a:lnTo>
                    <a:pt x="1724248" y="940220"/>
                  </a:lnTo>
                  <a:lnTo>
                    <a:pt x="1762946" y="916510"/>
                  </a:lnTo>
                  <a:lnTo>
                    <a:pt x="1800615" y="891331"/>
                  </a:lnTo>
                  <a:lnTo>
                    <a:pt x="1837214" y="864725"/>
                  </a:lnTo>
                  <a:lnTo>
                    <a:pt x="1872703" y="836730"/>
                  </a:lnTo>
                  <a:lnTo>
                    <a:pt x="1907042" y="807387"/>
                  </a:lnTo>
                  <a:lnTo>
                    <a:pt x="1940193" y="776734"/>
                  </a:lnTo>
                  <a:lnTo>
                    <a:pt x="1972114" y="744813"/>
                  </a:lnTo>
                  <a:lnTo>
                    <a:pt x="2002766" y="711663"/>
                  </a:lnTo>
                  <a:lnTo>
                    <a:pt x="2032109" y="677324"/>
                  </a:lnTo>
                  <a:lnTo>
                    <a:pt x="2060104" y="641835"/>
                  </a:lnTo>
                  <a:lnTo>
                    <a:pt x="2086710" y="605236"/>
                  </a:lnTo>
                  <a:lnTo>
                    <a:pt x="2111889" y="567567"/>
                  </a:lnTo>
                  <a:lnTo>
                    <a:pt x="2135599" y="528868"/>
                  </a:lnTo>
                  <a:lnTo>
                    <a:pt x="2157802" y="489179"/>
                  </a:lnTo>
                  <a:lnTo>
                    <a:pt x="2178457" y="448540"/>
                  </a:lnTo>
                  <a:lnTo>
                    <a:pt x="2197525" y="406989"/>
                  </a:lnTo>
                  <a:lnTo>
                    <a:pt x="2214966" y="364568"/>
                  </a:lnTo>
                  <a:lnTo>
                    <a:pt x="2230740" y="321315"/>
                  </a:lnTo>
                  <a:lnTo>
                    <a:pt x="2244807" y="277271"/>
                  </a:lnTo>
                  <a:lnTo>
                    <a:pt x="2257128" y="232475"/>
                  </a:lnTo>
                  <a:lnTo>
                    <a:pt x="2267662" y="186968"/>
                  </a:lnTo>
                  <a:lnTo>
                    <a:pt x="2276370" y="140789"/>
                  </a:lnTo>
                  <a:lnTo>
                    <a:pt x="2283213" y="93977"/>
                  </a:lnTo>
                  <a:lnTo>
                    <a:pt x="2288149" y="46573"/>
                  </a:lnTo>
                  <a:lnTo>
                    <a:pt x="229105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7">
              <a:extLst>
                <a:ext uri="{FF2B5EF4-FFF2-40B4-BE49-F238E27FC236}">
                  <a16:creationId xmlns:a16="http://schemas.microsoft.com/office/drawing/2014/main" id="{591B4FBF-72FE-5A76-77F5-9B370934F24C}"/>
                </a:ext>
              </a:extLst>
            </p:cNvPr>
            <p:cNvSpPr/>
            <p:nvPr/>
          </p:nvSpPr>
          <p:spPr>
            <a:xfrm>
              <a:off x="9031060" y="1"/>
              <a:ext cx="1214402" cy="285030"/>
            </a:xfrm>
            <a:custGeom>
              <a:avLst/>
              <a:gdLst/>
              <a:ahLst/>
              <a:cxnLst/>
              <a:rect l="l" t="t" r="r" b="b"/>
              <a:pathLst>
                <a:path w="1339215" h="314325">
                  <a:moveTo>
                    <a:pt x="1338888" y="0"/>
                  </a:moveTo>
                  <a:lnTo>
                    <a:pt x="0" y="0"/>
                  </a:lnTo>
                  <a:lnTo>
                    <a:pt x="22830" y="26611"/>
                  </a:lnTo>
                  <a:lnTo>
                    <a:pt x="53542" y="58927"/>
                  </a:lnTo>
                  <a:lnTo>
                    <a:pt x="85857" y="89639"/>
                  </a:lnTo>
                  <a:lnTo>
                    <a:pt x="119709" y="118680"/>
                  </a:lnTo>
                  <a:lnTo>
                    <a:pt x="155032" y="145986"/>
                  </a:lnTo>
                  <a:lnTo>
                    <a:pt x="191759" y="171489"/>
                  </a:lnTo>
                  <a:lnTo>
                    <a:pt x="229825" y="195122"/>
                  </a:lnTo>
                  <a:lnTo>
                    <a:pt x="269161" y="216820"/>
                  </a:lnTo>
                  <a:lnTo>
                    <a:pt x="309703" y="236516"/>
                  </a:lnTo>
                  <a:lnTo>
                    <a:pt x="351383" y="254144"/>
                  </a:lnTo>
                  <a:lnTo>
                    <a:pt x="394135" y="269636"/>
                  </a:lnTo>
                  <a:lnTo>
                    <a:pt x="437893" y="282928"/>
                  </a:lnTo>
                  <a:lnTo>
                    <a:pt x="482590" y="293951"/>
                  </a:lnTo>
                  <a:lnTo>
                    <a:pt x="528160" y="302641"/>
                  </a:lnTo>
                  <a:lnTo>
                    <a:pt x="574537" y="308930"/>
                  </a:lnTo>
                  <a:lnTo>
                    <a:pt x="621654" y="312752"/>
                  </a:lnTo>
                  <a:lnTo>
                    <a:pt x="669444" y="314041"/>
                  </a:lnTo>
                  <a:lnTo>
                    <a:pt x="717234" y="312752"/>
                  </a:lnTo>
                  <a:lnTo>
                    <a:pt x="764351" y="308930"/>
                  </a:lnTo>
                  <a:lnTo>
                    <a:pt x="810728" y="302641"/>
                  </a:lnTo>
                  <a:lnTo>
                    <a:pt x="856298" y="293951"/>
                  </a:lnTo>
                  <a:lnTo>
                    <a:pt x="900995" y="282928"/>
                  </a:lnTo>
                  <a:lnTo>
                    <a:pt x="944753" y="269636"/>
                  </a:lnTo>
                  <a:lnTo>
                    <a:pt x="987505" y="254144"/>
                  </a:lnTo>
                  <a:lnTo>
                    <a:pt x="1029185" y="236516"/>
                  </a:lnTo>
                  <a:lnTo>
                    <a:pt x="1069727" y="216820"/>
                  </a:lnTo>
                  <a:lnTo>
                    <a:pt x="1109063" y="195122"/>
                  </a:lnTo>
                  <a:lnTo>
                    <a:pt x="1147129" y="171489"/>
                  </a:lnTo>
                  <a:lnTo>
                    <a:pt x="1183856" y="145986"/>
                  </a:lnTo>
                  <a:lnTo>
                    <a:pt x="1219179" y="118680"/>
                  </a:lnTo>
                  <a:lnTo>
                    <a:pt x="1253031" y="89639"/>
                  </a:lnTo>
                  <a:lnTo>
                    <a:pt x="1285346" y="58927"/>
                  </a:lnTo>
                  <a:lnTo>
                    <a:pt x="1316058" y="26611"/>
                  </a:lnTo>
                  <a:lnTo>
                    <a:pt x="1338888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A151A684-DA1D-804F-5426-4B4A7A6B4C86}"/>
                </a:ext>
              </a:extLst>
            </p:cNvPr>
            <p:cNvSpPr/>
            <p:nvPr/>
          </p:nvSpPr>
          <p:spPr>
            <a:xfrm>
              <a:off x="9389760" y="472058"/>
              <a:ext cx="726683" cy="726683"/>
            </a:xfrm>
            <a:custGeom>
              <a:avLst/>
              <a:gdLst/>
              <a:ahLst/>
              <a:cxnLst/>
              <a:rect l="l" t="t" r="r" b="b"/>
              <a:pathLst>
                <a:path w="801370" h="801369">
                  <a:moveTo>
                    <a:pt x="400672" y="0"/>
                  </a:moveTo>
                  <a:lnTo>
                    <a:pt x="353945" y="2695"/>
                  </a:lnTo>
                  <a:lnTo>
                    <a:pt x="308801" y="10582"/>
                  </a:lnTo>
                  <a:lnTo>
                    <a:pt x="265542" y="23358"/>
                  </a:lnTo>
                  <a:lnTo>
                    <a:pt x="224466" y="40724"/>
                  </a:lnTo>
                  <a:lnTo>
                    <a:pt x="185876" y="62379"/>
                  </a:lnTo>
                  <a:lnTo>
                    <a:pt x="150072" y="88023"/>
                  </a:lnTo>
                  <a:lnTo>
                    <a:pt x="117354" y="117354"/>
                  </a:lnTo>
                  <a:lnTo>
                    <a:pt x="88023" y="150072"/>
                  </a:lnTo>
                  <a:lnTo>
                    <a:pt x="62379" y="185876"/>
                  </a:lnTo>
                  <a:lnTo>
                    <a:pt x="40724" y="224466"/>
                  </a:lnTo>
                  <a:lnTo>
                    <a:pt x="23358" y="265542"/>
                  </a:lnTo>
                  <a:lnTo>
                    <a:pt x="10582" y="308801"/>
                  </a:lnTo>
                  <a:lnTo>
                    <a:pt x="2695" y="353945"/>
                  </a:lnTo>
                  <a:lnTo>
                    <a:pt x="0" y="400672"/>
                  </a:lnTo>
                  <a:lnTo>
                    <a:pt x="2695" y="447396"/>
                  </a:lnTo>
                  <a:lnTo>
                    <a:pt x="10582" y="492537"/>
                  </a:lnTo>
                  <a:lnTo>
                    <a:pt x="23358" y="535795"/>
                  </a:lnTo>
                  <a:lnTo>
                    <a:pt x="40724" y="576869"/>
                  </a:lnTo>
                  <a:lnTo>
                    <a:pt x="62379" y="615458"/>
                  </a:lnTo>
                  <a:lnTo>
                    <a:pt x="88023" y="651261"/>
                  </a:lnTo>
                  <a:lnTo>
                    <a:pt x="117354" y="683979"/>
                  </a:lnTo>
                  <a:lnTo>
                    <a:pt x="150072" y="713309"/>
                  </a:lnTo>
                  <a:lnTo>
                    <a:pt x="185876" y="738952"/>
                  </a:lnTo>
                  <a:lnTo>
                    <a:pt x="224466" y="760607"/>
                  </a:lnTo>
                  <a:lnTo>
                    <a:pt x="265542" y="777973"/>
                  </a:lnTo>
                  <a:lnTo>
                    <a:pt x="308801" y="790749"/>
                  </a:lnTo>
                  <a:lnTo>
                    <a:pt x="353945" y="798636"/>
                  </a:lnTo>
                  <a:lnTo>
                    <a:pt x="400672" y="801331"/>
                  </a:lnTo>
                  <a:lnTo>
                    <a:pt x="447399" y="798636"/>
                  </a:lnTo>
                  <a:lnTo>
                    <a:pt x="492542" y="790749"/>
                  </a:lnTo>
                  <a:lnTo>
                    <a:pt x="535802" y="777973"/>
                  </a:lnTo>
                  <a:lnTo>
                    <a:pt x="576877" y="760607"/>
                  </a:lnTo>
                  <a:lnTo>
                    <a:pt x="615467" y="738952"/>
                  </a:lnTo>
                  <a:lnTo>
                    <a:pt x="651272" y="713309"/>
                  </a:lnTo>
                  <a:lnTo>
                    <a:pt x="683990" y="683979"/>
                  </a:lnTo>
                  <a:lnTo>
                    <a:pt x="713321" y="651261"/>
                  </a:lnTo>
                  <a:lnTo>
                    <a:pt x="738964" y="615458"/>
                  </a:lnTo>
                  <a:lnTo>
                    <a:pt x="760619" y="576869"/>
                  </a:lnTo>
                  <a:lnTo>
                    <a:pt x="777985" y="535795"/>
                  </a:lnTo>
                  <a:lnTo>
                    <a:pt x="790762" y="492537"/>
                  </a:lnTo>
                  <a:lnTo>
                    <a:pt x="798648" y="447396"/>
                  </a:lnTo>
                  <a:lnTo>
                    <a:pt x="801344" y="400672"/>
                  </a:lnTo>
                  <a:lnTo>
                    <a:pt x="798648" y="353945"/>
                  </a:lnTo>
                  <a:lnTo>
                    <a:pt x="790762" y="308801"/>
                  </a:lnTo>
                  <a:lnTo>
                    <a:pt x="777985" y="265542"/>
                  </a:lnTo>
                  <a:lnTo>
                    <a:pt x="760619" y="224466"/>
                  </a:lnTo>
                  <a:lnTo>
                    <a:pt x="738964" y="185876"/>
                  </a:lnTo>
                  <a:lnTo>
                    <a:pt x="713321" y="150072"/>
                  </a:lnTo>
                  <a:lnTo>
                    <a:pt x="683990" y="117354"/>
                  </a:lnTo>
                  <a:lnTo>
                    <a:pt x="651272" y="88023"/>
                  </a:lnTo>
                  <a:lnTo>
                    <a:pt x="615467" y="62379"/>
                  </a:lnTo>
                  <a:lnTo>
                    <a:pt x="576877" y="40724"/>
                  </a:lnTo>
                  <a:lnTo>
                    <a:pt x="535802" y="23358"/>
                  </a:lnTo>
                  <a:lnTo>
                    <a:pt x="492542" y="10582"/>
                  </a:lnTo>
                  <a:lnTo>
                    <a:pt x="447399" y="2695"/>
                  </a:lnTo>
                  <a:lnTo>
                    <a:pt x="400672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7467FD7-B03A-A783-6DAD-BFE1F429ED7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-1249137" y="-881221"/>
            <a:ext cx="7293907" cy="7195979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C0E5294-F5B4-77CF-A37F-AB562DD1B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3724" y="2661920"/>
            <a:ext cx="5634596" cy="307848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39FECD-897F-06F3-56D7-FC72D58F9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8881" y="1615440"/>
            <a:ext cx="5709919" cy="907098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77500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 userDrawn="1"/>
        </p:nvSpPr>
        <p:spPr>
          <a:xfrm>
            <a:off x="-121920" y="-4957"/>
            <a:ext cx="1231976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33" name="object 13">
            <a:extLst>
              <a:ext uri="{FF2B5EF4-FFF2-40B4-BE49-F238E27FC236}">
                <a16:creationId xmlns:a16="http://schemas.microsoft.com/office/drawing/2014/main" id="{A0C82D7B-43A0-E7DA-A947-D2D94D26026C}"/>
              </a:ext>
            </a:extLst>
          </p:cNvPr>
          <p:cNvSpPr/>
          <p:nvPr/>
        </p:nvSpPr>
        <p:spPr>
          <a:xfrm rot="10800000">
            <a:off x="11287374" y="7555196"/>
            <a:ext cx="371988" cy="386441"/>
          </a:xfrm>
          <a:custGeom>
            <a:avLst/>
            <a:gdLst/>
            <a:ahLst/>
            <a:cxnLst/>
            <a:rect l="l" t="t" r="r" b="b"/>
            <a:pathLst>
              <a:path w="382905" h="388619">
                <a:moveTo>
                  <a:pt x="191198" y="0"/>
                </a:moveTo>
                <a:lnTo>
                  <a:pt x="147361" y="5131"/>
                </a:lnTo>
                <a:lnTo>
                  <a:pt x="107117" y="19747"/>
                </a:lnTo>
                <a:lnTo>
                  <a:pt x="71617" y="42682"/>
                </a:lnTo>
                <a:lnTo>
                  <a:pt x="42006" y="72771"/>
                </a:lnTo>
                <a:lnTo>
                  <a:pt x="19435" y="108846"/>
                </a:lnTo>
                <a:lnTo>
                  <a:pt x="5050" y="149744"/>
                </a:lnTo>
                <a:lnTo>
                  <a:pt x="0" y="194297"/>
                </a:lnTo>
                <a:lnTo>
                  <a:pt x="5050" y="238850"/>
                </a:lnTo>
                <a:lnTo>
                  <a:pt x="19435" y="279750"/>
                </a:lnTo>
                <a:lnTo>
                  <a:pt x="42006" y="315828"/>
                </a:lnTo>
                <a:lnTo>
                  <a:pt x="71617" y="345919"/>
                </a:lnTo>
                <a:lnTo>
                  <a:pt x="107117" y="368857"/>
                </a:lnTo>
                <a:lnTo>
                  <a:pt x="147361" y="383475"/>
                </a:lnTo>
                <a:lnTo>
                  <a:pt x="191198" y="388607"/>
                </a:lnTo>
                <a:lnTo>
                  <a:pt x="235039" y="383475"/>
                </a:lnTo>
                <a:lnTo>
                  <a:pt x="275284" y="368857"/>
                </a:lnTo>
                <a:lnTo>
                  <a:pt x="310785" y="345919"/>
                </a:lnTo>
                <a:lnTo>
                  <a:pt x="340394" y="315828"/>
                </a:lnTo>
                <a:lnTo>
                  <a:pt x="362964" y="279750"/>
                </a:lnTo>
                <a:lnTo>
                  <a:pt x="377347" y="238850"/>
                </a:lnTo>
                <a:lnTo>
                  <a:pt x="382397" y="194297"/>
                </a:lnTo>
                <a:lnTo>
                  <a:pt x="377347" y="149744"/>
                </a:lnTo>
                <a:lnTo>
                  <a:pt x="362964" y="108846"/>
                </a:lnTo>
                <a:lnTo>
                  <a:pt x="340394" y="72771"/>
                </a:lnTo>
                <a:lnTo>
                  <a:pt x="310785" y="42682"/>
                </a:lnTo>
                <a:lnTo>
                  <a:pt x="275284" y="19747"/>
                </a:lnTo>
                <a:lnTo>
                  <a:pt x="235039" y="5131"/>
                </a:lnTo>
                <a:lnTo>
                  <a:pt x="191198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4">
            <a:extLst>
              <a:ext uri="{FF2B5EF4-FFF2-40B4-BE49-F238E27FC236}">
                <a16:creationId xmlns:a16="http://schemas.microsoft.com/office/drawing/2014/main" id="{BA238379-38B4-1ED0-2EBC-33F28CE277AE}"/>
              </a:ext>
            </a:extLst>
          </p:cNvPr>
          <p:cNvSpPr/>
          <p:nvPr/>
        </p:nvSpPr>
        <p:spPr>
          <a:xfrm rot="10800000">
            <a:off x="11127502" y="7012374"/>
            <a:ext cx="313382" cy="325822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735724" y="6114954"/>
            <a:ext cx="4929352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D4B2F3-8059-DBA5-4D44-29894B41DAB0}"/>
              </a:ext>
            </a:extLst>
          </p:cNvPr>
          <p:cNvGrpSpPr/>
          <p:nvPr userDrawn="1"/>
        </p:nvGrpSpPr>
        <p:grpSpPr>
          <a:xfrm>
            <a:off x="-121920" y="-389572"/>
            <a:ext cx="5429576" cy="1714213"/>
            <a:chOff x="9598" y="0"/>
            <a:chExt cx="5429576" cy="1714213"/>
          </a:xfrm>
        </p:grpSpPr>
        <p:sp>
          <p:nvSpPr>
            <p:cNvPr id="4" name="object 3">
              <a:extLst>
                <a:ext uri="{FF2B5EF4-FFF2-40B4-BE49-F238E27FC236}">
                  <a16:creationId xmlns:a16="http://schemas.microsoft.com/office/drawing/2014/main" id="{E252FAA9-4B96-7A6B-6755-5360E5145F52}"/>
                </a:ext>
              </a:extLst>
            </p:cNvPr>
            <p:cNvSpPr/>
            <p:nvPr/>
          </p:nvSpPr>
          <p:spPr>
            <a:xfrm>
              <a:off x="807663" y="1115370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19" h="502919">
                  <a:moveTo>
                    <a:pt x="251434" y="0"/>
                  </a:moveTo>
                  <a:lnTo>
                    <a:pt x="206239" y="4050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3"/>
                  </a:lnTo>
                  <a:lnTo>
                    <a:pt x="59134" y="89437"/>
                  </a:lnTo>
                  <a:lnTo>
                    <a:pt x="34328" y="124527"/>
                  </a:lnTo>
                  <a:lnTo>
                    <a:pt x="15730" y="163695"/>
                  </a:lnTo>
                  <a:lnTo>
                    <a:pt x="4051" y="206230"/>
                  </a:lnTo>
                  <a:lnTo>
                    <a:pt x="0" y="251421"/>
                  </a:lnTo>
                  <a:lnTo>
                    <a:pt x="4051" y="296617"/>
                  </a:lnTo>
                  <a:lnTo>
                    <a:pt x="15730" y="339154"/>
                  </a:lnTo>
                  <a:lnTo>
                    <a:pt x="34328" y="378325"/>
                  </a:lnTo>
                  <a:lnTo>
                    <a:pt x="59134" y="413417"/>
                  </a:lnTo>
                  <a:lnTo>
                    <a:pt x="89439" y="443721"/>
                  </a:lnTo>
                  <a:lnTo>
                    <a:pt x="124531" y="468527"/>
                  </a:lnTo>
                  <a:lnTo>
                    <a:pt x="163701" y="487125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7" y="487125"/>
                  </a:lnTo>
                  <a:lnTo>
                    <a:pt x="378337" y="468527"/>
                  </a:lnTo>
                  <a:lnTo>
                    <a:pt x="413430" y="443721"/>
                  </a:lnTo>
                  <a:lnTo>
                    <a:pt x="443734" y="413417"/>
                  </a:lnTo>
                  <a:lnTo>
                    <a:pt x="468540" y="378325"/>
                  </a:lnTo>
                  <a:lnTo>
                    <a:pt x="487138" y="339154"/>
                  </a:lnTo>
                  <a:lnTo>
                    <a:pt x="498818" y="296617"/>
                  </a:lnTo>
                  <a:lnTo>
                    <a:pt x="502869" y="251421"/>
                  </a:lnTo>
                  <a:lnTo>
                    <a:pt x="498818" y="206230"/>
                  </a:lnTo>
                  <a:lnTo>
                    <a:pt x="487138" y="163695"/>
                  </a:lnTo>
                  <a:lnTo>
                    <a:pt x="468540" y="124527"/>
                  </a:lnTo>
                  <a:lnTo>
                    <a:pt x="443734" y="89437"/>
                  </a:lnTo>
                  <a:lnTo>
                    <a:pt x="413430" y="59133"/>
                  </a:lnTo>
                  <a:lnTo>
                    <a:pt x="378337" y="34328"/>
                  </a:lnTo>
                  <a:lnTo>
                    <a:pt x="339167" y="15730"/>
                  </a:lnTo>
                  <a:lnTo>
                    <a:pt x="296629" y="4050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56DD7027-7ED1-92CB-BE49-E54EC1CD9B2F}"/>
                </a:ext>
              </a:extLst>
            </p:cNvPr>
            <p:cNvSpPr/>
            <p:nvPr/>
          </p:nvSpPr>
          <p:spPr>
            <a:xfrm>
              <a:off x="1705395" y="393384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19" h="502919">
                  <a:moveTo>
                    <a:pt x="251434" y="0"/>
                  </a:moveTo>
                  <a:lnTo>
                    <a:pt x="206239" y="4050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3"/>
                  </a:lnTo>
                  <a:lnTo>
                    <a:pt x="59134" y="89437"/>
                  </a:lnTo>
                  <a:lnTo>
                    <a:pt x="34328" y="124527"/>
                  </a:lnTo>
                  <a:lnTo>
                    <a:pt x="15730" y="163695"/>
                  </a:lnTo>
                  <a:lnTo>
                    <a:pt x="4051" y="206230"/>
                  </a:lnTo>
                  <a:lnTo>
                    <a:pt x="0" y="251421"/>
                  </a:lnTo>
                  <a:lnTo>
                    <a:pt x="4051" y="296617"/>
                  </a:lnTo>
                  <a:lnTo>
                    <a:pt x="15730" y="339154"/>
                  </a:lnTo>
                  <a:lnTo>
                    <a:pt x="34328" y="378325"/>
                  </a:lnTo>
                  <a:lnTo>
                    <a:pt x="59134" y="413417"/>
                  </a:lnTo>
                  <a:lnTo>
                    <a:pt x="89439" y="443721"/>
                  </a:lnTo>
                  <a:lnTo>
                    <a:pt x="124531" y="468527"/>
                  </a:lnTo>
                  <a:lnTo>
                    <a:pt x="163701" y="487125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7" y="487125"/>
                  </a:lnTo>
                  <a:lnTo>
                    <a:pt x="378337" y="468527"/>
                  </a:lnTo>
                  <a:lnTo>
                    <a:pt x="413430" y="443721"/>
                  </a:lnTo>
                  <a:lnTo>
                    <a:pt x="443734" y="413417"/>
                  </a:lnTo>
                  <a:lnTo>
                    <a:pt x="468540" y="378325"/>
                  </a:lnTo>
                  <a:lnTo>
                    <a:pt x="487138" y="339154"/>
                  </a:lnTo>
                  <a:lnTo>
                    <a:pt x="498818" y="296617"/>
                  </a:lnTo>
                  <a:lnTo>
                    <a:pt x="502869" y="251421"/>
                  </a:lnTo>
                  <a:lnTo>
                    <a:pt x="498818" y="206230"/>
                  </a:lnTo>
                  <a:lnTo>
                    <a:pt x="487138" y="163695"/>
                  </a:lnTo>
                  <a:lnTo>
                    <a:pt x="468540" y="124527"/>
                  </a:lnTo>
                  <a:lnTo>
                    <a:pt x="443734" y="89437"/>
                  </a:lnTo>
                  <a:lnTo>
                    <a:pt x="413430" y="59133"/>
                  </a:lnTo>
                  <a:lnTo>
                    <a:pt x="378337" y="34328"/>
                  </a:lnTo>
                  <a:lnTo>
                    <a:pt x="339167" y="15730"/>
                  </a:lnTo>
                  <a:lnTo>
                    <a:pt x="296629" y="4050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574E6B3C-9B13-98CF-F82C-2B284F58AF9D}"/>
                </a:ext>
              </a:extLst>
            </p:cNvPr>
            <p:cNvSpPr/>
            <p:nvPr/>
          </p:nvSpPr>
          <p:spPr>
            <a:xfrm>
              <a:off x="3359317" y="1"/>
              <a:ext cx="2079857" cy="1714212"/>
            </a:xfrm>
            <a:custGeom>
              <a:avLst/>
              <a:gdLst/>
              <a:ahLst/>
              <a:cxnLst/>
              <a:rect l="l" t="t" r="r" b="b"/>
              <a:pathLst>
                <a:path w="2293620" h="1890395">
                  <a:moveTo>
                    <a:pt x="2019352" y="0"/>
                  </a:moveTo>
                  <a:lnTo>
                    <a:pt x="273886" y="0"/>
                  </a:lnTo>
                  <a:lnTo>
                    <a:pt x="260037" y="16206"/>
                  </a:lnTo>
                  <a:lnTo>
                    <a:pt x="232042" y="51695"/>
                  </a:lnTo>
                  <a:lnTo>
                    <a:pt x="205436" y="88294"/>
                  </a:lnTo>
                  <a:lnTo>
                    <a:pt x="180257" y="125963"/>
                  </a:lnTo>
                  <a:lnTo>
                    <a:pt x="156547" y="164662"/>
                  </a:lnTo>
                  <a:lnTo>
                    <a:pt x="134344" y="204351"/>
                  </a:lnTo>
                  <a:lnTo>
                    <a:pt x="113689" y="244991"/>
                  </a:lnTo>
                  <a:lnTo>
                    <a:pt x="94621" y="286541"/>
                  </a:lnTo>
                  <a:lnTo>
                    <a:pt x="77180" y="328963"/>
                  </a:lnTo>
                  <a:lnTo>
                    <a:pt x="61406" y="372215"/>
                  </a:lnTo>
                  <a:lnTo>
                    <a:pt x="47339" y="416259"/>
                  </a:lnTo>
                  <a:lnTo>
                    <a:pt x="35018" y="461055"/>
                  </a:lnTo>
                  <a:lnTo>
                    <a:pt x="24484" y="506562"/>
                  </a:lnTo>
                  <a:lnTo>
                    <a:pt x="15776" y="552741"/>
                  </a:lnTo>
                  <a:lnTo>
                    <a:pt x="8933" y="599553"/>
                  </a:lnTo>
                  <a:lnTo>
                    <a:pt x="3997" y="646957"/>
                  </a:lnTo>
                  <a:lnTo>
                    <a:pt x="1005" y="694913"/>
                  </a:lnTo>
                  <a:lnTo>
                    <a:pt x="0" y="743382"/>
                  </a:lnTo>
                  <a:lnTo>
                    <a:pt x="1005" y="791852"/>
                  </a:lnTo>
                  <a:lnTo>
                    <a:pt x="3997" y="839808"/>
                  </a:lnTo>
                  <a:lnTo>
                    <a:pt x="8933" y="887212"/>
                  </a:lnTo>
                  <a:lnTo>
                    <a:pt x="15776" y="934023"/>
                  </a:lnTo>
                  <a:lnTo>
                    <a:pt x="24484" y="980203"/>
                  </a:lnTo>
                  <a:lnTo>
                    <a:pt x="35018" y="1025710"/>
                  </a:lnTo>
                  <a:lnTo>
                    <a:pt x="47339" y="1070505"/>
                  </a:lnTo>
                  <a:lnTo>
                    <a:pt x="61406" y="1114549"/>
                  </a:lnTo>
                  <a:lnTo>
                    <a:pt x="77180" y="1157802"/>
                  </a:lnTo>
                  <a:lnTo>
                    <a:pt x="94621" y="1200224"/>
                  </a:lnTo>
                  <a:lnTo>
                    <a:pt x="113689" y="1241774"/>
                  </a:lnTo>
                  <a:lnTo>
                    <a:pt x="134344" y="1282414"/>
                  </a:lnTo>
                  <a:lnTo>
                    <a:pt x="156547" y="1322103"/>
                  </a:lnTo>
                  <a:lnTo>
                    <a:pt x="180257" y="1360802"/>
                  </a:lnTo>
                  <a:lnTo>
                    <a:pt x="205436" y="1398471"/>
                  </a:lnTo>
                  <a:lnTo>
                    <a:pt x="232042" y="1435069"/>
                  </a:lnTo>
                  <a:lnTo>
                    <a:pt x="260037" y="1470558"/>
                  </a:lnTo>
                  <a:lnTo>
                    <a:pt x="289380" y="1504898"/>
                  </a:lnTo>
                  <a:lnTo>
                    <a:pt x="320032" y="1538048"/>
                  </a:lnTo>
                  <a:lnTo>
                    <a:pt x="351953" y="1569969"/>
                  </a:lnTo>
                  <a:lnTo>
                    <a:pt x="385103" y="1600621"/>
                  </a:lnTo>
                  <a:lnTo>
                    <a:pt x="419443" y="1629964"/>
                  </a:lnTo>
                  <a:lnTo>
                    <a:pt x="454932" y="1657959"/>
                  </a:lnTo>
                  <a:lnTo>
                    <a:pt x="491531" y="1684566"/>
                  </a:lnTo>
                  <a:lnTo>
                    <a:pt x="529199" y="1709744"/>
                  </a:lnTo>
                  <a:lnTo>
                    <a:pt x="567898" y="1733455"/>
                  </a:lnTo>
                  <a:lnTo>
                    <a:pt x="607588" y="1755657"/>
                  </a:lnTo>
                  <a:lnTo>
                    <a:pt x="648227" y="1776313"/>
                  </a:lnTo>
                  <a:lnTo>
                    <a:pt x="689778" y="1795380"/>
                  </a:lnTo>
                  <a:lnTo>
                    <a:pt x="732199" y="1812821"/>
                  </a:lnTo>
                  <a:lnTo>
                    <a:pt x="775452" y="1828595"/>
                  </a:lnTo>
                  <a:lnTo>
                    <a:pt x="819496" y="1842662"/>
                  </a:lnTo>
                  <a:lnTo>
                    <a:pt x="864291" y="1854983"/>
                  </a:lnTo>
                  <a:lnTo>
                    <a:pt x="909799" y="1865517"/>
                  </a:lnTo>
                  <a:lnTo>
                    <a:pt x="955978" y="1874226"/>
                  </a:lnTo>
                  <a:lnTo>
                    <a:pt x="1002790" y="1881068"/>
                  </a:lnTo>
                  <a:lnTo>
                    <a:pt x="1050193" y="1886005"/>
                  </a:lnTo>
                  <a:lnTo>
                    <a:pt x="1098150" y="1888996"/>
                  </a:lnTo>
                  <a:lnTo>
                    <a:pt x="1146619" y="1890002"/>
                  </a:lnTo>
                  <a:lnTo>
                    <a:pt x="1195088" y="1888996"/>
                  </a:lnTo>
                  <a:lnTo>
                    <a:pt x="1243045" y="1886005"/>
                  </a:lnTo>
                  <a:lnTo>
                    <a:pt x="1290448" y="1881068"/>
                  </a:lnTo>
                  <a:lnTo>
                    <a:pt x="1337260" y="1874226"/>
                  </a:lnTo>
                  <a:lnTo>
                    <a:pt x="1383439" y="1865517"/>
                  </a:lnTo>
                  <a:lnTo>
                    <a:pt x="1428947" y="1854983"/>
                  </a:lnTo>
                  <a:lnTo>
                    <a:pt x="1473742" y="1842662"/>
                  </a:lnTo>
                  <a:lnTo>
                    <a:pt x="1517786" y="1828595"/>
                  </a:lnTo>
                  <a:lnTo>
                    <a:pt x="1561039" y="1812821"/>
                  </a:lnTo>
                  <a:lnTo>
                    <a:pt x="1603460" y="1795380"/>
                  </a:lnTo>
                  <a:lnTo>
                    <a:pt x="1645011" y="1776313"/>
                  </a:lnTo>
                  <a:lnTo>
                    <a:pt x="1685650" y="1755657"/>
                  </a:lnTo>
                  <a:lnTo>
                    <a:pt x="1725340" y="1733455"/>
                  </a:lnTo>
                  <a:lnTo>
                    <a:pt x="1764039" y="1709744"/>
                  </a:lnTo>
                  <a:lnTo>
                    <a:pt x="1801707" y="1684566"/>
                  </a:lnTo>
                  <a:lnTo>
                    <a:pt x="1838306" y="1657959"/>
                  </a:lnTo>
                  <a:lnTo>
                    <a:pt x="1873795" y="1629964"/>
                  </a:lnTo>
                  <a:lnTo>
                    <a:pt x="1908135" y="1600621"/>
                  </a:lnTo>
                  <a:lnTo>
                    <a:pt x="1941285" y="1569969"/>
                  </a:lnTo>
                  <a:lnTo>
                    <a:pt x="1973206" y="1538048"/>
                  </a:lnTo>
                  <a:lnTo>
                    <a:pt x="2003858" y="1504898"/>
                  </a:lnTo>
                  <a:lnTo>
                    <a:pt x="2033201" y="1470558"/>
                  </a:lnTo>
                  <a:lnTo>
                    <a:pt x="2061196" y="1435069"/>
                  </a:lnTo>
                  <a:lnTo>
                    <a:pt x="2087802" y="1398471"/>
                  </a:lnTo>
                  <a:lnTo>
                    <a:pt x="2112981" y="1360802"/>
                  </a:lnTo>
                  <a:lnTo>
                    <a:pt x="2136691" y="1322103"/>
                  </a:lnTo>
                  <a:lnTo>
                    <a:pt x="2158894" y="1282414"/>
                  </a:lnTo>
                  <a:lnTo>
                    <a:pt x="2179549" y="1241774"/>
                  </a:lnTo>
                  <a:lnTo>
                    <a:pt x="2198617" y="1200224"/>
                  </a:lnTo>
                  <a:lnTo>
                    <a:pt x="2216058" y="1157802"/>
                  </a:lnTo>
                  <a:lnTo>
                    <a:pt x="2231832" y="1114549"/>
                  </a:lnTo>
                  <a:lnTo>
                    <a:pt x="2245899" y="1070505"/>
                  </a:lnTo>
                  <a:lnTo>
                    <a:pt x="2258220" y="1025710"/>
                  </a:lnTo>
                  <a:lnTo>
                    <a:pt x="2268754" y="980203"/>
                  </a:lnTo>
                  <a:lnTo>
                    <a:pt x="2277462" y="934023"/>
                  </a:lnTo>
                  <a:lnTo>
                    <a:pt x="2284305" y="887212"/>
                  </a:lnTo>
                  <a:lnTo>
                    <a:pt x="2289241" y="839808"/>
                  </a:lnTo>
                  <a:lnTo>
                    <a:pt x="2292233" y="791852"/>
                  </a:lnTo>
                  <a:lnTo>
                    <a:pt x="2293238" y="743382"/>
                  </a:lnTo>
                  <a:lnTo>
                    <a:pt x="2292233" y="694913"/>
                  </a:lnTo>
                  <a:lnTo>
                    <a:pt x="2289241" y="646957"/>
                  </a:lnTo>
                  <a:lnTo>
                    <a:pt x="2284305" y="599553"/>
                  </a:lnTo>
                  <a:lnTo>
                    <a:pt x="2277462" y="552741"/>
                  </a:lnTo>
                  <a:lnTo>
                    <a:pt x="2268754" y="506562"/>
                  </a:lnTo>
                  <a:lnTo>
                    <a:pt x="2258220" y="461055"/>
                  </a:lnTo>
                  <a:lnTo>
                    <a:pt x="2245899" y="416259"/>
                  </a:lnTo>
                  <a:lnTo>
                    <a:pt x="2231832" y="372215"/>
                  </a:lnTo>
                  <a:lnTo>
                    <a:pt x="2216058" y="328963"/>
                  </a:lnTo>
                  <a:lnTo>
                    <a:pt x="2198617" y="286541"/>
                  </a:lnTo>
                  <a:lnTo>
                    <a:pt x="2179549" y="244991"/>
                  </a:lnTo>
                  <a:lnTo>
                    <a:pt x="2158894" y="204351"/>
                  </a:lnTo>
                  <a:lnTo>
                    <a:pt x="2136691" y="164662"/>
                  </a:lnTo>
                  <a:lnTo>
                    <a:pt x="2112981" y="125963"/>
                  </a:lnTo>
                  <a:lnTo>
                    <a:pt x="2087802" y="88294"/>
                  </a:lnTo>
                  <a:lnTo>
                    <a:pt x="2061196" y="51695"/>
                  </a:lnTo>
                  <a:lnTo>
                    <a:pt x="2033201" y="16206"/>
                  </a:lnTo>
                  <a:lnTo>
                    <a:pt x="2019352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9FF9299-C740-B26B-8D45-170AAA2348AC}"/>
                </a:ext>
              </a:extLst>
            </p:cNvPr>
            <p:cNvSpPr/>
            <p:nvPr/>
          </p:nvSpPr>
          <p:spPr>
            <a:xfrm>
              <a:off x="9598" y="0"/>
              <a:ext cx="1638204" cy="1011138"/>
            </a:xfrm>
            <a:custGeom>
              <a:avLst/>
              <a:gdLst/>
              <a:ahLst/>
              <a:cxnLst/>
              <a:rect l="l" t="t" r="r" b="b"/>
              <a:pathLst>
                <a:path w="1806575" h="1115060">
                  <a:moveTo>
                    <a:pt x="1806575" y="0"/>
                  </a:moveTo>
                  <a:lnTo>
                    <a:pt x="0" y="0"/>
                  </a:lnTo>
                  <a:lnTo>
                    <a:pt x="0" y="905315"/>
                  </a:lnTo>
                  <a:lnTo>
                    <a:pt x="43197" y="934512"/>
                  </a:lnTo>
                  <a:lnTo>
                    <a:pt x="81896" y="958223"/>
                  </a:lnTo>
                  <a:lnTo>
                    <a:pt x="121585" y="980426"/>
                  </a:lnTo>
                  <a:lnTo>
                    <a:pt x="162225" y="1001081"/>
                  </a:lnTo>
                  <a:lnTo>
                    <a:pt x="203776" y="1020149"/>
                  </a:lnTo>
                  <a:lnTo>
                    <a:pt x="246197" y="1037590"/>
                  </a:lnTo>
                  <a:lnTo>
                    <a:pt x="289450" y="1053363"/>
                  </a:lnTo>
                  <a:lnTo>
                    <a:pt x="333494" y="1067431"/>
                  </a:lnTo>
                  <a:lnTo>
                    <a:pt x="378289" y="1079751"/>
                  </a:lnTo>
                  <a:lnTo>
                    <a:pt x="423796" y="1090286"/>
                  </a:lnTo>
                  <a:lnTo>
                    <a:pt x="469976" y="1098994"/>
                  </a:lnTo>
                  <a:lnTo>
                    <a:pt x="516787" y="1105836"/>
                  </a:lnTo>
                  <a:lnTo>
                    <a:pt x="564191" y="1110773"/>
                  </a:lnTo>
                  <a:lnTo>
                    <a:pt x="612147" y="1113764"/>
                  </a:lnTo>
                  <a:lnTo>
                    <a:pt x="660617" y="1114770"/>
                  </a:lnTo>
                  <a:lnTo>
                    <a:pt x="709086" y="1113764"/>
                  </a:lnTo>
                  <a:lnTo>
                    <a:pt x="757042" y="1110773"/>
                  </a:lnTo>
                  <a:lnTo>
                    <a:pt x="804446" y="1105836"/>
                  </a:lnTo>
                  <a:lnTo>
                    <a:pt x="851258" y="1098994"/>
                  </a:lnTo>
                  <a:lnTo>
                    <a:pt x="897437" y="1090286"/>
                  </a:lnTo>
                  <a:lnTo>
                    <a:pt x="942944" y="1079751"/>
                  </a:lnTo>
                  <a:lnTo>
                    <a:pt x="987740" y="1067431"/>
                  </a:lnTo>
                  <a:lnTo>
                    <a:pt x="1031784" y="1053363"/>
                  </a:lnTo>
                  <a:lnTo>
                    <a:pt x="1075036" y="1037590"/>
                  </a:lnTo>
                  <a:lnTo>
                    <a:pt x="1117458" y="1020149"/>
                  </a:lnTo>
                  <a:lnTo>
                    <a:pt x="1159008" y="1001081"/>
                  </a:lnTo>
                  <a:lnTo>
                    <a:pt x="1199648" y="980426"/>
                  </a:lnTo>
                  <a:lnTo>
                    <a:pt x="1239337" y="958223"/>
                  </a:lnTo>
                  <a:lnTo>
                    <a:pt x="1278036" y="934512"/>
                  </a:lnTo>
                  <a:lnTo>
                    <a:pt x="1315705" y="909334"/>
                  </a:lnTo>
                  <a:lnTo>
                    <a:pt x="1352304" y="882728"/>
                  </a:lnTo>
                  <a:lnTo>
                    <a:pt x="1387793" y="854733"/>
                  </a:lnTo>
                  <a:lnTo>
                    <a:pt x="1422132" y="825389"/>
                  </a:lnTo>
                  <a:lnTo>
                    <a:pt x="1455282" y="794737"/>
                  </a:lnTo>
                  <a:lnTo>
                    <a:pt x="1487203" y="762816"/>
                  </a:lnTo>
                  <a:lnTo>
                    <a:pt x="1517855" y="729666"/>
                  </a:lnTo>
                  <a:lnTo>
                    <a:pt x="1547199" y="695327"/>
                  </a:lnTo>
                  <a:lnTo>
                    <a:pt x="1575194" y="659838"/>
                  </a:lnTo>
                  <a:lnTo>
                    <a:pt x="1601800" y="623239"/>
                  </a:lnTo>
                  <a:lnTo>
                    <a:pt x="1626978" y="585570"/>
                  </a:lnTo>
                  <a:lnTo>
                    <a:pt x="1650689" y="546871"/>
                  </a:lnTo>
                  <a:lnTo>
                    <a:pt x="1672892" y="507182"/>
                  </a:lnTo>
                  <a:lnTo>
                    <a:pt x="1693547" y="466542"/>
                  </a:lnTo>
                  <a:lnTo>
                    <a:pt x="1712615" y="424992"/>
                  </a:lnTo>
                  <a:lnTo>
                    <a:pt x="1730056" y="382570"/>
                  </a:lnTo>
                  <a:lnTo>
                    <a:pt x="1745829" y="339318"/>
                  </a:lnTo>
                  <a:lnTo>
                    <a:pt x="1759897" y="295274"/>
                  </a:lnTo>
                  <a:lnTo>
                    <a:pt x="1772217" y="250478"/>
                  </a:lnTo>
                  <a:lnTo>
                    <a:pt x="1782752" y="204971"/>
                  </a:lnTo>
                  <a:lnTo>
                    <a:pt x="1791460" y="158792"/>
                  </a:lnTo>
                  <a:lnTo>
                    <a:pt x="1798302" y="111980"/>
                  </a:lnTo>
                  <a:lnTo>
                    <a:pt x="1803239" y="64576"/>
                  </a:lnTo>
                  <a:lnTo>
                    <a:pt x="1806230" y="16620"/>
                  </a:lnTo>
                  <a:lnTo>
                    <a:pt x="1806575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2B962E37-FE51-2FC3-86B1-3D569395D98C}"/>
                </a:ext>
              </a:extLst>
            </p:cNvPr>
            <p:cNvSpPr/>
            <p:nvPr/>
          </p:nvSpPr>
          <p:spPr>
            <a:xfrm>
              <a:off x="1974763" y="1"/>
              <a:ext cx="1240889" cy="301153"/>
            </a:xfrm>
            <a:custGeom>
              <a:avLst/>
              <a:gdLst/>
              <a:ahLst/>
              <a:cxnLst/>
              <a:rect l="l" t="t" r="r" b="b"/>
              <a:pathLst>
                <a:path w="1368425" h="332105">
                  <a:moveTo>
                    <a:pt x="1367940" y="0"/>
                  </a:moveTo>
                  <a:lnTo>
                    <a:pt x="0" y="0"/>
                  </a:lnTo>
                  <a:lnTo>
                    <a:pt x="8314" y="10755"/>
                  </a:lnTo>
                  <a:lnTo>
                    <a:pt x="37356" y="44607"/>
                  </a:lnTo>
                  <a:lnTo>
                    <a:pt x="68067" y="76923"/>
                  </a:lnTo>
                  <a:lnTo>
                    <a:pt x="100383" y="107634"/>
                  </a:lnTo>
                  <a:lnTo>
                    <a:pt x="134235" y="136676"/>
                  </a:lnTo>
                  <a:lnTo>
                    <a:pt x="169558" y="163982"/>
                  </a:lnTo>
                  <a:lnTo>
                    <a:pt x="206285" y="189484"/>
                  </a:lnTo>
                  <a:lnTo>
                    <a:pt x="244350" y="213118"/>
                  </a:lnTo>
                  <a:lnTo>
                    <a:pt x="283687" y="234816"/>
                  </a:lnTo>
                  <a:lnTo>
                    <a:pt x="324228" y="254512"/>
                  </a:lnTo>
                  <a:lnTo>
                    <a:pt x="365908" y="272139"/>
                  </a:lnTo>
                  <a:lnTo>
                    <a:pt x="408661" y="287632"/>
                  </a:lnTo>
                  <a:lnTo>
                    <a:pt x="452418" y="300924"/>
                  </a:lnTo>
                  <a:lnTo>
                    <a:pt x="497116" y="311947"/>
                  </a:lnTo>
                  <a:lnTo>
                    <a:pt x="542686" y="320637"/>
                  </a:lnTo>
                  <a:lnTo>
                    <a:pt x="589063" y="326926"/>
                  </a:lnTo>
                  <a:lnTo>
                    <a:pt x="636179" y="330748"/>
                  </a:lnTo>
                  <a:lnTo>
                    <a:pt x="683970" y="332037"/>
                  </a:lnTo>
                  <a:lnTo>
                    <a:pt x="731760" y="330748"/>
                  </a:lnTo>
                  <a:lnTo>
                    <a:pt x="778877" y="326926"/>
                  </a:lnTo>
                  <a:lnTo>
                    <a:pt x="825253" y="320637"/>
                  </a:lnTo>
                  <a:lnTo>
                    <a:pt x="870824" y="311947"/>
                  </a:lnTo>
                  <a:lnTo>
                    <a:pt x="915521" y="300924"/>
                  </a:lnTo>
                  <a:lnTo>
                    <a:pt x="959279" y="287632"/>
                  </a:lnTo>
                  <a:lnTo>
                    <a:pt x="1002031" y="272139"/>
                  </a:lnTo>
                  <a:lnTo>
                    <a:pt x="1043711" y="254512"/>
                  </a:lnTo>
                  <a:lnTo>
                    <a:pt x="1084253" y="234816"/>
                  </a:lnTo>
                  <a:lnTo>
                    <a:pt x="1123589" y="213118"/>
                  </a:lnTo>
                  <a:lnTo>
                    <a:pt x="1161654" y="189484"/>
                  </a:lnTo>
                  <a:lnTo>
                    <a:pt x="1198381" y="163982"/>
                  </a:lnTo>
                  <a:lnTo>
                    <a:pt x="1233704" y="136676"/>
                  </a:lnTo>
                  <a:lnTo>
                    <a:pt x="1267557" y="107634"/>
                  </a:lnTo>
                  <a:lnTo>
                    <a:pt x="1299872" y="76923"/>
                  </a:lnTo>
                  <a:lnTo>
                    <a:pt x="1330584" y="44607"/>
                  </a:lnTo>
                  <a:lnTo>
                    <a:pt x="1359626" y="10755"/>
                  </a:lnTo>
                  <a:lnTo>
                    <a:pt x="1367940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9B2A4857-919E-A8C5-E6FC-67973FDB4AF1}"/>
                </a:ext>
              </a:extLst>
            </p:cNvPr>
            <p:cNvSpPr/>
            <p:nvPr/>
          </p:nvSpPr>
          <p:spPr>
            <a:xfrm>
              <a:off x="2346635" y="488381"/>
              <a:ext cx="726683" cy="726683"/>
            </a:xfrm>
            <a:custGeom>
              <a:avLst/>
              <a:gdLst/>
              <a:ahLst/>
              <a:cxnLst/>
              <a:rect l="l" t="t" r="r" b="b"/>
              <a:pathLst>
                <a:path w="801370" h="801369">
                  <a:moveTo>
                    <a:pt x="400672" y="0"/>
                  </a:moveTo>
                  <a:lnTo>
                    <a:pt x="353945" y="2695"/>
                  </a:lnTo>
                  <a:lnTo>
                    <a:pt x="308801" y="10582"/>
                  </a:lnTo>
                  <a:lnTo>
                    <a:pt x="265542" y="23358"/>
                  </a:lnTo>
                  <a:lnTo>
                    <a:pt x="224466" y="40724"/>
                  </a:lnTo>
                  <a:lnTo>
                    <a:pt x="185876" y="62379"/>
                  </a:lnTo>
                  <a:lnTo>
                    <a:pt x="150072" y="88023"/>
                  </a:lnTo>
                  <a:lnTo>
                    <a:pt x="117354" y="117354"/>
                  </a:lnTo>
                  <a:lnTo>
                    <a:pt x="88023" y="150072"/>
                  </a:lnTo>
                  <a:lnTo>
                    <a:pt x="62379" y="185876"/>
                  </a:lnTo>
                  <a:lnTo>
                    <a:pt x="40724" y="224466"/>
                  </a:lnTo>
                  <a:lnTo>
                    <a:pt x="23358" y="265542"/>
                  </a:lnTo>
                  <a:lnTo>
                    <a:pt x="10582" y="308801"/>
                  </a:lnTo>
                  <a:lnTo>
                    <a:pt x="2695" y="353945"/>
                  </a:lnTo>
                  <a:lnTo>
                    <a:pt x="0" y="400672"/>
                  </a:lnTo>
                  <a:lnTo>
                    <a:pt x="2695" y="447396"/>
                  </a:lnTo>
                  <a:lnTo>
                    <a:pt x="10582" y="492537"/>
                  </a:lnTo>
                  <a:lnTo>
                    <a:pt x="23358" y="535795"/>
                  </a:lnTo>
                  <a:lnTo>
                    <a:pt x="40724" y="576869"/>
                  </a:lnTo>
                  <a:lnTo>
                    <a:pt x="62379" y="615458"/>
                  </a:lnTo>
                  <a:lnTo>
                    <a:pt x="88023" y="651261"/>
                  </a:lnTo>
                  <a:lnTo>
                    <a:pt x="117354" y="683979"/>
                  </a:lnTo>
                  <a:lnTo>
                    <a:pt x="150072" y="713309"/>
                  </a:lnTo>
                  <a:lnTo>
                    <a:pt x="185876" y="738952"/>
                  </a:lnTo>
                  <a:lnTo>
                    <a:pt x="224466" y="760607"/>
                  </a:lnTo>
                  <a:lnTo>
                    <a:pt x="265542" y="777973"/>
                  </a:lnTo>
                  <a:lnTo>
                    <a:pt x="308801" y="790749"/>
                  </a:lnTo>
                  <a:lnTo>
                    <a:pt x="353945" y="798636"/>
                  </a:lnTo>
                  <a:lnTo>
                    <a:pt x="400672" y="801331"/>
                  </a:lnTo>
                  <a:lnTo>
                    <a:pt x="447399" y="798636"/>
                  </a:lnTo>
                  <a:lnTo>
                    <a:pt x="492542" y="790749"/>
                  </a:lnTo>
                  <a:lnTo>
                    <a:pt x="535802" y="777973"/>
                  </a:lnTo>
                  <a:lnTo>
                    <a:pt x="576877" y="760607"/>
                  </a:lnTo>
                  <a:lnTo>
                    <a:pt x="615467" y="738952"/>
                  </a:lnTo>
                  <a:lnTo>
                    <a:pt x="651272" y="713309"/>
                  </a:lnTo>
                  <a:lnTo>
                    <a:pt x="683990" y="683979"/>
                  </a:lnTo>
                  <a:lnTo>
                    <a:pt x="713321" y="651261"/>
                  </a:lnTo>
                  <a:lnTo>
                    <a:pt x="738964" y="615458"/>
                  </a:lnTo>
                  <a:lnTo>
                    <a:pt x="760619" y="576869"/>
                  </a:lnTo>
                  <a:lnTo>
                    <a:pt x="777985" y="535795"/>
                  </a:lnTo>
                  <a:lnTo>
                    <a:pt x="790762" y="492537"/>
                  </a:lnTo>
                  <a:lnTo>
                    <a:pt x="798648" y="447396"/>
                  </a:lnTo>
                  <a:lnTo>
                    <a:pt x="801344" y="400672"/>
                  </a:lnTo>
                  <a:lnTo>
                    <a:pt x="798648" y="353945"/>
                  </a:lnTo>
                  <a:lnTo>
                    <a:pt x="790762" y="308801"/>
                  </a:lnTo>
                  <a:lnTo>
                    <a:pt x="777985" y="265542"/>
                  </a:lnTo>
                  <a:lnTo>
                    <a:pt x="760619" y="224466"/>
                  </a:lnTo>
                  <a:lnTo>
                    <a:pt x="738964" y="185876"/>
                  </a:lnTo>
                  <a:lnTo>
                    <a:pt x="713321" y="150072"/>
                  </a:lnTo>
                  <a:lnTo>
                    <a:pt x="683990" y="117354"/>
                  </a:lnTo>
                  <a:lnTo>
                    <a:pt x="651272" y="88023"/>
                  </a:lnTo>
                  <a:lnTo>
                    <a:pt x="615467" y="62379"/>
                  </a:lnTo>
                  <a:lnTo>
                    <a:pt x="576877" y="40724"/>
                  </a:lnTo>
                  <a:lnTo>
                    <a:pt x="535802" y="23358"/>
                  </a:lnTo>
                  <a:lnTo>
                    <a:pt x="492542" y="10582"/>
                  </a:lnTo>
                  <a:lnTo>
                    <a:pt x="447399" y="2695"/>
                  </a:lnTo>
                  <a:lnTo>
                    <a:pt x="400672" y="0"/>
                  </a:lnTo>
                  <a:close/>
                </a:path>
              </a:pathLst>
            </a:custGeom>
            <a:solidFill>
              <a:srgbClr val="00A79D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6294C19-5D10-1A71-B204-31C0C2A5477A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169931" y="-897413"/>
            <a:ext cx="7293907" cy="7195979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4356BD6-1C5C-9AA4-5362-F5FAC5EFE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724" y="2184400"/>
            <a:ext cx="5360276" cy="384048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6EAF454-36EC-DCFE-55B7-5195E0BEF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841" y="365125"/>
            <a:ext cx="6492239" cy="132556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31308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 userDrawn="1"/>
        </p:nvSpPr>
        <p:spPr>
          <a:xfrm>
            <a:off x="0" y="-4957"/>
            <a:ext cx="12197847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33" name="object 13">
            <a:extLst>
              <a:ext uri="{FF2B5EF4-FFF2-40B4-BE49-F238E27FC236}">
                <a16:creationId xmlns:a16="http://schemas.microsoft.com/office/drawing/2014/main" id="{A0C82D7B-43A0-E7DA-A947-D2D94D26026C}"/>
              </a:ext>
            </a:extLst>
          </p:cNvPr>
          <p:cNvSpPr/>
          <p:nvPr/>
        </p:nvSpPr>
        <p:spPr>
          <a:xfrm rot="10800000">
            <a:off x="11287374" y="7555196"/>
            <a:ext cx="371988" cy="386441"/>
          </a:xfrm>
          <a:custGeom>
            <a:avLst/>
            <a:gdLst/>
            <a:ahLst/>
            <a:cxnLst/>
            <a:rect l="l" t="t" r="r" b="b"/>
            <a:pathLst>
              <a:path w="382905" h="388619">
                <a:moveTo>
                  <a:pt x="191198" y="0"/>
                </a:moveTo>
                <a:lnTo>
                  <a:pt x="147361" y="5131"/>
                </a:lnTo>
                <a:lnTo>
                  <a:pt x="107117" y="19747"/>
                </a:lnTo>
                <a:lnTo>
                  <a:pt x="71617" y="42682"/>
                </a:lnTo>
                <a:lnTo>
                  <a:pt x="42006" y="72771"/>
                </a:lnTo>
                <a:lnTo>
                  <a:pt x="19435" y="108846"/>
                </a:lnTo>
                <a:lnTo>
                  <a:pt x="5050" y="149744"/>
                </a:lnTo>
                <a:lnTo>
                  <a:pt x="0" y="194297"/>
                </a:lnTo>
                <a:lnTo>
                  <a:pt x="5050" y="238850"/>
                </a:lnTo>
                <a:lnTo>
                  <a:pt x="19435" y="279750"/>
                </a:lnTo>
                <a:lnTo>
                  <a:pt x="42006" y="315828"/>
                </a:lnTo>
                <a:lnTo>
                  <a:pt x="71617" y="345919"/>
                </a:lnTo>
                <a:lnTo>
                  <a:pt x="107117" y="368857"/>
                </a:lnTo>
                <a:lnTo>
                  <a:pt x="147361" y="383475"/>
                </a:lnTo>
                <a:lnTo>
                  <a:pt x="191198" y="388607"/>
                </a:lnTo>
                <a:lnTo>
                  <a:pt x="235039" y="383475"/>
                </a:lnTo>
                <a:lnTo>
                  <a:pt x="275284" y="368857"/>
                </a:lnTo>
                <a:lnTo>
                  <a:pt x="310785" y="345919"/>
                </a:lnTo>
                <a:lnTo>
                  <a:pt x="340394" y="315828"/>
                </a:lnTo>
                <a:lnTo>
                  <a:pt x="362964" y="279750"/>
                </a:lnTo>
                <a:lnTo>
                  <a:pt x="377347" y="238850"/>
                </a:lnTo>
                <a:lnTo>
                  <a:pt x="382397" y="194297"/>
                </a:lnTo>
                <a:lnTo>
                  <a:pt x="377347" y="149744"/>
                </a:lnTo>
                <a:lnTo>
                  <a:pt x="362964" y="108846"/>
                </a:lnTo>
                <a:lnTo>
                  <a:pt x="340394" y="72771"/>
                </a:lnTo>
                <a:lnTo>
                  <a:pt x="310785" y="42682"/>
                </a:lnTo>
                <a:lnTo>
                  <a:pt x="275284" y="19747"/>
                </a:lnTo>
                <a:lnTo>
                  <a:pt x="235039" y="5131"/>
                </a:lnTo>
                <a:lnTo>
                  <a:pt x="191198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4">
            <a:extLst>
              <a:ext uri="{FF2B5EF4-FFF2-40B4-BE49-F238E27FC236}">
                <a16:creationId xmlns:a16="http://schemas.microsoft.com/office/drawing/2014/main" id="{BA238379-38B4-1ED0-2EBC-33F28CE277AE}"/>
              </a:ext>
            </a:extLst>
          </p:cNvPr>
          <p:cNvSpPr/>
          <p:nvPr/>
        </p:nvSpPr>
        <p:spPr>
          <a:xfrm rot="10800000">
            <a:off x="11127502" y="7012374"/>
            <a:ext cx="313382" cy="325822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41">
            <a:extLst>
              <a:ext uri="{FF2B5EF4-FFF2-40B4-BE49-F238E27FC236}">
                <a16:creationId xmlns:a16="http://schemas.microsoft.com/office/drawing/2014/main" id="{957BDDD7-B931-B769-D505-43BF2BAE0273}"/>
              </a:ext>
            </a:extLst>
          </p:cNvPr>
          <p:cNvGrpSpPr/>
          <p:nvPr userDrawn="1"/>
        </p:nvGrpSpPr>
        <p:grpSpPr>
          <a:xfrm>
            <a:off x="10681097" y="5820975"/>
            <a:ext cx="651156" cy="708550"/>
            <a:chOff x="5598848" y="1620229"/>
            <a:chExt cx="2190115" cy="2383155"/>
          </a:xfrm>
        </p:grpSpPr>
        <p:pic>
          <p:nvPicPr>
            <p:cNvPr id="6" name="object 42">
              <a:extLst>
                <a:ext uri="{FF2B5EF4-FFF2-40B4-BE49-F238E27FC236}">
                  <a16:creationId xmlns:a16="http://schemas.microsoft.com/office/drawing/2014/main" id="{B0316D10-AB7F-7247-2309-FF6E189194B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1630" y="1899091"/>
              <a:ext cx="113817" cy="115671"/>
            </a:xfrm>
            <a:prstGeom prst="rect">
              <a:avLst/>
            </a:prstGeom>
          </p:spPr>
        </p:pic>
        <p:pic>
          <p:nvPicPr>
            <p:cNvPr id="7" name="object 43">
              <a:extLst>
                <a:ext uri="{FF2B5EF4-FFF2-40B4-BE49-F238E27FC236}">
                  <a16:creationId xmlns:a16="http://schemas.microsoft.com/office/drawing/2014/main" id="{74F3DB94-6083-9227-318F-D47A76A048F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8848" y="1620229"/>
              <a:ext cx="2189904" cy="2382902"/>
            </a:xfrm>
            <a:prstGeom prst="rect">
              <a:avLst/>
            </a:prstGeom>
          </p:spPr>
        </p:pic>
        <p:pic>
          <p:nvPicPr>
            <p:cNvPr id="13" name="object 44">
              <a:extLst>
                <a:ext uri="{FF2B5EF4-FFF2-40B4-BE49-F238E27FC236}">
                  <a16:creationId xmlns:a16="http://schemas.microsoft.com/office/drawing/2014/main" id="{58167220-AAA0-C719-AE15-32888A8561F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1611" y="1669224"/>
              <a:ext cx="175945" cy="178803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A38F56F-30C0-B8AE-9A2D-75D458292098}"/>
              </a:ext>
            </a:extLst>
          </p:cNvPr>
          <p:cNvGrpSpPr/>
          <p:nvPr userDrawn="1"/>
        </p:nvGrpSpPr>
        <p:grpSpPr>
          <a:xfrm>
            <a:off x="6109850" y="-1"/>
            <a:ext cx="6097260" cy="1857721"/>
            <a:chOff x="6613002" y="0"/>
            <a:chExt cx="5573326" cy="1698088"/>
          </a:xfrm>
        </p:grpSpPr>
        <p:sp>
          <p:nvSpPr>
            <p:cNvPr id="21" name="object 3">
              <a:extLst>
                <a:ext uri="{FF2B5EF4-FFF2-40B4-BE49-F238E27FC236}">
                  <a16:creationId xmlns:a16="http://schemas.microsoft.com/office/drawing/2014/main" id="{17BFCD84-F3D5-2D67-1EF1-6EA656954F92}"/>
                </a:ext>
              </a:extLst>
            </p:cNvPr>
            <p:cNvSpPr/>
            <p:nvPr/>
          </p:nvSpPr>
          <p:spPr>
            <a:xfrm>
              <a:off x="7850787" y="1099048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251434" y="0"/>
                  </a:moveTo>
                  <a:lnTo>
                    <a:pt x="206239" y="4050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3"/>
                  </a:lnTo>
                  <a:lnTo>
                    <a:pt x="59134" y="89437"/>
                  </a:lnTo>
                  <a:lnTo>
                    <a:pt x="34328" y="124527"/>
                  </a:lnTo>
                  <a:lnTo>
                    <a:pt x="15730" y="163695"/>
                  </a:lnTo>
                  <a:lnTo>
                    <a:pt x="4051" y="206230"/>
                  </a:lnTo>
                  <a:lnTo>
                    <a:pt x="0" y="251421"/>
                  </a:lnTo>
                  <a:lnTo>
                    <a:pt x="4051" y="296617"/>
                  </a:lnTo>
                  <a:lnTo>
                    <a:pt x="15730" y="339154"/>
                  </a:lnTo>
                  <a:lnTo>
                    <a:pt x="34328" y="378325"/>
                  </a:lnTo>
                  <a:lnTo>
                    <a:pt x="59134" y="413417"/>
                  </a:lnTo>
                  <a:lnTo>
                    <a:pt x="89439" y="443721"/>
                  </a:lnTo>
                  <a:lnTo>
                    <a:pt x="124531" y="468527"/>
                  </a:lnTo>
                  <a:lnTo>
                    <a:pt x="163701" y="487125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5" y="487125"/>
                  </a:lnTo>
                  <a:lnTo>
                    <a:pt x="378334" y="468527"/>
                  </a:lnTo>
                  <a:lnTo>
                    <a:pt x="413424" y="443721"/>
                  </a:lnTo>
                  <a:lnTo>
                    <a:pt x="443726" y="413417"/>
                  </a:lnTo>
                  <a:lnTo>
                    <a:pt x="468531" y="378325"/>
                  </a:lnTo>
                  <a:lnTo>
                    <a:pt x="487127" y="339154"/>
                  </a:lnTo>
                  <a:lnTo>
                    <a:pt x="498805" y="296617"/>
                  </a:lnTo>
                  <a:lnTo>
                    <a:pt x="502856" y="251421"/>
                  </a:lnTo>
                  <a:lnTo>
                    <a:pt x="498805" y="206230"/>
                  </a:lnTo>
                  <a:lnTo>
                    <a:pt x="487127" y="163695"/>
                  </a:lnTo>
                  <a:lnTo>
                    <a:pt x="468531" y="124527"/>
                  </a:lnTo>
                  <a:lnTo>
                    <a:pt x="443726" y="89437"/>
                  </a:lnTo>
                  <a:lnTo>
                    <a:pt x="413424" y="59133"/>
                  </a:lnTo>
                  <a:lnTo>
                    <a:pt x="378334" y="34328"/>
                  </a:lnTo>
                  <a:lnTo>
                    <a:pt x="339165" y="15730"/>
                  </a:lnTo>
                  <a:lnTo>
                    <a:pt x="296629" y="4050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4">
              <a:extLst>
                <a:ext uri="{FF2B5EF4-FFF2-40B4-BE49-F238E27FC236}">
                  <a16:creationId xmlns:a16="http://schemas.microsoft.com/office/drawing/2014/main" id="{DC5B7BD2-C012-045B-C0AE-20165117D00C}"/>
                </a:ext>
              </a:extLst>
            </p:cNvPr>
            <p:cNvSpPr/>
            <p:nvPr/>
          </p:nvSpPr>
          <p:spPr>
            <a:xfrm>
              <a:off x="8748519" y="377061"/>
              <a:ext cx="456048" cy="456048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251434" y="0"/>
                  </a:moveTo>
                  <a:lnTo>
                    <a:pt x="206239" y="4050"/>
                  </a:lnTo>
                  <a:lnTo>
                    <a:pt x="163701" y="15730"/>
                  </a:lnTo>
                  <a:lnTo>
                    <a:pt x="124531" y="34328"/>
                  </a:lnTo>
                  <a:lnTo>
                    <a:pt x="89439" y="59133"/>
                  </a:lnTo>
                  <a:lnTo>
                    <a:pt x="59134" y="89437"/>
                  </a:lnTo>
                  <a:lnTo>
                    <a:pt x="34328" y="124527"/>
                  </a:lnTo>
                  <a:lnTo>
                    <a:pt x="15730" y="163695"/>
                  </a:lnTo>
                  <a:lnTo>
                    <a:pt x="4051" y="206230"/>
                  </a:lnTo>
                  <a:lnTo>
                    <a:pt x="0" y="251421"/>
                  </a:lnTo>
                  <a:lnTo>
                    <a:pt x="4051" y="296617"/>
                  </a:lnTo>
                  <a:lnTo>
                    <a:pt x="15730" y="339154"/>
                  </a:lnTo>
                  <a:lnTo>
                    <a:pt x="34328" y="378325"/>
                  </a:lnTo>
                  <a:lnTo>
                    <a:pt x="59134" y="413417"/>
                  </a:lnTo>
                  <a:lnTo>
                    <a:pt x="89439" y="443721"/>
                  </a:lnTo>
                  <a:lnTo>
                    <a:pt x="124531" y="468527"/>
                  </a:lnTo>
                  <a:lnTo>
                    <a:pt x="163701" y="487125"/>
                  </a:lnTo>
                  <a:lnTo>
                    <a:pt x="206239" y="498805"/>
                  </a:lnTo>
                  <a:lnTo>
                    <a:pt x="251434" y="502856"/>
                  </a:lnTo>
                  <a:lnTo>
                    <a:pt x="296629" y="498805"/>
                  </a:lnTo>
                  <a:lnTo>
                    <a:pt x="339165" y="487125"/>
                  </a:lnTo>
                  <a:lnTo>
                    <a:pt x="378334" y="468527"/>
                  </a:lnTo>
                  <a:lnTo>
                    <a:pt x="413424" y="443721"/>
                  </a:lnTo>
                  <a:lnTo>
                    <a:pt x="443726" y="413417"/>
                  </a:lnTo>
                  <a:lnTo>
                    <a:pt x="468531" y="378325"/>
                  </a:lnTo>
                  <a:lnTo>
                    <a:pt x="487127" y="339154"/>
                  </a:lnTo>
                  <a:lnTo>
                    <a:pt x="498805" y="296617"/>
                  </a:lnTo>
                  <a:lnTo>
                    <a:pt x="502856" y="251421"/>
                  </a:lnTo>
                  <a:lnTo>
                    <a:pt x="498805" y="206230"/>
                  </a:lnTo>
                  <a:lnTo>
                    <a:pt x="487127" y="163695"/>
                  </a:lnTo>
                  <a:lnTo>
                    <a:pt x="468531" y="124527"/>
                  </a:lnTo>
                  <a:lnTo>
                    <a:pt x="443726" y="89437"/>
                  </a:lnTo>
                  <a:lnTo>
                    <a:pt x="413424" y="59133"/>
                  </a:lnTo>
                  <a:lnTo>
                    <a:pt x="378334" y="34328"/>
                  </a:lnTo>
                  <a:lnTo>
                    <a:pt x="339165" y="15730"/>
                  </a:lnTo>
                  <a:lnTo>
                    <a:pt x="296629" y="4050"/>
                  </a:lnTo>
                  <a:lnTo>
                    <a:pt x="25143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5">
              <a:extLst>
                <a:ext uri="{FF2B5EF4-FFF2-40B4-BE49-F238E27FC236}">
                  <a16:creationId xmlns:a16="http://schemas.microsoft.com/office/drawing/2014/main" id="{46C39FBD-DAAB-94DF-35DC-C352F1542076}"/>
                </a:ext>
              </a:extLst>
            </p:cNvPr>
            <p:cNvSpPr/>
            <p:nvPr/>
          </p:nvSpPr>
          <p:spPr>
            <a:xfrm>
              <a:off x="10402442" y="0"/>
              <a:ext cx="1783886" cy="1698088"/>
            </a:xfrm>
            <a:custGeom>
              <a:avLst/>
              <a:gdLst/>
              <a:ahLst/>
              <a:cxnLst/>
              <a:rect l="l" t="t" r="r" b="b"/>
              <a:pathLst>
                <a:path w="1967230" h="1872614">
                  <a:moveTo>
                    <a:pt x="1966964" y="0"/>
                  </a:moveTo>
                  <a:lnTo>
                    <a:pt x="258627" y="0"/>
                  </a:lnTo>
                  <a:lnTo>
                    <a:pt x="232042" y="33701"/>
                  </a:lnTo>
                  <a:lnTo>
                    <a:pt x="205436" y="70300"/>
                  </a:lnTo>
                  <a:lnTo>
                    <a:pt x="180257" y="107969"/>
                  </a:lnTo>
                  <a:lnTo>
                    <a:pt x="156547" y="146667"/>
                  </a:lnTo>
                  <a:lnTo>
                    <a:pt x="134344" y="186357"/>
                  </a:lnTo>
                  <a:lnTo>
                    <a:pt x="113689" y="226996"/>
                  </a:lnTo>
                  <a:lnTo>
                    <a:pt x="94621" y="268547"/>
                  </a:lnTo>
                  <a:lnTo>
                    <a:pt x="77180" y="310968"/>
                  </a:lnTo>
                  <a:lnTo>
                    <a:pt x="61406" y="354221"/>
                  </a:lnTo>
                  <a:lnTo>
                    <a:pt x="47339" y="398265"/>
                  </a:lnTo>
                  <a:lnTo>
                    <a:pt x="35018" y="443061"/>
                  </a:lnTo>
                  <a:lnTo>
                    <a:pt x="24484" y="488568"/>
                  </a:lnTo>
                  <a:lnTo>
                    <a:pt x="15776" y="534747"/>
                  </a:lnTo>
                  <a:lnTo>
                    <a:pt x="8933" y="581559"/>
                  </a:lnTo>
                  <a:lnTo>
                    <a:pt x="3997" y="628963"/>
                  </a:lnTo>
                  <a:lnTo>
                    <a:pt x="1005" y="676919"/>
                  </a:lnTo>
                  <a:lnTo>
                    <a:pt x="0" y="725388"/>
                  </a:lnTo>
                  <a:lnTo>
                    <a:pt x="1005" y="773857"/>
                  </a:lnTo>
                  <a:lnTo>
                    <a:pt x="3997" y="821814"/>
                  </a:lnTo>
                  <a:lnTo>
                    <a:pt x="8933" y="869218"/>
                  </a:lnTo>
                  <a:lnTo>
                    <a:pt x="15776" y="916029"/>
                  </a:lnTo>
                  <a:lnTo>
                    <a:pt x="24484" y="962208"/>
                  </a:lnTo>
                  <a:lnTo>
                    <a:pt x="35018" y="1007716"/>
                  </a:lnTo>
                  <a:lnTo>
                    <a:pt x="47339" y="1052511"/>
                  </a:lnTo>
                  <a:lnTo>
                    <a:pt x="61406" y="1096555"/>
                  </a:lnTo>
                  <a:lnTo>
                    <a:pt x="77180" y="1139808"/>
                  </a:lnTo>
                  <a:lnTo>
                    <a:pt x="94621" y="1182229"/>
                  </a:lnTo>
                  <a:lnTo>
                    <a:pt x="113689" y="1223780"/>
                  </a:lnTo>
                  <a:lnTo>
                    <a:pt x="134344" y="1264420"/>
                  </a:lnTo>
                  <a:lnTo>
                    <a:pt x="156547" y="1304109"/>
                  </a:lnTo>
                  <a:lnTo>
                    <a:pt x="180257" y="1342808"/>
                  </a:lnTo>
                  <a:lnTo>
                    <a:pt x="205436" y="1380476"/>
                  </a:lnTo>
                  <a:lnTo>
                    <a:pt x="232042" y="1417075"/>
                  </a:lnTo>
                  <a:lnTo>
                    <a:pt x="260037" y="1452564"/>
                  </a:lnTo>
                  <a:lnTo>
                    <a:pt x="289380" y="1486904"/>
                  </a:lnTo>
                  <a:lnTo>
                    <a:pt x="320032" y="1520054"/>
                  </a:lnTo>
                  <a:lnTo>
                    <a:pt x="351953" y="1551975"/>
                  </a:lnTo>
                  <a:lnTo>
                    <a:pt x="385103" y="1582627"/>
                  </a:lnTo>
                  <a:lnTo>
                    <a:pt x="419443" y="1611970"/>
                  </a:lnTo>
                  <a:lnTo>
                    <a:pt x="454932" y="1639965"/>
                  </a:lnTo>
                  <a:lnTo>
                    <a:pt x="491531" y="1666572"/>
                  </a:lnTo>
                  <a:lnTo>
                    <a:pt x="529199" y="1691750"/>
                  </a:lnTo>
                  <a:lnTo>
                    <a:pt x="567898" y="1715460"/>
                  </a:lnTo>
                  <a:lnTo>
                    <a:pt x="607588" y="1737663"/>
                  </a:lnTo>
                  <a:lnTo>
                    <a:pt x="648227" y="1758318"/>
                  </a:lnTo>
                  <a:lnTo>
                    <a:pt x="689778" y="1777386"/>
                  </a:lnTo>
                  <a:lnTo>
                    <a:pt x="732199" y="1794827"/>
                  </a:lnTo>
                  <a:lnTo>
                    <a:pt x="775452" y="1810601"/>
                  </a:lnTo>
                  <a:lnTo>
                    <a:pt x="819496" y="1824668"/>
                  </a:lnTo>
                  <a:lnTo>
                    <a:pt x="864291" y="1836989"/>
                  </a:lnTo>
                  <a:lnTo>
                    <a:pt x="909799" y="1847523"/>
                  </a:lnTo>
                  <a:lnTo>
                    <a:pt x="955978" y="1856231"/>
                  </a:lnTo>
                  <a:lnTo>
                    <a:pt x="1002790" y="1863074"/>
                  </a:lnTo>
                  <a:lnTo>
                    <a:pt x="1050193" y="1868011"/>
                  </a:lnTo>
                  <a:lnTo>
                    <a:pt x="1098150" y="1871002"/>
                  </a:lnTo>
                  <a:lnTo>
                    <a:pt x="1146619" y="1872008"/>
                  </a:lnTo>
                  <a:lnTo>
                    <a:pt x="1195088" y="1871002"/>
                  </a:lnTo>
                  <a:lnTo>
                    <a:pt x="1243045" y="1868011"/>
                  </a:lnTo>
                  <a:lnTo>
                    <a:pt x="1290448" y="1863074"/>
                  </a:lnTo>
                  <a:lnTo>
                    <a:pt x="1337260" y="1856231"/>
                  </a:lnTo>
                  <a:lnTo>
                    <a:pt x="1383439" y="1847523"/>
                  </a:lnTo>
                  <a:lnTo>
                    <a:pt x="1428947" y="1836989"/>
                  </a:lnTo>
                  <a:lnTo>
                    <a:pt x="1473742" y="1824668"/>
                  </a:lnTo>
                  <a:lnTo>
                    <a:pt x="1517786" y="1810601"/>
                  </a:lnTo>
                  <a:lnTo>
                    <a:pt x="1561039" y="1794827"/>
                  </a:lnTo>
                  <a:lnTo>
                    <a:pt x="1603460" y="1777386"/>
                  </a:lnTo>
                  <a:lnTo>
                    <a:pt x="1645011" y="1758318"/>
                  </a:lnTo>
                  <a:lnTo>
                    <a:pt x="1685650" y="1737663"/>
                  </a:lnTo>
                  <a:lnTo>
                    <a:pt x="1725340" y="1715460"/>
                  </a:lnTo>
                  <a:lnTo>
                    <a:pt x="1764039" y="1691750"/>
                  </a:lnTo>
                  <a:lnTo>
                    <a:pt x="1801707" y="1666572"/>
                  </a:lnTo>
                  <a:lnTo>
                    <a:pt x="1838306" y="1639965"/>
                  </a:lnTo>
                  <a:lnTo>
                    <a:pt x="1873795" y="1611970"/>
                  </a:lnTo>
                  <a:lnTo>
                    <a:pt x="1908135" y="1582627"/>
                  </a:lnTo>
                  <a:lnTo>
                    <a:pt x="1941285" y="1551975"/>
                  </a:lnTo>
                  <a:lnTo>
                    <a:pt x="1966964" y="1526295"/>
                  </a:lnTo>
                  <a:lnTo>
                    <a:pt x="196696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6">
              <a:extLst>
                <a:ext uri="{FF2B5EF4-FFF2-40B4-BE49-F238E27FC236}">
                  <a16:creationId xmlns:a16="http://schemas.microsoft.com/office/drawing/2014/main" id="{5658E3DE-4D80-E3F3-9EBE-7C75B09AA30F}"/>
                </a:ext>
              </a:extLst>
            </p:cNvPr>
            <p:cNvSpPr/>
            <p:nvPr/>
          </p:nvSpPr>
          <p:spPr>
            <a:xfrm>
              <a:off x="6613002" y="0"/>
              <a:ext cx="2077554" cy="995015"/>
            </a:xfrm>
            <a:custGeom>
              <a:avLst/>
              <a:gdLst/>
              <a:ahLst/>
              <a:cxnLst/>
              <a:rect l="l" t="t" r="r" b="b"/>
              <a:pathLst>
                <a:path w="2291079" h="1097280">
                  <a:moveTo>
                    <a:pt x="2291054" y="0"/>
                  </a:moveTo>
                  <a:lnTo>
                    <a:pt x="0" y="0"/>
                  </a:lnTo>
                  <a:lnTo>
                    <a:pt x="2904" y="46573"/>
                  </a:lnTo>
                  <a:lnTo>
                    <a:pt x="7841" y="93977"/>
                  </a:lnTo>
                  <a:lnTo>
                    <a:pt x="14684" y="140789"/>
                  </a:lnTo>
                  <a:lnTo>
                    <a:pt x="23392" y="186968"/>
                  </a:lnTo>
                  <a:lnTo>
                    <a:pt x="33926" y="232475"/>
                  </a:lnTo>
                  <a:lnTo>
                    <a:pt x="46247" y="277271"/>
                  </a:lnTo>
                  <a:lnTo>
                    <a:pt x="60314" y="321315"/>
                  </a:lnTo>
                  <a:lnTo>
                    <a:pt x="76088" y="364568"/>
                  </a:lnTo>
                  <a:lnTo>
                    <a:pt x="93529" y="406989"/>
                  </a:lnTo>
                  <a:lnTo>
                    <a:pt x="112597" y="448540"/>
                  </a:lnTo>
                  <a:lnTo>
                    <a:pt x="133252" y="489179"/>
                  </a:lnTo>
                  <a:lnTo>
                    <a:pt x="155455" y="528868"/>
                  </a:lnTo>
                  <a:lnTo>
                    <a:pt x="179165" y="567567"/>
                  </a:lnTo>
                  <a:lnTo>
                    <a:pt x="204343" y="605236"/>
                  </a:lnTo>
                  <a:lnTo>
                    <a:pt x="230950" y="641835"/>
                  </a:lnTo>
                  <a:lnTo>
                    <a:pt x="258945" y="677324"/>
                  </a:lnTo>
                  <a:lnTo>
                    <a:pt x="288288" y="711663"/>
                  </a:lnTo>
                  <a:lnTo>
                    <a:pt x="318940" y="744813"/>
                  </a:lnTo>
                  <a:lnTo>
                    <a:pt x="350861" y="776734"/>
                  </a:lnTo>
                  <a:lnTo>
                    <a:pt x="384011" y="807387"/>
                  </a:lnTo>
                  <a:lnTo>
                    <a:pt x="418351" y="836730"/>
                  </a:lnTo>
                  <a:lnTo>
                    <a:pt x="453840" y="864725"/>
                  </a:lnTo>
                  <a:lnTo>
                    <a:pt x="490439" y="891331"/>
                  </a:lnTo>
                  <a:lnTo>
                    <a:pt x="528107" y="916510"/>
                  </a:lnTo>
                  <a:lnTo>
                    <a:pt x="566806" y="940220"/>
                  </a:lnTo>
                  <a:lnTo>
                    <a:pt x="606495" y="962423"/>
                  </a:lnTo>
                  <a:lnTo>
                    <a:pt x="647135" y="983078"/>
                  </a:lnTo>
                  <a:lnTo>
                    <a:pt x="688686" y="1002146"/>
                  </a:lnTo>
                  <a:lnTo>
                    <a:pt x="731107" y="1019587"/>
                  </a:lnTo>
                  <a:lnTo>
                    <a:pt x="774360" y="1035361"/>
                  </a:lnTo>
                  <a:lnTo>
                    <a:pt x="818404" y="1049428"/>
                  </a:lnTo>
                  <a:lnTo>
                    <a:pt x="863199" y="1061748"/>
                  </a:lnTo>
                  <a:lnTo>
                    <a:pt x="908707" y="1072283"/>
                  </a:lnTo>
                  <a:lnTo>
                    <a:pt x="954886" y="1080991"/>
                  </a:lnTo>
                  <a:lnTo>
                    <a:pt x="1001697" y="1087834"/>
                  </a:lnTo>
                  <a:lnTo>
                    <a:pt x="1049101" y="1092770"/>
                  </a:lnTo>
                  <a:lnTo>
                    <a:pt x="1097058" y="1095761"/>
                  </a:lnTo>
                  <a:lnTo>
                    <a:pt x="1145527" y="1096767"/>
                  </a:lnTo>
                  <a:lnTo>
                    <a:pt x="1193996" y="1095761"/>
                  </a:lnTo>
                  <a:lnTo>
                    <a:pt x="1241952" y="1092770"/>
                  </a:lnTo>
                  <a:lnTo>
                    <a:pt x="1289356" y="1087834"/>
                  </a:lnTo>
                  <a:lnTo>
                    <a:pt x="1336168" y="1080991"/>
                  </a:lnTo>
                  <a:lnTo>
                    <a:pt x="1382347" y="1072283"/>
                  </a:lnTo>
                  <a:lnTo>
                    <a:pt x="1427854" y="1061748"/>
                  </a:lnTo>
                  <a:lnTo>
                    <a:pt x="1472650" y="1049428"/>
                  </a:lnTo>
                  <a:lnTo>
                    <a:pt x="1516694" y="1035361"/>
                  </a:lnTo>
                  <a:lnTo>
                    <a:pt x="1559947" y="1019587"/>
                  </a:lnTo>
                  <a:lnTo>
                    <a:pt x="1602368" y="1002146"/>
                  </a:lnTo>
                  <a:lnTo>
                    <a:pt x="1643919" y="983078"/>
                  </a:lnTo>
                  <a:lnTo>
                    <a:pt x="1684558" y="962423"/>
                  </a:lnTo>
                  <a:lnTo>
                    <a:pt x="1724248" y="940220"/>
                  </a:lnTo>
                  <a:lnTo>
                    <a:pt x="1762946" y="916510"/>
                  </a:lnTo>
                  <a:lnTo>
                    <a:pt x="1800615" y="891331"/>
                  </a:lnTo>
                  <a:lnTo>
                    <a:pt x="1837214" y="864725"/>
                  </a:lnTo>
                  <a:lnTo>
                    <a:pt x="1872703" y="836730"/>
                  </a:lnTo>
                  <a:lnTo>
                    <a:pt x="1907042" y="807387"/>
                  </a:lnTo>
                  <a:lnTo>
                    <a:pt x="1940193" y="776734"/>
                  </a:lnTo>
                  <a:lnTo>
                    <a:pt x="1972114" y="744813"/>
                  </a:lnTo>
                  <a:lnTo>
                    <a:pt x="2002766" y="711663"/>
                  </a:lnTo>
                  <a:lnTo>
                    <a:pt x="2032109" y="677324"/>
                  </a:lnTo>
                  <a:lnTo>
                    <a:pt x="2060104" y="641835"/>
                  </a:lnTo>
                  <a:lnTo>
                    <a:pt x="2086710" y="605236"/>
                  </a:lnTo>
                  <a:lnTo>
                    <a:pt x="2111889" y="567567"/>
                  </a:lnTo>
                  <a:lnTo>
                    <a:pt x="2135599" y="528868"/>
                  </a:lnTo>
                  <a:lnTo>
                    <a:pt x="2157802" y="489179"/>
                  </a:lnTo>
                  <a:lnTo>
                    <a:pt x="2178457" y="448540"/>
                  </a:lnTo>
                  <a:lnTo>
                    <a:pt x="2197525" y="406989"/>
                  </a:lnTo>
                  <a:lnTo>
                    <a:pt x="2214966" y="364568"/>
                  </a:lnTo>
                  <a:lnTo>
                    <a:pt x="2230740" y="321315"/>
                  </a:lnTo>
                  <a:lnTo>
                    <a:pt x="2244807" y="277271"/>
                  </a:lnTo>
                  <a:lnTo>
                    <a:pt x="2257128" y="232475"/>
                  </a:lnTo>
                  <a:lnTo>
                    <a:pt x="2267662" y="186968"/>
                  </a:lnTo>
                  <a:lnTo>
                    <a:pt x="2276370" y="140789"/>
                  </a:lnTo>
                  <a:lnTo>
                    <a:pt x="2283213" y="93977"/>
                  </a:lnTo>
                  <a:lnTo>
                    <a:pt x="2288149" y="46573"/>
                  </a:lnTo>
                  <a:lnTo>
                    <a:pt x="2291054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7">
              <a:extLst>
                <a:ext uri="{FF2B5EF4-FFF2-40B4-BE49-F238E27FC236}">
                  <a16:creationId xmlns:a16="http://schemas.microsoft.com/office/drawing/2014/main" id="{591B4FBF-72FE-5A76-77F5-9B370934F24C}"/>
                </a:ext>
              </a:extLst>
            </p:cNvPr>
            <p:cNvSpPr/>
            <p:nvPr/>
          </p:nvSpPr>
          <p:spPr>
            <a:xfrm>
              <a:off x="9031060" y="1"/>
              <a:ext cx="1214402" cy="285030"/>
            </a:xfrm>
            <a:custGeom>
              <a:avLst/>
              <a:gdLst/>
              <a:ahLst/>
              <a:cxnLst/>
              <a:rect l="l" t="t" r="r" b="b"/>
              <a:pathLst>
                <a:path w="1339215" h="314325">
                  <a:moveTo>
                    <a:pt x="1338888" y="0"/>
                  </a:moveTo>
                  <a:lnTo>
                    <a:pt x="0" y="0"/>
                  </a:lnTo>
                  <a:lnTo>
                    <a:pt x="22830" y="26611"/>
                  </a:lnTo>
                  <a:lnTo>
                    <a:pt x="53542" y="58927"/>
                  </a:lnTo>
                  <a:lnTo>
                    <a:pt x="85857" y="89639"/>
                  </a:lnTo>
                  <a:lnTo>
                    <a:pt x="119709" y="118680"/>
                  </a:lnTo>
                  <a:lnTo>
                    <a:pt x="155032" y="145986"/>
                  </a:lnTo>
                  <a:lnTo>
                    <a:pt x="191759" y="171489"/>
                  </a:lnTo>
                  <a:lnTo>
                    <a:pt x="229825" y="195122"/>
                  </a:lnTo>
                  <a:lnTo>
                    <a:pt x="269161" y="216820"/>
                  </a:lnTo>
                  <a:lnTo>
                    <a:pt x="309703" y="236516"/>
                  </a:lnTo>
                  <a:lnTo>
                    <a:pt x="351383" y="254144"/>
                  </a:lnTo>
                  <a:lnTo>
                    <a:pt x="394135" y="269636"/>
                  </a:lnTo>
                  <a:lnTo>
                    <a:pt x="437893" y="282928"/>
                  </a:lnTo>
                  <a:lnTo>
                    <a:pt x="482590" y="293951"/>
                  </a:lnTo>
                  <a:lnTo>
                    <a:pt x="528160" y="302641"/>
                  </a:lnTo>
                  <a:lnTo>
                    <a:pt x="574537" y="308930"/>
                  </a:lnTo>
                  <a:lnTo>
                    <a:pt x="621654" y="312752"/>
                  </a:lnTo>
                  <a:lnTo>
                    <a:pt x="669444" y="314041"/>
                  </a:lnTo>
                  <a:lnTo>
                    <a:pt x="717234" y="312752"/>
                  </a:lnTo>
                  <a:lnTo>
                    <a:pt x="764351" y="308930"/>
                  </a:lnTo>
                  <a:lnTo>
                    <a:pt x="810728" y="302641"/>
                  </a:lnTo>
                  <a:lnTo>
                    <a:pt x="856298" y="293951"/>
                  </a:lnTo>
                  <a:lnTo>
                    <a:pt x="900995" y="282928"/>
                  </a:lnTo>
                  <a:lnTo>
                    <a:pt x="944753" y="269636"/>
                  </a:lnTo>
                  <a:lnTo>
                    <a:pt x="987505" y="254144"/>
                  </a:lnTo>
                  <a:lnTo>
                    <a:pt x="1029185" y="236516"/>
                  </a:lnTo>
                  <a:lnTo>
                    <a:pt x="1069727" y="216820"/>
                  </a:lnTo>
                  <a:lnTo>
                    <a:pt x="1109063" y="195122"/>
                  </a:lnTo>
                  <a:lnTo>
                    <a:pt x="1147129" y="171489"/>
                  </a:lnTo>
                  <a:lnTo>
                    <a:pt x="1183856" y="145986"/>
                  </a:lnTo>
                  <a:lnTo>
                    <a:pt x="1219179" y="118680"/>
                  </a:lnTo>
                  <a:lnTo>
                    <a:pt x="1253031" y="89639"/>
                  </a:lnTo>
                  <a:lnTo>
                    <a:pt x="1285346" y="58927"/>
                  </a:lnTo>
                  <a:lnTo>
                    <a:pt x="1316058" y="26611"/>
                  </a:lnTo>
                  <a:lnTo>
                    <a:pt x="1338888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A151A684-DA1D-804F-5426-4B4A7A6B4C86}"/>
                </a:ext>
              </a:extLst>
            </p:cNvPr>
            <p:cNvSpPr/>
            <p:nvPr/>
          </p:nvSpPr>
          <p:spPr>
            <a:xfrm>
              <a:off x="9389760" y="472058"/>
              <a:ext cx="726683" cy="726683"/>
            </a:xfrm>
            <a:custGeom>
              <a:avLst/>
              <a:gdLst/>
              <a:ahLst/>
              <a:cxnLst/>
              <a:rect l="l" t="t" r="r" b="b"/>
              <a:pathLst>
                <a:path w="801370" h="801369">
                  <a:moveTo>
                    <a:pt x="400672" y="0"/>
                  </a:moveTo>
                  <a:lnTo>
                    <a:pt x="353945" y="2695"/>
                  </a:lnTo>
                  <a:lnTo>
                    <a:pt x="308801" y="10582"/>
                  </a:lnTo>
                  <a:lnTo>
                    <a:pt x="265542" y="23358"/>
                  </a:lnTo>
                  <a:lnTo>
                    <a:pt x="224466" y="40724"/>
                  </a:lnTo>
                  <a:lnTo>
                    <a:pt x="185876" y="62379"/>
                  </a:lnTo>
                  <a:lnTo>
                    <a:pt x="150072" y="88023"/>
                  </a:lnTo>
                  <a:lnTo>
                    <a:pt x="117354" y="117354"/>
                  </a:lnTo>
                  <a:lnTo>
                    <a:pt x="88023" y="150072"/>
                  </a:lnTo>
                  <a:lnTo>
                    <a:pt x="62379" y="185876"/>
                  </a:lnTo>
                  <a:lnTo>
                    <a:pt x="40724" y="224466"/>
                  </a:lnTo>
                  <a:lnTo>
                    <a:pt x="23358" y="265542"/>
                  </a:lnTo>
                  <a:lnTo>
                    <a:pt x="10582" y="308801"/>
                  </a:lnTo>
                  <a:lnTo>
                    <a:pt x="2695" y="353945"/>
                  </a:lnTo>
                  <a:lnTo>
                    <a:pt x="0" y="400672"/>
                  </a:lnTo>
                  <a:lnTo>
                    <a:pt x="2695" y="447396"/>
                  </a:lnTo>
                  <a:lnTo>
                    <a:pt x="10582" y="492537"/>
                  </a:lnTo>
                  <a:lnTo>
                    <a:pt x="23358" y="535795"/>
                  </a:lnTo>
                  <a:lnTo>
                    <a:pt x="40724" y="576869"/>
                  </a:lnTo>
                  <a:lnTo>
                    <a:pt x="62379" y="615458"/>
                  </a:lnTo>
                  <a:lnTo>
                    <a:pt x="88023" y="651261"/>
                  </a:lnTo>
                  <a:lnTo>
                    <a:pt x="117354" y="683979"/>
                  </a:lnTo>
                  <a:lnTo>
                    <a:pt x="150072" y="713309"/>
                  </a:lnTo>
                  <a:lnTo>
                    <a:pt x="185876" y="738952"/>
                  </a:lnTo>
                  <a:lnTo>
                    <a:pt x="224466" y="760607"/>
                  </a:lnTo>
                  <a:lnTo>
                    <a:pt x="265542" y="777973"/>
                  </a:lnTo>
                  <a:lnTo>
                    <a:pt x="308801" y="790749"/>
                  </a:lnTo>
                  <a:lnTo>
                    <a:pt x="353945" y="798636"/>
                  </a:lnTo>
                  <a:lnTo>
                    <a:pt x="400672" y="801331"/>
                  </a:lnTo>
                  <a:lnTo>
                    <a:pt x="447399" y="798636"/>
                  </a:lnTo>
                  <a:lnTo>
                    <a:pt x="492542" y="790749"/>
                  </a:lnTo>
                  <a:lnTo>
                    <a:pt x="535802" y="777973"/>
                  </a:lnTo>
                  <a:lnTo>
                    <a:pt x="576877" y="760607"/>
                  </a:lnTo>
                  <a:lnTo>
                    <a:pt x="615467" y="738952"/>
                  </a:lnTo>
                  <a:lnTo>
                    <a:pt x="651272" y="713309"/>
                  </a:lnTo>
                  <a:lnTo>
                    <a:pt x="683990" y="683979"/>
                  </a:lnTo>
                  <a:lnTo>
                    <a:pt x="713321" y="651261"/>
                  </a:lnTo>
                  <a:lnTo>
                    <a:pt x="738964" y="615458"/>
                  </a:lnTo>
                  <a:lnTo>
                    <a:pt x="760619" y="576869"/>
                  </a:lnTo>
                  <a:lnTo>
                    <a:pt x="777985" y="535795"/>
                  </a:lnTo>
                  <a:lnTo>
                    <a:pt x="790762" y="492537"/>
                  </a:lnTo>
                  <a:lnTo>
                    <a:pt x="798648" y="447396"/>
                  </a:lnTo>
                  <a:lnTo>
                    <a:pt x="801344" y="400672"/>
                  </a:lnTo>
                  <a:lnTo>
                    <a:pt x="798648" y="353945"/>
                  </a:lnTo>
                  <a:lnTo>
                    <a:pt x="790762" y="308801"/>
                  </a:lnTo>
                  <a:lnTo>
                    <a:pt x="777985" y="265542"/>
                  </a:lnTo>
                  <a:lnTo>
                    <a:pt x="760619" y="224466"/>
                  </a:lnTo>
                  <a:lnTo>
                    <a:pt x="738964" y="185876"/>
                  </a:lnTo>
                  <a:lnTo>
                    <a:pt x="713321" y="150072"/>
                  </a:lnTo>
                  <a:lnTo>
                    <a:pt x="683990" y="117354"/>
                  </a:lnTo>
                  <a:lnTo>
                    <a:pt x="651272" y="88023"/>
                  </a:lnTo>
                  <a:lnTo>
                    <a:pt x="615467" y="62379"/>
                  </a:lnTo>
                  <a:lnTo>
                    <a:pt x="576877" y="40724"/>
                  </a:lnTo>
                  <a:lnTo>
                    <a:pt x="535802" y="23358"/>
                  </a:lnTo>
                  <a:lnTo>
                    <a:pt x="492542" y="10582"/>
                  </a:lnTo>
                  <a:lnTo>
                    <a:pt x="447399" y="2695"/>
                  </a:lnTo>
                  <a:lnTo>
                    <a:pt x="400672" y="0"/>
                  </a:lnTo>
                  <a:close/>
                </a:path>
              </a:pathLst>
            </a:custGeom>
            <a:solidFill>
              <a:srgbClr val="00AFFF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6A941DA-EEFE-1DF4-35CF-14C8B0F4F25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-1635760" y="-683147"/>
            <a:ext cx="7573873" cy="7212597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18BAC3E-9C24-5719-CA3D-F7A032371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3724" y="2103120"/>
            <a:ext cx="5634596" cy="363728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accent3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59A3552-8D5D-6609-37CC-BB86F389B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1" y="771525"/>
            <a:ext cx="5709919" cy="132556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13003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7">
            <a:extLst>
              <a:ext uri="{FF2B5EF4-FFF2-40B4-BE49-F238E27FC236}">
                <a16:creationId xmlns:a16="http://schemas.microsoft.com/office/drawing/2014/main" id="{C5CC3C5B-20F5-EDF1-6350-FE204957F054}"/>
              </a:ext>
            </a:extLst>
          </p:cNvPr>
          <p:cNvSpPr/>
          <p:nvPr/>
        </p:nvSpPr>
        <p:spPr>
          <a:xfrm>
            <a:off x="15163" y="2303"/>
            <a:ext cx="12271379" cy="6908925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226669" y="6831254"/>
                </a:moveTo>
                <a:lnTo>
                  <a:pt x="223977" y="6784530"/>
                </a:lnTo>
                <a:lnTo>
                  <a:pt x="216090" y="6739382"/>
                </a:lnTo>
                <a:lnTo>
                  <a:pt x="203314" y="6696126"/>
                </a:lnTo>
                <a:lnTo>
                  <a:pt x="185940" y="6655054"/>
                </a:lnTo>
                <a:lnTo>
                  <a:pt x="164287" y="6616459"/>
                </a:lnTo>
                <a:lnTo>
                  <a:pt x="138645" y="6580657"/>
                </a:lnTo>
                <a:lnTo>
                  <a:pt x="109308" y="6547929"/>
                </a:lnTo>
                <a:lnTo>
                  <a:pt x="76593" y="6518605"/>
                </a:lnTo>
                <a:lnTo>
                  <a:pt x="40792" y="6492964"/>
                </a:lnTo>
                <a:lnTo>
                  <a:pt x="2197" y="6471310"/>
                </a:lnTo>
                <a:lnTo>
                  <a:pt x="0" y="6470370"/>
                </a:lnTo>
                <a:lnTo>
                  <a:pt x="0" y="7192124"/>
                </a:lnTo>
                <a:lnTo>
                  <a:pt x="40792" y="7169531"/>
                </a:lnTo>
                <a:lnTo>
                  <a:pt x="76593" y="7143890"/>
                </a:lnTo>
                <a:lnTo>
                  <a:pt x="109308" y="7114565"/>
                </a:lnTo>
                <a:lnTo>
                  <a:pt x="138645" y="7081837"/>
                </a:lnTo>
                <a:lnTo>
                  <a:pt x="164287" y="7046036"/>
                </a:lnTo>
                <a:lnTo>
                  <a:pt x="185940" y="7007453"/>
                </a:lnTo>
                <a:lnTo>
                  <a:pt x="203314" y="6966382"/>
                </a:lnTo>
                <a:lnTo>
                  <a:pt x="216090" y="6923125"/>
                </a:lnTo>
                <a:lnTo>
                  <a:pt x="223977" y="6877977"/>
                </a:lnTo>
                <a:lnTo>
                  <a:pt x="226669" y="6831254"/>
                </a:lnTo>
                <a:close/>
              </a:path>
              <a:path w="13428344" h="7560309">
                <a:moveTo>
                  <a:pt x="570217" y="5353024"/>
                </a:moveTo>
                <a:lnTo>
                  <a:pt x="568934" y="5305234"/>
                </a:lnTo>
                <a:lnTo>
                  <a:pt x="565111" y="5258117"/>
                </a:lnTo>
                <a:lnTo>
                  <a:pt x="558812" y="5211737"/>
                </a:lnTo>
                <a:lnTo>
                  <a:pt x="550125" y="5166169"/>
                </a:lnTo>
                <a:lnTo>
                  <a:pt x="539102" y="5121478"/>
                </a:lnTo>
                <a:lnTo>
                  <a:pt x="525818" y="5077714"/>
                </a:lnTo>
                <a:lnTo>
                  <a:pt x="510324" y="5034966"/>
                </a:lnTo>
                <a:lnTo>
                  <a:pt x="492696" y="4993284"/>
                </a:lnTo>
                <a:lnTo>
                  <a:pt x="472998" y="4952746"/>
                </a:lnTo>
                <a:lnTo>
                  <a:pt x="451294" y="4913401"/>
                </a:lnTo>
                <a:lnTo>
                  <a:pt x="427659" y="4875339"/>
                </a:lnTo>
                <a:lnTo>
                  <a:pt x="402158" y="4838611"/>
                </a:lnTo>
                <a:lnTo>
                  <a:pt x="374853" y="4803292"/>
                </a:lnTo>
                <a:lnTo>
                  <a:pt x="345821" y="4769434"/>
                </a:lnTo>
                <a:lnTo>
                  <a:pt x="315099" y="4737125"/>
                </a:lnTo>
                <a:lnTo>
                  <a:pt x="282790" y="4706417"/>
                </a:lnTo>
                <a:lnTo>
                  <a:pt x="248932" y="4677372"/>
                </a:lnTo>
                <a:lnTo>
                  <a:pt x="213614" y="4650067"/>
                </a:lnTo>
                <a:lnTo>
                  <a:pt x="176885" y="4624565"/>
                </a:lnTo>
                <a:lnTo>
                  <a:pt x="138823" y="4600930"/>
                </a:lnTo>
                <a:lnTo>
                  <a:pt x="99479" y="4579226"/>
                </a:lnTo>
                <a:lnTo>
                  <a:pt x="58940" y="4559541"/>
                </a:lnTo>
                <a:lnTo>
                  <a:pt x="17259" y="4541913"/>
                </a:lnTo>
                <a:lnTo>
                  <a:pt x="0" y="4535652"/>
                </a:lnTo>
                <a:lnTo>
                  <a:pt x="0" y="6170409"/>
                </a:lnTo>
                <a:lnTo>
                  <a:pt x="58940" y="6146520"/>
                </a:lnTo>
                <a:lnTo>
                  <a:pt x="99479" y="6126823"/>
                </a:lnTo>
                <a:lnTo>
                  <a:pt x="138823" y="6105118"/>
                </a:lnTo>
                <a:lnTo>
                  <a:pt x="176885" y="6081496"/>
                </a:lnTo>
                <a:lnTo>
                  <a:pt x="213614" y="6055982"/>
                </a:lnTo>
                <a:lnTo>
                  <a:pt x="248932" y="6028677"/>
                </a:lnTo>
                <a:lnTo>
                  <a:pt x="282790" y="5999645"/>
                </a:lnTo>
                <a:lnTo>
                  <a:pt x="315099" y="5968924"/>
                </a:lnTo>
                <a:lnTo>
                  <a:pt x="345821" y="5936615"/>
                </a:lnTo>
                <a:lnTo>
                  <a:pt x="374853" y="5902757"/>
                </a:lnTo>
                <a:lnTo>
                  <a:pt x="402158" y="5867438"/>
                </a:lnTo>
                <a:lnTo>
                  <a:pt x="427659" y="5830709"/>
                </a:lnTo>
                <a:lnTo>
                  <a:pt x="451294" y="5792648"/>
                </a:lnTo>
                <a:lnTo>
                  <a:pt x="472998" y="5753316"/>
                </a:lnTo>
                <a:lnTo>
                  <a:pt x="492696" y="5712765"/>
                </a:lnTo>
                <a:lnTo>
                  <a:pt x="510324" y="5671083"/>
                </a:lnTo>
                <a:lnTo>
                  <a:pt x="525818" y="5628335"/>
                </a:lnTo>
                <a:lnTo>
                  <a:pt x="539102" y="5584583"/>
                </a:lnTo>
                <a:lnTo>
                  <a:pt x="550125" y="5539879"/>
                </a:lnTo>
                <a:lnTo>
                  <a:pt x="558812" y="5494312"/>
                </a:lnTo>
                <a:lnTo>
                  <a:pt x="565111" y="5447931"/>
                </a:lnTo>
                <a:lnTo>
                  <a:pt x="568934" y="5400814"/>
                </a:lnTo>
                <a:lnTo>
                  <a:pt x="570217" y="5353024"/>
                </a:lnTo>
                <a:close/>
              </a:path>
              <a:path w="13428344" h="7560309">
                <a:moveTo>
                  <a:pt x="2835325" y="6635394"/>
                </a:moveTo>
                <a:lnTo>
                  <a:pt x="2834322" y="6586918"/>
                </a:lnTo>
                <a:lnTo>
                  <a:pt x="2831325" y="6538963"/>
                </a:lnTo>
                <a:lnTo>
                  <a:pt x="2826397" y="6491567"/>
                </a:lnTo>
                <a:lnTo>
                  <a:pt x="2819552" y="6444755"/>
                </a:lnTo>
                <a:lnTo>
                  <a:pt x="2810840" y="6398565"/>
                </a:lnTo>
                <a:lnTo>
                  <a:pt x="2800312" y="6353061"/>
                </a:lnTo>
                <a:lnTo>
                  <a:pt x="2787980" y="6308268"/>
                </a:lnTo>
                <a:lnTo>
                  <a:pt x="2773921" y="6264224"/>
                </a:lnTo>
                <a:lnTo>
                  <a:pt x="2758148" y="6220968"/>
                </a:lnTo>
                <a:lnTo>
                  <a:pt x="2740698" y="6178550"/>
                </a:lnTo>
                <a:lnTo>
                  <a:pt x="2721635" y="6136995"/>
                </a:lnTo>
                <a:lnTo>
                  <a:pt x="2700985" y="6096355"/>
                </a:lnTo>
                <a:lnTo>
                  <a:pt x="2678773" y="6056668"/>
                </a:lnTo>
                <a:lnTo>
                  <a:pt x="2655062" y="6017971"/>
                </a:lnTo>
                <a:lnTo>
                  <a:pt x="2629890" y="5980303"/>
                </a:lnTo>
                <a:lnTo>
                  <a:pt x="2603284" y="5943701"/>
                </a:lnTo>
                <a:lnTo>
                  <a:pt x="2575293" y="5908218"/>
                </a:lnTo>
                <a:lnTo>
                  <a:pt x="2545943" y="5873877"/>
                </a:lnTo>
                <a:lnTo>
                  <a:pt x="2515298" y="5840730"/>
                </a:lnTo>
                <a:lnTo>
                  <a:pt x="2483370" y="5808802"/>
                </a:lnTo>
                <a:lnTo>
                  <a:pt x="2450223" y="5778157"/>
                </a:lnTo>
                <a:lnTo>
                  <a:pt x="2415883" y="5748807"/>
                </a:lnTo>
                <a:lnTo>
                  <a:pt x="2380399" y="5720816"/>
                </a:lnTo>
                <a:lnTo>
                  <a:pt x="2343797" y="5694210"/>
                </a:lnTo>
                <a:lnTo>
                  <a:pt x="2306129" y="5669026"/>
                </a:lnTo>
                <a:lnTo>
                  <a:pt x="2267432" y="5645315"/>
                </a:lnTo>
                <a:lnTo>
                  <a:pt x="2227732" y="5623115"/>
                </a:lnTo>
                <a:lnTo>
                  <a:pt x="2187092" y="5602465"/>
                </a:lnTo>
                <a:lnTo>
                  <a:pt x="2145550" y="5583390"/>
                </a:lnTo>
                <a:lnTo>
                  <a:pt x="2103120" y="5565953"/>
                </a:lnTo>
                <a:lnTo>
                  <a:pt x="2059876" y="5550179"/>
                </a:lnTo>
                <a:lnTo>
                  <a:pt x="2015832" y="5536108"/>
                </a:lnTo>
                <a:lnTo>
                  <a:pt x="1971040" y="5523789"/>
                </a:lnTo>
                <a:lnTo>
                  <a:pt x="1925523" y="5513260"/>
                </a:lnTo>
                <a:lnTo>
                  <a:pt x="1879346" y="5504548"/>
                </a:lnTo>
                <a:lnTo>
                  <a:pt x="1832533" y="5497703"/>
                </a:lnTo>
                <a:lnTo>
                  <a:pt x="1785137" y="5492762"/>
                </a:lnTo>
                <a:lnTo>
                  <a:pt x="1737169" y="5489778"/>
                </a:lnTo>
                <a:lnTo>
                  <a:pt x="1688706" y="5488775"/>
                </a:lnTo>
                <a:lnTo>
                  <a:pt x="1640243" y="5489778"/>
                </a:lnTo>
                <a:lnTo>
                  <a:pt x="1592275" y="5492762"/>
                </a:lnTo>
                <a:lnTo>
                  <a:pt x="1544878" y="5497703"/>
                </a:lnTo>
                <a:lnTo>
                  <a:pt x="1498066" y="5504548"/>
                </a:lnTo>
                <a:lnTo>
                  <a:pt x="1451889" y="5513260"/>
                </a:lnTo>
                <a:lnTo>
                  <a:pt x="1406372" y="5523789"/>
                </a:lnTo>
                <a:lnTo>
                  <a:pt x="1361579" y="5536108"/>
                </a:lnTo>
                <a:lnTo>
                  <a:pt x="1317536" y="5550179"/>
                </a:lnTo>
                <a:lnTo>
                  <a:pt x="1274292" y="5565953"/>
                </a:lnTo>
                <a:lnTo>
                  <a:pt x="1231861" y="5583390"/>
                </a:lnTo>
                <a:lnTo>
                  <a:pt x="1190320" y="5602465"/>
                </a:lnTo>
                <a:lnTo>
                  <a:pt x="1149680" y="5623115"/>
                </a:lnTo>
                <a:lnTo>
                  <a:pt x="1109980" y="5645315"/>
                </a:lnTo>
                <a:lnTo>
                  <a:pt x="1071283" y="5669026"/>
                </a:lnTo>
                <a:lnTo>
                  <a:pt x="1033614" y="5694210"/>
                </a:lnTo>
                <a:lnTo>
                  <a:pt x="997013" y="5720816"/>
                </a:lnTo>
                <a:lnTo>
                  <a:pt x="961529" y="5748807"/>
                </a:lnTo>
                <a:lnTo>
                  <a:pt x="927188" y="5778157"/>
                </a:lnTo>
                <a:lnTo>
                  <a:pt x="894041" y="5808802"/>
                </a:lnTo>
                <a:lnTo>
                  <a:pt x="862114" y="5840730"/>
                </a:lnTo>
                <a:lnTo>
                  <a:pt x="831469" y="5873877"/>
                </a:lnTo>
                <a:lnTo>
                  <a:pt x="802119" y="5908218"/>
                </a:lnTo>
                <a:lnTo>
                  <a:pt x="774128" y="5943701"/>
                </a:lnTo>
                <a:lnTo>
                  <a:pt x="747522" y="5980303"/>
                </a:lnTo>
                <a:lnTo>
                  <a:pt x="722350" y="6017971"/>
                </a:lnTo>
                <a:lnTo>
                  <a:pt x="698639" y="6056668"/>
                </a:lnTo>
                <a:lnTo>
                  <a:pt x="676427" y="6096355"/>
                </a:lnTo>
                <a:lnTo>
                  <a:pt x="655777" y="6136995"/>
                </a:lnTo>
                <a:lnTo>
                  <a:pt x="636714" y="6178550"/>
                </a:lnTo>
                <a:lnTo>
                  <a:pt x="619264" y="6220968"/>
                </a:lnTo>
                <a:lnTo>
                  <a:pt x="603491" y="6264224"/>
                </a:lnTo>
                <a:lnTo>
                  <a:pt x="589432" y="6308268"/>
                </a:lnTo>
                <a:lnTo>
                  <a:pt x="577100" y="6353061"/>
                </a:lnTo>
                <a:lnTo>
                  <a:pt x="566572" y="6398565"/>
                </a:lnTo>
                <a:lnTo>
                  <a:pt x="557860" y="6444755"/>
                </a:lnTo>
                <a:lnTo>
                  <a:pt x="551014" y="6491567"/>
                </a:lnTo>
                <a:lnTo>
                  <a:pt x="546087" y="6538963"/>
                </a:lnTo>
                <a:lnTo>
                  <a:pt x="543090" y="6586918"/>
                </a:lnTo>
                <a:lnTo>
                  <a:pt x="542086" y="6635394"/>
                </a:lnTo>
                <a:lnTo>
                  <a:pt x="543090" y="6683857"/>
                </a:lnTo>
                <a:lnTo>
                  <a:pt x="546087" y="6731813"/>
                </a:lnTo>
                <a:lnTo>
                  <a:pt x="551014" y="6779222"/>
                </a:lnTo>
                <a:lnTo>
                  <a:pt x="557860" y="6826034"/>
                </a:lnTo>
                <a:lnTo>
                  <a:pt x="566572" y="6872211"/>
                </a:lnTo>
                <a:lnTo>
                  <a:pt x="577100" y="6917715"/>
                </a:lnTo>
                <a:lnTo>
                  <a:pt x="589432" y="6962508"/>
                </a:lnTo>
                <a:lnTo>
                  <a:pt x="603491" y="7006552"/>
                </a:lnTo>
                <a:lnTo>
                  <a:pt x="619264" y="7049808"/>
                </a:lnTo>
                <a:lnTo>
                  <a:pt x="636714" y="7092226"/>
                </a:lnTo>
                <a:lnTo>
                  <a:pt x="655777" y="7133780"/>
                </a:lnTo>
                <a:lnTo>
                  <a:pt x="676427" y="7174420"/>
                </a:lnTo>
                <a:lnTo>
                  <a:pt x="698639" y="7214108"/>
                </a:lnTo>
                <a:lnTo>
                  <a:pt x="722350" y="7252805"/>
                </a:lnTo>
                <a:lnTo>
                  <a:pt x="747522" y="7290473"/>
                </a:lnTo>
                <a:lnTo>
                  <a:pt x="774128" y="7327074"/>
                </a:lnTo>
                <a:lnTo>
                  <a:pt x="802119" y="7362571"/>
                </a:lnTo>
                <a:lnTo>
                  <a:pt x="831469" y="7396912"/>
                </a:lnTo>
                <a:lnTo>
                  <a:pt x="862114" y="7430059"/>
                </a:lnTo>
                <a:lnTo>
                  <a:pt x="894041" y="7461974"/>
                </a:lnTo>
                <a:lnTo>
                  <a:pt x="927188" y="7492632"/>
                </a:lnTo>
                <a:lnTo>
                  <a:pt x="961529" y="7521969"/>
                </a:lnTo>
                <a:lnTo>
                  <a:pt x="997013" y="7549972"/>
                </a:lnTo>
                <a:lnTo>
                  <a:pt x="1010831" y="7560005"/>
                </a:lnTo>
                <a:lnTo>
                  <a:pt x="2366581" y="7560005"/>
                </a:lnTo>
                <a:lnTo>
                  <a:pt x="2415883" y="7521969"/>
                </a:lnTo>
                <a:lnTo>
                  <a:pt x="2450223" y="7492632"/>
                </a:lnTo>
                <a:lnTo>
                  <a:pt x="2483370" y="7461974"/>
                </a:lnTo>
                <a:lnTo>
                  <a:pt x="2515298" y="7430059"/>
                </a:lnTo>
                <a:lnTo>
                  <a:pt x="2545943" y="7396912"/>
                </a:lnTo>
                <a:lnTo>
                  <a:pt x="2575293" y="7362571"/>
                </a:lnTo>
                <a:lnTo>
                  <a:pt x="2603284" y="7327074"/>
                </a:lnTo>
                <a:lnTo>
                  <a:pt x="2629890" y="7290473"/>
                </a:lnTo>
                <a:lnTo>
                  <a:pt x="2655062" y="7252805"/>
                </a:lnTo>
                <a:lnTo>
                  <a:pt x="2678773" y="7214108"/>
                </a:lnTo>
                <a:lnTo>
                  <a:pt x="2700985" y="7174420"/>
                </a:lnTo>
                <a:lnTo>
                  <a:pt x="2721635" y="7133780"/>
                </a:lnTo>
                <a:lnTo>
                  <a:pt x="2740698" y="7092226"/>
                </a:lnTo>
                <a:lnTo>
                  <a:pt x="2758148" y="7049808"/>
                </a:lnTo>
                <a:lnTo>
                  <a:pt x="2773921" y="7006552"/>
                </a:lnTo>
                <a:lnTo>
                  <a:pt x="2787980" y="6962508"/>
                </a:lnTo>
                <a:lnTo>
                  <a:pt x="2800312" y="6917715"/>
                </a:lnTo>
                <a:lnTo>
                  <a:pt x="2810840" y="6872211"/>
                </a:lnTo>
                <a:lnTo>
                  <a:pt x="2819552" y="6826034"/>
                </a:lnTo>
                <a:lnTo>
                  <a:pt x="2826397" y="6779222"/>
                </a:lnTo>
                <a:lnTo>
                  <a:pt x="2831325" y="6731813"/>
                </a:lnTo>
                <a:lnTo>
                  <a:pt x="2834322" y="6683857"/>
                </a:lnTo>
                <a:lnTo>
                  <a:pt x="2835325" y="6635394"/>
                </a:lnTo>
                <a:close/>
              </a:path>
              <a:path w="13428344" h="7560309">
                <a:moveTo>
                  <a:pt x="2872587" y="5132197"/>
                </a:moveTo>
                <a:lnTo>
                  <a:pt x="2869895" y="5085473"/>
                </a:lnTo>
                <a:lnTo>
                  <a:pt x="2862008" y="5040338"/>
                </a:lnTo>
                <a:lnTo>
                  <a:pt x="2849232" y="4997069"/>
                </a:lnTo>
                <a:lnTo>
                  <a:pt x="2831858" y="4955997"/>
                </a:lnTo>
                <a:lnTo>
                  <a:pt x="2810205" y="4917402"/>
                </a:lnTo>
                <a:lnTo>
                  <a:pt x="2784564" y="4881600"/>
                </a:lnTo>
                <a:lnTo>
                  <a:pt x="2755239" y="4848885"/>
                </a:lnTo>
                <a:lnTo>
                  <a:pt x="2722511" y="4819548"/>
                </a:lnTo>
                <a:lnTo>
                  <a:pt x="2686710" y="4793907"/>
                </a:lnTo>
                <a:lnTo>
                  <a:pt x="2648115" y="4772253"/>
                </a:lnTo>
                <a:lnTo>
                  <a:pt x="2607043" y="4754892"/>
                </a:lnTo>
                <a:lnTo>
                  <a:pt x="2563787" y="4742116"/>
                </a:lnTo>
                <a:lnTo>
                  <a:pt x="2518638" y="4734230"/>
                </a:lnTo>
                <a:lnTo>
                  <a:pt x="2471915" y="4731524"/>
                </a:lnTo>
                <a:lnTo>
                  <a:pt x="2425192" y="4734230"/>
                </a:lnTo>
                <a:lnTo>
                  <a:pt x="2380043" y="4742116"/>
                </a:lnTo>
                <a:lnTo>
                  <a:pt x="2336787" y="4754892"/>
                </a:lnTo>
                <a:lnTo>
                  <a:pt x="2295715" y="4772253"/>
                </a:lnTo>
                <a:lnTo>
                  <a:pt x="2257120" y="4793907"/>
                </a:lnTo>
                <a:lnTo>
                  <a:pt x="2221319" y="4819548"/>
                </a:lnTo>
                <a:lnTo>
                  <a:pt x="2188603" y="4848885"/>
                </a:lnTo>
                <a:lnTo>
                  <a:pt x="2159266" y="4881600"/>
                </a:lnTo>
                <a:lnTo>
                  <a:pt x="2133625" y="4917402"/>
                </a:lnTo>
                <a:lnTo>
                  <a:pt x="2111972" y="4955997"/>
                </a:lnTo>
                <a:lnTo>
                  <a:pt x="2094598" y="4997069"/>
                </a:lnTo>
                <a:lnTo>
                  <a:pt x="2081822" y="5040338"/>
                </a:lnTo>
                <a:lnTo>
                  <a:pt x="2073935" y="5085473"/>
                </a:lnTo>
                <a:lnTo>
                  <a:pt x="2071243" y="5132197"/>
                </a:lnTo>
                <a:lnTo>
                  <a:pt x="2073935" y="5178933"/>
                </a:lnTo>
                <a:lnTo>
                  <a:pt x="2081822" y="5224069"/>
                </a:lnTo>
                <a:lnTo>
                  <a:pt x="2094598" y="5267337"/>
                </a:lnTo>
                <a:lnTo>
                  <a:pt x="2111972" y="5308409"/>
                </a:lnTo>
                <a:lnTo>
                  <a:pt x="2133625" y="5346992"/>
                </a:lnTo>
                <a:lnTo>
                  <a:pt x="2159266" y="5382793"/>
                </a:lnTo>
                <a:lnTo>
                  <a:pt x="2188603" y="5415508"/>
                </a:lnTo>
                <a:lnTo>
                  <a:pt x="2221319" y="5444845"/>
                </a:lnTo>
                <a:lnTo>
                  <a:pt x="2257120" y="5470487"/>
                </a:lnTo>
                <a:lnTo>
                  <a:pt x="2295715" y="5492140"/>
                </a:lnTo>
                <a:lnTo>
                  <a:pt x="2336787" y="5509501"/>
                </a:lnTo>
                <a:lnTo>
                  <a:pt x="2380043" y="5522277"/>
                </a:lnTo>
                <a:lnTo>
                  <a:pt x="2425192" y="5530164"/>
                </a:lnTo>
                <a:lnTo>
                  <a:pt x="2471915" y="5532856"/>
                </a:lnTo>
                <a:lnTo>
                  <a:pt x="2518638" y="5530164"/>
                </a:lnTo>
                <a:lnTo>
                  <a:pt x="2563787" y="5522277"/>
                </a:lnTo>
                <a:lnTo>
                  <a:pt x="2607043" y="5509501"/>
                </a:lnTo>
                <a:lnTo>
                  <a:pt x="2648115" y="5492140"/>
                </a:lnTo>
                <a:lnTo>
                  <a:pt x="2686710" y="5470487"/>
                </a:lnTo>
                <a:lnTo>
                  <a:pt x="2722511" y="5444845"/>
                </a:lnTo>
                <a:lnTo>
                  <a:pt x="2755239" y="5415508"/>
                </a:lnTo>
                <a:lnTo>
                  <a:pt x="2784564" y="5382793"/>
                </a:lnTo>
                <a:lnTo>
                  <a:pt x="2810205" y="5346992"/>
                </a:lnTo>
                <a:lnTo>
                  <a:pt x="2831858" y="5308409"/>
                </a:lnTo>
                <a:lnTo>
                  <a:pt x="2849232" y="5267337"/>
                </a:lnTo>
                <a:lnTo>
                  <a:pt x="2862008" y="5224069"/>
                </a:lnTo>
                <a:lnTo>
                  <a:pt x="2869895" y="5178933"/>
                </a:lnTo>
                <a:lnTo>
                  <a:pt x="2872587" y="5132197"/>
                </a:lnTo>
                <a:close/>
              </a:path>
              <a:path w="13428344" h="7560309">
                <a:moveTo>
                  <a:pt x="3311982" y="5582005"/>
                </a:moveTo>
                <a:lnTo>
                  <a:pt x="3307931" y="5536819"/>
                </a:lnTo>
                <a:lnTo>
                  <a:pt x="3296259" y="5494274"/>
                </a:lnTo>
                <a:lnTo>
                  <a:pt x="3277666" y="5455107"/>
                </a:lnTo>
                <a:lnTo>
                  <a:pt x="3252863" y="5420017"/>
                </a:lnTo>
                <a:lnTo>
                  <a:pt x="3222561" y="5389715"/>
                </a:lnTo>
                <a:lnTo>
                  <a:pt x="3187471" y="5364912"/>
                </a:lnTo>
                <a:lnTo>
                  <a:pt x="3148292" y="5346319"/>
                </a:lnTo>
                <a:lnTo>
                  <a:pt x="3105759" y="5334635"/>
                </a:lnTo>
                <a:lnTo>
                  <a:pt x="3060560" y="5330583"/>
                </a:lnTo>
                <a:lnTo>
                  <a:pt x="3015373" y="5334635"/>
                </a:lnTo>
                <a:lnTo>
                  <a:pt x="2972828" y="5346319"/>
                </a:lnTo>
                <a:lnTo>
                  <a:pt x="2933662" y="5364912"/>
                </a:lnTo>
                <a:lnTo>
                  <a:pt x="2898571" y="5389715"/>
                </a:lnTo>
                <a:lnTo>
                  <a:pt x="2868269" y="5420017"/>
                </a:lnTo>
                <a:lnTo>
                  <a:pt x="2843453" y="5455107"/>
                </a:lnTo>
                <a:lnTo>
                  <a:pt x="2824861" y="5494274"/>
                </a:lnTo>
                <a:lnTo>
                  <a:pt x="2813177" y="5536819"/>
                </a:lnTo>
                <a:lnTo>
                  <a:pt x="2809125" y="5582005"/>
                </a:lnTo>
                <a:lnTo>
                  <a:pt x="2813177" y="5627205"/>
                </a:lnTo>
                <a:lnTo>
                  <a:pt x="2824861" y="5669737"/>
                </a:lnTo>
                <a:lnTo>
                  <a:pt x="2843453" y="5708904"/>
                </a:lnTo>
                <a:lnTo>
                  <a:pt x="2868269" y="5744007"/>
                </a:lnTo>
                <a:lnTo>
                  <a:pt x="2898571" y="5774309"/>
                </a:lnTo>
                <a:lnTo>
                  <a:pt x="2933662" y="5799112"/>
                </a:lnTo>
                <a:lnTo>
                  <a:pt x="2972828" y="5817705"/>
                </a:lnTo>
                <a:lnTo>
                  <a:pt x="3015373" y="5829389"/>
                </a:lnTo>
                <a:lnTo>
                  <a:pt x="3060560" y="5833440"/>
                </a:lnTo>
                <a:lnTo>
                  <a:pt x="3105759" y="5829389"/>
                </a:lnTo>
                <a:lnTo>
                  <a:pt x="3148292" y="5817705"/>
                </a:lnTo>
                <a:lnTo>
                  <a:pt x="3187471" y="5799112"/>
                </a:lnTo>
                <a:lnTo>
                  <a:pt x="3222561" y="5774309"/>
                </a:lnTo>
                <a:lnTo>
                  <a:pt x="3252863" y="5744007"/>
                </a:lnTo>
                <a:lnTo>
                  <a:pt x="3277666" y="5708904"/>
                </a:lnTo>
                <a:lnTo>
                  <a:pt x="3296259" y="5669737"/>
                </a:lnTo>
                <a:lnTo>
                  <a:pt x="3307931" y="5627205"/>
                </a:lnTo>
                <a:lnTo>
                  <a:pt x="3311982" y="5582005"/>
                </a:lnTo>
                <a:close/>
              </a:path>
              <a:path w="13428344" h="7560309">
                <a:moveTo>
                  <a:pt x="6244856" y="2232571"/>
                </a:moveTo>
                <a:lnTo>
                  <a:pt x="6240805" y="2187384"/>
                </a:lnTo>
                <a:lnTo>
                  <a:pt x="6229121" y="2144852"/>
                </a:lnTo>
                <a:lnTo>
                  <a:pt x="6210528" y="2105685"/>
                </a:lnTo>
                <a:lnTo>
                  <a:pt x="6185725" y="2070595"/>
                </a:lnTo>
                <a:lnTo>
                  <a:pt x="6155423" y="2040280"/>
                </a:lnTo>
                <a:lnTo>
                  <a:pt x="6120320" y="2015477"/>
                </a:lnTo>
                <a:lnTo>
                  <a:pt x="6081153" y="1996884"/>
                </a:lnTo>
                <a:lnTo>
                  <a:pt x="6038621" y="1985200"/>
                </a:lnTo>
                <a:lnTo>
                  <a:pt x="5993422" y="1981149"/>
                </a:lnTo>
                <a:lnTo>
                  <a:pt x="5948223" y="1985200"/>
                </a:lnTo>
                <a:lnTo>
                  <a:pt x="5905690" y="1996884"/>
                </a:lnTo>
                <a:lnTo>
                  <a:pt x="5866523" y="2015477"/>
                </a:lnTo>
                <a:lnTo>
                  <a:pt x="5831433" y="2040280"/>
                </a:lnTo>
                <a:lnTo>
                  <a:pt x="5801118" y="2070595"/>
                </a:lnTo>
                <a:lnTo>
                  <a:pt x="5776315" y="2105685"/>
                </a:lnTo>
                <a:lnTo>
                  <a:pt x="5757723" y="2144852"/>
                </a:lnTo>
                <a:lnTo>
                  <a:pt x="5746039" y="2187384"/>
                </a:lnTo>
                <a:lnTo>
                  <a:pt x="5741987" y="2232571"/>
                </a:lnTo>
                <a:lnTo>
                  <a:pt x="5746039" y="2277770"/>
                </a:lnTo>
                <a:lnTo>
                  <a:pt x="5757723" y="2320302"/>
                </a:lnTo>
                <a:lnTo>
                  <a:pt x="5776315" y="2359482"/>
                </a:lnTo>
                <a:lnTo>
                  <a:pt x="5801118" y="2394572"/>
                </a:lnTo>
                <a:lnTo>
                  <a:pt x="5831433" y="2424874"/>
                </a:lnTo>
                <a:lnTo>
                  <a:pt x="5866523" y="2449677"/>
                </a:lnTo>
                <a:lnTo>
                  <a:pt x="5905690" y="2468283"/>
                </a:lnTo>
                <a:lnTo>
                  <a:pt x="5948223" y="2479954"/>
                </a:lnTo>
                <a:lnTo>
                  <a:pt x="5993422" y="2484005"/>
                </a:lnTo>
                <a:lnTo>
                  <a:pt x="6038621" y="2479954"/>
                </a:lnTo>
                <a:lnTo>
                  <a:pt x="6081153" y="2468283"/>
                </a:lnTo>
                <a:lnTo>
                  <a:pt x="6120320" y="2449677"/>
                </a:lnTo>
                <a:lnTo>
                  <a:pt x="6155423" y="2424874"/>
                </a:lnTo>
                <a:lnTo>
                  <a:pt x="6185725" y="2394572"/>
                </a:lnTo>
                <a:lnTo>
                  <a:pt x="6210528" y="2359482"/>
                </a:lnTo>
                <a:lnTo>
                  <a:pt x="6229121" y="2320302"/>
                </a:lnTo>
                <a:lnTo>
                  <a:pt x="6240805" y="2277770"/>
                </a:lnTo>
                <a:lnTo>
                  <a:pt x="6244856" y="2232571"/>
                </a:lnTo>
                <a:close/>
              </a:path>
              <a:path w="13428344" h="7560309">
                <a:moveTo>
                  <a:pt x="6511226" y="750633"/>
                </a:moveTo>
                <a:lnTo>
                  <a:pt x="6510223" y="702170"/>
                </a:lnTo>
                <a:lnTo>
                  <a:pt x="6507239" y="654202"/>
                </a:lnTo>
                <a:lnTo>
                  <a:pt x="6502298" y="606806"/>
                </a:lnTo>
                <a:lnTo>
                  <a:pt x="6495453" y="559993"/>
                </a:lnTo>
                <a:lnTo>
                  <a:pt x="6486741" y="513816"/>
                </a:lnTo>
                <a:lnTo>
                  <a:pt x="6476212" y="468299"/>
                </a:lnTo>
                <a:lnTo>
                  <a:pt x="6463893" y="423506"/>
                </a:lnTo>
                <a:lnTo>
                  <a:pt x="6449822" y="379463"/>
                </a:lnTo>
                <a:lnTo>
                  <a:pt x="6434048" y="336219"/>
                </a:lnTo>
                <a:lnTo>
                  <a:pt x="6416611" y="293789"/>
                </a:lnTo>
                <a:lnTo>
                  <a:pt x="6397536" y="252247"/>
                </a:lnTo>
                <a:lnTo>
                  <a:pt x="6376886" y="211607"/>
                </a:lnTo>
                <a:lnTo>
                  <a:pt x="6354686" y="171907"/>
                </a:lnTo>
                <a:lnTo>
                  <a:pt x="6330975" y="133210"/>
                </a:lnTo>
                <a:lnTo>
                  <a:pt x="6305791" y="95542"/>
                </a:lnTo>
                <a:lnTo>
                  <a:pt x="6279185" y="58940"/>
                </a:lnTo>
                <a:lnTo>
                  <a:pt x="6251194" y="23456"/>
                </a:lnTo>
                <a:lnTo>
                  <a:pt x="6231153" y="0"/>
                </a:lnTo>
                <a:lnTo>
                  <a:pt x="4498073" y="0"/>
                </a:lnTo>
                <a:lnTo>
                  <a:pt x="4450029" y="58940"/>
                </a:lnTo>
                <a:lnTo>
                  <a:pt x="4423422" y="95542"/>
                </a:lnTo>
                <a:lnTo>
                  <a:pt x="4398251" y="133210"/>
                </a:lnTo>
                <a:lnTo>
                  <a:pt x="4374540" y="171907"/>
                </a:lnTo>
                <a:lnTo>
                  <a:pt x="4352341" y="211607"/>
                </a:lnTo>
                <a:lnTo>
                  <a:pt x="4331678" y="252247"/>
                </a:lnTo>
                <a:lnTo>
                  <a:pt x="4312615" y="293789"/>
                </a:lnTo>
                <a:lnTo>
                  <a:pt x="4295178" y="336219"/>
                </a:lnTo>
                <a:lnTo>
                  <a:pt x="4279404" y="379463"/>
                </a:lnTo>
                <a:lnTo>
                  <a:pt x="4265333" y="423506"/>
                </a:lnTo>
                <a:lnTo>
                  <a:pt x="4253014" y="468299"/>
                </a:lnTo>
                <a:lnTo>
                  <a:pt x="4242473" y="513816"/>
                </a:lnTo>
                <a:lnTo>
                  <a:pt x="4233773" y="559993"/>
                </a:lnTo>
                <a:lnTo>
                  <a:pt x="4226928" y="606806"/>
                </a:lnTo>
                <a:lnTo>
                  <a:pt x="4221988" y="654202"/>
                </a:lnTo>
                <a:lnTo>
                  <a:pt x="4219003" y="702170"/>
                </a:lnTo>
                <a:lnTo>
                  <a:pt x="4217987" y="750633"/>
                </a:lnTo>
                <a:lnTo>
                  <a:pt x="4219003" y="799096"/>
                </a:lnTo>
                <a:lnTo>
                  <a:pt x="4221988" y="847064"/>
                </a:lnTo>
                <a:lnTo>
                  <a:pt x="4226928" y="894461"/>
                </a:lnTo>
                <a:lnTo>
                  <a:pt x="4233773" y="941273"/>
                </a:lnTo>
                <a:lnTo>
                  <a:pt x="4242473" y="987450"/>
                </a:lnTo>
                <a:lnTo>
                  <a:pt x="4253014" y="1032967"/>
                </a:lnTo>
                <a:lnTo>
                  <a:pt x="4265333" y="1077760"/>
                </a:lnTo>
                <a:lnTo>
                  <a:pt x="4279404" y="1121803"/>
                </a:lnTo>
                <a:lnTo>
                  <a:pt x="4295178" y="1165047"/>
                </a:lnTo>
                <a:lnTo>
                  <a:pt x="4312615" y="1207477"/>
                </a:lnTo>
                <a:lnTo>
                  <a:pt x="4331678" y="1249019"/>
                </a:lnTo>
                <a:lnTo>
                  <a:pt x="4352341" y="1289659"/>
                </a:lnTo>
                <a:lnTo>
                  <a:pt x="4374540" y="1329359"/>
                </a:lnTo>
                <a:lnTo>
                  <a:pt x="4398251" y="1368056"/>
                </a:lnTo>
                <a:lnTo>
                  <a:pt x="4423422" y="1405724"/>
                </a:lnTo>
                <a:lnTo>
                  <a:pt x="4450029" y="1442326"/>
                </a:lnTo>
                <a:lnTo>
                  <a:pt x="4478032" y="1477810"/>
                </a:lnTo>
                <a:lnTo>
                  <a:pt x="4507369" y="1512150"/>
                </a:lnTo>
                <a:lnTo>
                  <a:pt x="4538027" y="1545297"/>
                </a:lnTo>
                <a:lnTo>
                  <a:pt x="4569942" y="1577225"/>
                </a:lnTo>
                <a:lnTo>
                  <a:pt x="4603102" y="1607870"/>
                </a:lnTo>
                <a:lnTo>
                  <a:pt x="4637430" y="1637220"/>
                </a:lnTo>
                <a:lnTo>
                  <a:pt x="4672927" y="1665211"/>
                </a:lnTo>
                <a:lnTo>
                  <a:pt x="4709528" y="1691817"/>
                </a:lnTo>
                <a:lnTo>
                  <a:pt x="4747196" y="1716989"/>
                </a:lnTo>
                <a:lnTo>
                  <a:pt x="4785893" y="1740700"/>
                </a:lnTo>
                <a:lnTo>
                  <a:pt x="4825581" y="1762912"/>
                </a:lnTo>
                <a:lnTo>
                  <a:pt x="4866221" y="1783562"/>
                </a:lnTo>
                <a:lnTo>
                  <a:pt x="4907775" y="1802625"/>
                </a:lnTo>
                <a:lnTo>
                  <a:pt x="4950193" y="1820075"/>
                </a:lnTo>
                <a:lnTo>
                  <a:pt x="4993449" y="1835848"/>
                </a:lnTo>
                <a:lnTo>
                  <a:pt x="5037493" y="1849907"/>
                </a:lnTo>
                <a:lnTo>
                  <a:pt x="5082286" y="1862239"/>
                </a:lnTo>
                <a:lnTo>
                  <a:pt x="5127790" y="1872767"/>
                </a:lnTo>
                <a:lnTo>
                  <a:pt x="5173967" y="1881479"/>
                </a:lnTo>
                <a:lnTo>
                  <a:pt x="5220779" y="1888324"/>
                </a:lnTo>
                <a:lnTo>
                  <a:pt x="5268188" y="1893252"/>
                </a:lnTo>
                <a:lnTo>
                  <a:pt x="5316144" y="1896249"/>
                </a:lnTo>
                <a:lnTo>
                  <a:pt x="5364607" y="1897253"/>
                </a:lnTo>
                <a:lnTo>
                  <a:pt x="5413083" y="1896249"/>
                </a:lnTo>
                <a:lnTo>
                  <a:pt x="5461038" y="1893252"/>
                </a:lnTo>
                <a:lnTo>
                  <a:pt x="5508447" y="1888324"/>
                </a:lnTo>
                <a:lnTo>
                  <a:pt x="5555246" y="1881479"/>
                </a:lnTo>
                <a:lnTo>
                  <a:pt x="5601436" y="1872767"/>
                </a:lnTo>
                <a:lnTo>
                  <a:pt x="5646940" y="1862239"/>
                </a:lnTo>
                <a:lnTo>
                  <a:pt x="5691733" y="1849907"/>
                </a:lnTo>
                <a:lnTo>
                  <a:pt x="5735777" y="1835848"/>
                </a:lnTo>
                <a:lnTo>
                  <a:pt x="5779033" y="1820075"/>
                </a:lnTo>
                <a:lnTo>
                  <a:pt x="5821451" y="1802625"/>
                </a:lnTo>
                <a:lnTo>
                  <a:pt x="5863006" y="1783562"/>
                </a:lnTo>
                <a:lnTo>
                  <a:pt x="5903646" y="1762912"/>
                </a:lnTo>
                <a:lnTo>
                  <a:pt x="5943333" y="1740700"/>
                </a:lnTo>
                <a:lnTo>
                  <a:pt x="5982030" y="1716989"/>
                </a:lnTo>
                <a:lnTo>
                  <a:pt x="6019698" y="1691817"/>
                </a:lnTo>
                <a:lnTo>
                  <a:pt x="6056300" y="1665211"/>
                </a:lnTo>
                <a:lnTo>
                  <a:pt x="6091783" y="1637220"/>
                </a:lnTo>
                <a:lnTo>
                  <a:pt x="6126124" y="1607870"/>
                </a:lnTo>
                <a:lnTo>
                  <a:pt x="6159271" y="1577225"/>
                </a:lnTo>
                <a:lnTo>
                  <a:pt x="6191199" y="1545297"/>
                </a:lnTo>
                <a:lnTo>
                  <a:pt x="6221857" y="1512150"/>
                </a:lnTo>
                <a:lnTo>
                  <a:pt x="6251194" y="1477810"/>
                </a:lnTo>
                <a:lnTo>
                  <a:pt x="6279185" y="1442326"/>
                </a:lnTo>
                <a:lnTo>
                  <a:pt x="6305791" y="1405724"/>
                </a:lnTo>
                <a:lnTo>
                  <a:pt x="6330975" y="1368056"/>
                </a:lnTo>
                <a:lnTo>
                  <a:pt x="6354686" y="1329359"/>
                </a:lnTo>
                <a:lnTo>
                  <a:pt x="6376886" y="1289659"/>
                </a:lnTo>
                <a:lnTo>
                  <a:pt x="6397536" y="1249019"/>
                </a:lnTo>
                <a:lnTo>
                  <a:pt x="6416611" y="1207477"/>
                </a:lnTo>
                <a:lnTo>
                  <a:pt x="6434048" y="1165047"/>
                </a:lnTo>
                <a:lnTo>
                  <a:pt x="6449822" y="1121803"/>
                </a:lnTo>
                <a:lnTo>
                  <a:pt x="6463893" y="1077760"/>
                </a:lnTo>
                <a:lnTo>
                  <a:pt x="6476212" y="1032967"/>
                </a:lnTo>
                <a:lnTo>
                  <a:pt x="6486741" y="987450"/>
                </a:lnTo>
                <a:lnTo>
                  <a:pt x="6495453" y="941273"/>
                </a:lnTo>
                <a:lnTo>
                  <a:pt x="6502298" y="894461"/>
                </a:lnTo>
                <a:lnTo>
                  <a:pt x="6507239" y="847064"/>
                </a:lnTo>
                <a:lnTo>
                  <a:pt x="6510223" y="799096"/>
                </a:lnTo>
                <a:lnTo>
                  <a:pt x="6511226" y="750633"/>
                </a:lnTo>
                <a:close/>
              </a:path>
              <a:path w="13428344" h="7560309">
                <a:moveTo>
                  <a:pt x="7263955" y="2331961"/>
                </a:moveTo>
                <a:lnTo>
                  <a:pt x="7261212" y="2284628"/>
                </a:lnTo>
                <a:lnTo>
                  <a:pt x="7253224" y="2238883"/>
                </a:lnTo>
                <a:lnTo>
                  <a:pt x="7240283" y="2195055"/>
                </a:lnTo>
                <a:lnTo>
                  <a:pt x="7222693" y="2153437"/>
                </a:lnTo>
                <a:lnTo>
                  <a:pt x="7200747" y="2114334"/>
                </a:lnTo>
                <a:lnTo>
                  <a:pt x="7174763" y="2078062"/>
                </a:lnTo>
                <a:lnTo>
                  <a:pt x="7145045" y="2044915"/>
                </a:lnTo>
                <a:lnTo>
                  <a:pt x="7111898" y="2015197"/>
                </a:lnTo>
                <a:lnTo>
                  <a:pt x="7075627" y="1989213"/>
                </a:lnTo>
                <a:lnTo>
                  <a:pt x="7036524" y="1967268"/>
                </a:lnTo>
                <a:lnTo>
                  <a:pt x="6994906" y="1949678"/>
                </a:lnTo>
                <a:lnTo>
                  <a:pt x="6951078" y="1936737"/>
                </a:lnTo>
                <a:lnTo>
                  <a:pt x="6905333" y="1928736"/>
                </a:lnTo>
                <a:lnTo>
                  <a:pt x="6858000" y="1926005"/>
                </a:lnTo>
                <a:lnTo>
                  <a:pt x="6810654" y="1928736"/>
                </a:lnTo>
                <a:lnTo>
                  <a:pt x="6764909" y="1936737"/>
                </a:lnTo>
                <a:lnTo>
                  <a:pt x="6721081" y="1949678"/>
                </a:lnTo>
                <a:lnTo>
                  <a:pt x="6679463" y="1967268"/>
                </a:lnTo>
                <a:lnTo>
                  <a:pt x="6640360" y="1989213"/>
                </a:lnTo>
                <a:lnTo>
                  <a:pt x="6604089" y="2015197"/>
                </a:lnTo>
                <a:lnTo>
                  <a:pt x="6570942" y="2044915"/>
                </a:lnTo>
                <a:lnTo>
                  <a:pt x="6541224" y="2078062"/>
                </a:lnTo>
                <a:lnTo>
                  <a:pt x="6515240" y="2114334"/>
                </a:lnTo>
                <a:lnTo>
                  <a:pt x="6493294" y="2153437"/>
                </a:lnTo>
                <a:lnTo>
                  <a:pt x="6475704" y="2195055"/>
                </a:lnTo>
                <a:lnTo>
                  <a:pt x="6462763" y="2238883"/>
                </a:lnTo>
                <a:lnTo>
                  <a:pt x="6454775" y="2284628"/>
                </a:lnTo>
                <a:lnTo>
                  <a:pt x="6452044" y="2331961"/>
                </a:lnTo>
                <a:lnTo>
                  <a:pt x="6454775" y="2379307"/>
                </a:lnTo>
                <a:lnTo>
                  <a:pt x="6462763" y="2425039"/>
                </a:lnTo>
                <a:lnTo>
                  <a:pt x="6475704" y="2468867"/>
                </a:lnTo>
                <a:lnTo>
                  <a:pt x="6493294" y="2510485"/>
                </a:lnTo>
                <a:lnTo>
                  <a:pt x="6515240" y="2549588"/>
                </a:lnTo>
                <a:lnTo>
                  <a:pt x="6541224" y="2585859"/>
                </a:lnTo>
                <a:lnTo>
                  <a:pt x="6570942" y="2619006"/>
                </a:lnTo>
                <a:lnTo>
                  <a:pt x="6604089" y="2648724"/>
                </a:lnTo>
                <a:lnTo>
                  <a:pt x="6640360" y="2674709"/>
                </a:lnTo>
                <a:lnTo>
                  <a:pt x="6679463" y="2696654"/>
                </a:lnTo>
                <a:lnTo>
                  <a:pt x="6721081" y="2714244"/>
                </a:lnTo>
                <a:lnTo>
                  <a:pt x="6764909" y="2727185"/>
                </a:lnTo>
                <a:lnTo>
                  <a:pt x="6810654" y="2735173"/>
                </a:lnTo>
                <a:lnTo>
                  <a:pt x="6858000" y="2737904"/>
                </a:lnTo>
                <a:lnTo>
                  <a:pt x="6905333" y="2735173"/>
                </a:lnTo>
                <a:lnTo>
                  <a:pt x="6951078" y="2727185"/>
                </a:lnTo>
                <a:lnTo>
                  <a:pt x="6994906" y="2714244"/>
                </a:lnTo>
                <a:lnTo>
                  <a:pt x="7036524" y="2696654"/>
                </a:lnTo>
                <a:lnTo>
                  <a:pt x="7075627" y="2674709"/>
                </a:lnTo>
                <a:lnTo>
                  <a:pt x="7111898" y="2648724"/>
                </a:lnTo>
                <a:lnTo>
                  <a:pt x="7145045" y="2619006"/>
                </a:lnTo>
                <a:lnTo>
                  <a:pt x="7174763" y="2585859"/>
                </a:lnTo>
                <a:lnTo>
                  <a:pt x="7200747" y="2549588"/>
                </a:lnTo>
                <a:lnTo>
                  <a:pt x="7222693" y="2510485"/>
                </a:lnTo>
                <a:lnTo>
                  <a:pt x="7240283" y="2468867"/>
                </a:lnTo>
                <a:lnTo>
                  <a:pt x="7253224" y="2425039"/>
                </a:lnTo>
                <a:lnTo>
                  <a:pt x="7261212" y="2379307"/>
                </a:lnTo>
                <a:lnTo>
                  <a:pt x="7263955" y="2331961"/>
                </a:lnTo>
                <a:close/>
              </a:path>
              <a:path w="13428344" h="7560309">
                <a:moveTo>
                  <a:pt x="9683991" y="6804571"/>
                </a:moveTo>
                <a:lnTo>
                  <a:pt x="9679940" y="6759384"/>
                </a:lnTo>
                <a:lnTo>
                  <a:pt x="9668256" y="6716852"/>
                </a:lnTo>
                <a:lnTo>
                  <a:pt x="9649663" y="6677685"/>
                </a:lnTo>
                <a:lnTo>
                  <a:pt x="9624860" y="6642595"/>
                </a:lnTo>
                <a:lnTo>
                  <a:pt x="9594558" y="6612280"/>
                </a:lnTo>
                <a:lnTo>
                  <a:pt x="9559468" y="6587477"/>
                </a:lnTo>
                <a:lnTo>
                  <a:pt x="9520301" y="6568884"/>
                </a:lnTo>
                <a:lnTo>
                  <a:pt x="9477756" y="6557200"/>
                </a:lnTo>
                <a:lnTo>
                  <a:pt x="9432569" y="6553149"/>
                </a:lnTo>
                <a:lnTo>
                  <a:pt x="9387370" y="6557200"/>
                </a:lnTo>
                <a:lnTo>
                  <a:pt x="9344838" y="6568884"/>
                </a:lnTo>
                <a:lnTo>
                  <a:pt x="9305658" y="6587477"/>
                </a:lnTo>
                <a:lnTo>
                  <a:pt x="9270568" y="6612280"/>
                </a:lnTo>
                <a:lnTo>
                  <a:pt x="9240266" y="6642595"/>
                </a:lnTo>
                <a:lnTo>
                  <a:pt x="9215463" y="6677685"/>
                </a:lnTo>
                <a:lnTo>
                  <a:pt x="9196857" y="6716852"/>
                </a:lnTo>
                <a:lnTo>
                  <a:pt x="9185186" y="6759384"/>
                </a:lnTo>
                <a:lnTo>
                  <a:pt x="9181135" y="6804571"/>
                </a:lnTo>
                <a:lnTo>
                  <a:pt x="9185186" y="6849770"/>
                </a:lnTo>
                <a:lnTo>
                  <a:pt x="9196857" y="6892303"/>
                </a:lnTo>
                <a:lnTo>
                  <a:pt x="9215463" y="6931482"/>
                </a:lnTo>
                <a:lnTo>
                  <a:pt x="9240266" y="6966572"/>
                </a:lnTo>
                <a:lnTo>
                  <a:pt x="9270568" y="6996874"/>
                </a:lnTo>
                <a:lnTo>
                  <a:pt x="9305658" y="7021677"/>
                </a:lnTo>
                <a:lnTo>
                  <a:pt x="9344838" y="7040283"/>
                </a:lnTo>
                <a:lnTo>
                  <a:pt x="9387370" y="7051954"/>
                </a:lnTo>
                <a:lnTo>
                  <a:pt x="9432569" y="7056006"/>
                </a:lnTo>
                <a:lnTo>
                  <a:pt x="9477756" y="7051954"/>
                </a:lnTo>
                <a:lnTo>
                  <a:pt x="9520301" y="7040283"/>
                </a:lnTo>
                <a:lnTo>
                  <a:pt x="9559468" y="7021677"/>
                </a:lnTo>
                <a:lnTo>
                  <a:pt x="9594558" y="6996874"/>
                </a:lnTo>
                <a:lnTo>
                  <a:pt x="9624860" y="6966572"/>
                </a:lnTo>
                <a:lnTo>
                  <a:pt x="9649663" y="6931482"/>
                </a:lnTo>
                <a:lnTo>
                  <a:pt x="9668256" y="6892303"/>
                </a:lnTo>
                <a:lnTo>
                  <a:pt x="9679940" y="6849770"/>
                </a:lnTo>
                <a:lnTo>
                  <a:pt x="9683991" y="6804571"/>
                </a:lnTo>
                <a:close/>
              </a:path>
              <a:path w="13428344" h="7560309">
                <a:moveTo>
                  <a:pt x="10395331" y="7534681"/>
                </a:moveTo>
                <a:lnTo>
                  <a:pt x="10392639" y="7487958"/>
                </a:lnTo>
                <a:lnTo>
                  <a:pt x="10384752" y="7442809"/>
                </a:lnTo>
                <a:lnTo>
                  <a:pt x="10371976" y="7399553"/>
                </a:lnTo>
                <a:lnTo>
                  <a:pt x="10354615" y="7358481"/>
                </a:lnTo>
                <a:lnTo>
                  <a:pt x="10332949" y="7319886"/>
                </a:lnTo>
                <a:lnTo>
                  <a:pt x="10307307" y="7284085"/>
                </a:lnTo>
                <a:lnTo>
                  <a:pt x="10277983" y="7251370"/>
                </a:lnTo>
                <a:lnTo>
                  <a:pt x="10245268" y="7222033"/>
                </a:lnTo>
                <a:lnTo>
                  <a:pt x="10209454" y="7196391"/>
                </a:lnTo>
                <a:lnTo>
                  <a:pt x="10170871" y="7174738"/>
                </a:lnTo>
                <a:lnTo>
                  <a:pt x="10129787" y="7157377"/>
                </a:lnTo>
                <a:lnTo>
                  <a:pt x="10086530" y="7144601"/>
                </a:lnTo>
                <a:lnTo>
                  <a:pt x="10041395" y="7136714"/>
                </a:lnTo>
                <a:lnTo>
                  <a:pt x="9994659" y="7134009"/>
                </a:lnTo>
                <a:lnTo>
                  <a:pt x="9947935" y="7136714"/>
                </a:lnTo>
                <a:lnTo>
                  <a:pt x="9902787" y="7144601"/>
                </a:lnTo>
                <a:lnTo>
                  <a:pt x="9859531" y="7157377"/>
                </a:lnTo>
                <a:lnTo>
                  <a:pt x="9818459" y="7174738"/>
                </a:lnTo>
                <a:lnTo>
                  <a:pt x="9779864" y="7196391"/>
                </a:lnTo>
                <a:lnTo>
                  <a:pt x="9744062" y="7222033"/>
                </a:lnTo>
                <a:lnTo>
                  <a:pt x="9711347" y="7251370"/>
                </a:lnTo>
                <a:lnTo>
                  <a:pt x="9682010" y="7284085"/>
                </a:lnTo>
                <a:lnTo>
                  <a:pt x="9656369" y="7319886"/>
                </a:lnTo>
                <a:lnTo>
                  <a:pt x="9634715" y="7358481"/>
                </a:lnTo>
                <a:lnTo>
                  <a:pt x="9617354" y="7399553"/>
                </a:lnTo>
                <a:lnTo>
                  <a:pt x="9604578" y="7442809"/>
                </a:lnTo>
                <a:lnTo>
                  <a:pt x="9596691" y="7487958"/>
                </a:lnTo>
                <a:lnTo>
                  <a:pt x="9593986" y="7534681"/>
                </a:lnTo>
                <a:lnTo>
                  <a:pt x="9595447" y="7560005"/>
                </a:lnTo>
                <a:lnTo>
                  <a:pt x="10393870" y="7560005"/>
                </a:lnTo>
                <a:lnTo>
                  <a:pt x="10395331" y="7534681"/>
                </a:lnTo>
                <a:close/>
              </a:path>
              <a:path w="13428344" h="7560309">
                <a:moveTo>
                  <a:pt x="10611333" y="6562687"/>
                </a:moveTo>
                <a:lnTo>
                  <a:pt x="10608640" y="6515963"/>
                </a:lnTo>
                <a:lnTo>
                  <a:pt x="10600754" y="6470815"/>
                </a:lnTo>
                <a:lnTo>
                  <a:pt x="10587977" y="6427559"/>
                </a:lnTo>
                <a:lnTo>
                  <a:pt x="10570604" y="6386474"/>
                </a:lnTo>
                <a:lnTo>
                  <a:pt x="10548950" y="6347892"/>
                </a:lnTo>
                <a:lnTo>
                  <a:pt x="10523309" y="6312090"/>
                </a:lnTo>
                <a:lnTo>
                  <a:pt x="10493985" y="6279362"/>
                </a:lnTo>
                <a:lnTo>
                  <a:pt x="10461257" y="6250038"/>
                </a:lnTo>
                <a:lnTo>
                  <a:pt x="10425455" y="6224397"/>
                </a:lnTo>
                <a:lnTo>
                  <a:pt x="10386873" y="6202731"/>
                </a:lnTo>
                <a:lnTo>
                  <a:pt x="10345788" y="6185370"/>
                </a:lnTo>
                <a:lnTo>
                  <a:pt x="10302532" y="6172593"/>
                </a:lnTo>
                <a:lnTo>
                  <a:pt x="10257384" y="6164707"/>
                </a:lnTo>
                <a:lnTo>
                  <a:pt x="10210660" y="6162014"/>
                </a:lnTo>
                <a:lnTo>
                  <a:pt x="10163937" y="6164707"/>
                </a:lnTo>
                <a:lnTo>
                  <a:pt x="10118788" y="6172593"/>
                </a:lnTo>
                <a:lnTo>
                  <a:pt x="10075532" y="6185370"/>
                </a:lnTo>
                <a:lnTo>
                  <a:pt x="10034460" y="6202731"/>
                </a:lnTo>
                <a:lnTo>
                  <a:pt x="9995865" y="6224397"/>
                </a:lnTo>
                <a:lnTo>
                  <a:pt x="9960064" y="6250038"/>
                </a:lnTo>
                <a:lnTo>
                  <a:pt x="9927349" y="6279362"/>
                </a:lnTo>
                <a:lnTo>
                  <a:pt x="9898012" y="6312090"/>
                </a:lnTo>
                <a:lnTo>
                  <a:pt x="9872370" y="6347892"/>
                </a:lnTo>
                <a:lnTo>
                  <a:pt x="9850717" y="6386474"/>
                </a:lnTo>
                <a:lnTo>
                  <a:pt x="9833343" y="6427559"/>
                </a:lnTo>
                <a:lnTo>
                  <a:pt x="9820567" y="6470815"/>
                </a:lnTo>
                <a:lnTo>
                  <a:pt x="9812680" y="6515963"/>
                </a:lnTo>
                <a:lnTo>
                  <a:pt x="9809988" y="6562687"/>
                </a:lnTo>
                <a:lnTo>
                  <a:pt x="9812680" y="6609410"/>
                </a:lnTo>
                <a:lnTo>
                  <a:pt x="9820567" y="6654559"/>
                </a:lnTo>
                <a:lnTo>
                  <a:pt x="9833343" y="6697815"/>
                </a:lnTo>
                <a:lnTo>
                  <a:pt x="9850717" y="6738887"/>
                </a:lnTo>
                <a:lnTo>
                  <a:pt x="9872370" y="6777482"/>
                </a:lnTo>
                <a:lnTo>
                  <a:pt x="9898012" y="6813283"/>
                </a:lnTo>
                <a:lnTo>
                  <a:pt x="9927349" y="6845998"/>
                </a:lnTo>
                <a:lnTo>
                  <a:pt x="9960064" y="6875323"/>
                </a:lnTo>
                <a:lnTo>
                  <a:pt x="9995865" y="6900964"/>
                </a:lnTo>
                <a:lnTo>
                  <a:pt x="10034460" y="6922617"/>
                </a:lnTo>
                <a:lnTo>
                  <a:pt x="10075532" y="6939991"/>
                </a:lnTo>
                <a:lnTo>
                  <a:pt x="10118788" y="6952767"/>
                </a:lnTo>
                <a:lnTo>
                  <a:pt x="10163937" y="6960654"/>
                </a:lnTo>
                <a:lnTo>
                  <a:pt x="10210660" y="6963346"/>
                </a:lnTo>
                <a:lnTo>
                  <a:pt x="10257384" y="6960654"/>
                </a:lnTo>
                <a:lnTo>
                  <a:pt x="10302532" y="6952767"/>
                </a:lnTo>
                <a:lnTo>
                  <a:pt x="10345788" y="6939991"/>
                </a:lnTo>
                <a:lnTo>
                  <a:pt x="10386873" y="6922617"/>
                </a:lnTo>
                <a:lnTo>
                  <a:pt x="10425455" y="6900964"/>
                </a:lnTo>
                <a:lnTo>
                  <a:pt x="10461257" y="6875323"/>
                </a:lnTo>
                <a:lnTo>
                  <a:pt x="10493985" y="6845998"/>
                </a:lnTo>
                <a:lnTo>
                  <a:pt x="10523309" y="6813283"/>
                </a:lnTo>
                <a:lnTo>
                  <a:pt x="10548950" y="6777482"/>
                </a:lnTo>
                <a:lnTo>
                  <a:pt x="10570604" y="6738887"/>
                </a:lnTo>
                <a:lnTo>
                  <a:pt x="10587977" y="6697815"/>
                </a:lnTo>
                <a:lnTo>
                  <a:pt x="10600754" y="6654559"/>
                </a:lnTo>
                <a:lnTo>
                  <a:pt x="10608640" y="6609410"/>
                </a:lnTo>
                <a:lnTo>
                  <a:pt x="10611333" y="6562687"/>
                </a:lnTo>
                <a:close/>
              </a:path>
              <a:path w="13428344" h="7560309">
                <a:moveTo>
                  <a:pt x="13427951" y="4216793"/>
                </a:moveTo>
                <a:lnTo>
                  <a:pt x="13384009" y="4191304"/>
                </a:lnTo>
                <a:lnTo>
                  <a:pt x="13342938" y="4173944"/>
                </a:lnTo>
                <a:lnTo>
                  <a:pt x="13299669" y="4161167"/>
                </a:lnTo>
                <a:lnTo>
                  <a:pt x="13254533" y="4153281"/>
                </a:lnTo>
                <a:lnTo>
                  <a:pt x="13207810" y="4150576"/>
                </a:lnTo>
                <a:lnTo>
                  <a:pt x="13161074" y="4153281"/>
                </a:lnTo>
                <a:lnTo>
                  <a:pt x="13115938" y="4161167"/>
                </a:lnTo>
                <a:lnTo>
                  <a:pt x="13072669" y="4173944"/>
                </a:lnTo>
                <a:lnTo>
                  <a:pt x="13031597" y="4191304"/>
                </a:lnTo>
                <a:lnTo>
                  <a:pt x="12993015" y="4212958"/>
                </a:lnTo>
                <a:lnTo>
                  <a:pt x="12957201" y="4238599"/>
                </a:lnTo>
                <a:lnTo>
                  <a:pt x="12924485" y="4267936"/>
                </a:lnTo>
                <a:lnTo>
                  <a:pt x="12895161" y="4300652"/>
                </a:lnTo>
                <a:lnTo>
                  <a:pt x="12869507" y="4336453"/>
                </a:lnTo>
                <a:lnTo>
                  <a:pt x="12847854" y="4375048"/>
                </a:lnTo>
                <a:lnTo>
                  <a:pt x="12830493" y="4416120"/>
                </a:lnTo>
                <a:lnTo>
                  <a:pt x="12817716" y="4459389"/>
                </a:lnTo>
                <a:lnTo>
                  <a:pt x="12809830" y="4504525"/>
                </a:lnTo>
                <a:lnTo>
                  <a:pt x="12807137" y="4551248"/>
                </a:lnTo>
                <a:lnTo>
                  <a:pt x="12809830" y="4597971"/>
                </a:lnTo>
                <a:lnTo>
                  <a:pt x="12817716" y="4643120"/>
                </a:lnTo>
                <a:lnTo>
                  <a:pt x="12830493" y="4686376"/>
                </a:lnTo>
                <a:lnTo>
                  <a:pt x="12847854" y="4727448"/>
                </a:lnTo>
                <a:lnTo>
                  <a:pt x="12869507" y="4766043"/>
                </a:lnTo>
                <a:lnTo>
                  <a:pt x="12895161" y="4801844"/>
                </a:lnTo>
                <a:lnTo>
                  <a:pt x="12924485" y="4834560"/>
                </a:lnTo>
                <a:lnTo>
                  <a:pt x="12957201" y="4863897"/>
                </a:lnTo>
                <a:lnTo>
                  <a:pt x="12993015" y="4889538"/>
                </a:lnTo>
                <a:lnTo>
                  <a:pt x="13031597" y="4911191"/>
                </a:lnTo>
                <a:lnTo>
                  <a:pt x="13072669" y="4928552"/>
                </a:lnTo>
                <a:lnTo>
                  <a:pt x="13115938" y="4941328"/>
                </a:lnTo>
                <a:lnTo>
                  <a:pt x="13161074" y="4949215"/>
                </a:lnTo>
                <a:lnTo>
                  <a:pt x="13207810" y="4951908"/>
                </a:lnTo>
                <a:lnTo>
                  <a:pt x="13254533" y="4949215"/>
                </a:lnTo>
                <a:lnTo>
                  <a:pt x="13299669" y="4941328"/>
                </a:lnTo>
                <a:lnTo>
                  <a:pt x="13342938" y="4928552"/>
                </a:lnTo>
                <a:lnTo>
                  <a:pt x="13384009" y="4911191"/>
                </a:lnTo>
                <a:lnTo>
                  <a:pt x="13422605" y="4889538"/>
                </a:lnTo>
                <a:lnTo>
                  <a:pt x="13427951" y="4885702"/>
                </a:lnTo>
                <a:lnTo>
                  <a:pt x="13427951" y="4216793"/>
                </a:lnTo>
                <a:close/>
              </a:path>
              <a:path w="13428344" h="7560309">
                <a:moveTo>
                  <a:pt x="13427951" y="2274125"/>
                </a:moveTo>
                <a:lnTo>
                  <a:pt x="13356323" y="2246414"/>
                </a:lnTo>
                <a:lnTo>
                  <a:pt x="13312559" y="2233130"/>
                </a:lnTo>
                <a:lnTo>
                  <a:pt x="13267868" y="2222106"/>
                </a:lnTo>
                <a:lnTo>
                  <a:pt x="13222300" y="2213419"/>
                </a:lnTo>
                <a:lnTo>
                  <a:pt x="13175920" y="2207120"/>
                </a:lnTo>
                <a:lnTo>
                  <a:pt x="13128803" y="2203297"/>
                </a:lnTo>
                <a:lnTo>
                  <a:pt x="13081013" y="2202015"/>
                </a:lnTo>
                <a:lnTo>
                  <a:pt x="13033223" y="2203297"/>
                </a:lnTo>
                <a:lnTo>
                  <a:pt x="12986106" y="2207120"/>
                </a:lnTo>
                <a:lnTo>
                  <a:pt x="12939725" y="2213419"/>
                </a:lnTo>
                <a:lnTo>
                  <a:pt x="12894158" y="2222106"/>
                </a:lnTo>
                <a:lnTo>
                  <a:pt x="12849454" y="2233130"/>
                </a:lnTo>
                <a:lnTo>
                  <a:pt x="12805702" y="2246414"/>
                </a:lnTo>
                <a:lnTo>
                  <a:pt x="12762954" y="2261908"/>
                </a:lnTo>
                <a:lnTo>
                  <a:pt x="12721273" y="2279535"/>
                </a:lnTo>
                <a:lnTo>
                  <a:pt x="12680722" y="2299233"/>
                </a:lnTo>
                <a:lnTo>
                  <a:pt x="12641390" y="2320937"/>
                </a:lnTo>
                <a:lnTo>
                  <a:pt x="12603328" y="2344572"/>
                </a:lnTo>
                <a:lnTo>
                  <a:pt x="12566599" y="2370074"/>
                </a:lnTo>
                <a:lnTo>
                  <a:pt x="12531281" y="2397379"/>
                </a:lnTo>
                <a:lnTo>
                  <a:pt x="12497422" y="2426411"/>
                </a:lnTo>
                <a:lnTo>
                  <a:pt x="12465114" y="2457132"/>
                </a:lnTo>
                <a:lnTo>
                  <a:pt x="12434392" y="2489441"/>
                </a:lnTo>
                <a:lnTo>
                  <a:pt x="12405360" y="2523299"/>
                </a:lnTo>
                <a:lnTo>
                  <a:pt x="12378055" y="2558618"/>
                </a:lnTo>
                <a:lnTo>
                  <a:pt x="12352541" y="2595346"/>
                </a:lnTo>
                <a:lnTo>
                  <a:pt x="12328919" y="2633408"/>
                </a:lnTo>
                <a:lnTo>
                  <a:pt x="12307214" y="2672753"/>
                </a:lnTo>
                <a:lnTo>
                  <a:pt x="12287517" y="2713291"/>
                </a:lnTo>
                <a:lnTo>
                  <a:pt x="12269889" y="2754973"/>
                </a:lnTo>
                <a:lnTo>
                  <a:pt x="12254395" y="2797721"/>
                </a:lnTo>
                <a:lnTo>
                  <a:pt x="12241111" y="2841485"/>
                </a:lnTo>
                <a:lnTo>
                  <a:pt x="12230087" y="2886176"/>
                </a:lnTo>
                <a:lnTo>
                  <a:pt x="12221388" y="2931744"/>
                </a:lnTo>
                <a:lnTo>
                  <a:pt x="12215101" y="2978124"/>
                </a:lnTo>
                <a:lnTo>
                  <a:pt x="12211279" y="3025241"/>
                </a:lnTo>
                <a:lnTo>
                  <a:pt x="12209996" y="3073031"/>
                </a:lnTo>
                <a:lnTo>
                  <a:pt x="12211279" y="3120821"/>
                </a:lnTo>
                <a:lnTo>
                  <a:pt x="12215101" y="3167938"/>
                </a:lnTo>
                <a:lnTo>
                  <a:pt x="12221388" y="3214319"/>
                </a:lnTo>
                <a:lnTo>
                  <a:pt x="12230087" y="3259886"/>
                </a:lnTo>
                <a:lnTo>
                  <a:pt x="12241111" y="3304578"/>
                </a:lnTo>
                <a:lnTo>
                  <a:pt x="12254395" y="3348342"/>
                </a:lnTo>
                <a:lnTo>
                  <a:pt x="12269889" y="3391090"/>
                </a:lnTo>
                <a:lnTo>
                  <a:pt x="12287517" y="3432772"/>
                </a:lnTo>
                <a:lnTo>
                  <a:pt x="12307214" y="3473310"/>
                </a:lnTo>
                <a:lnTo>
                  <a:pt x="12328919" y="3512655"/>
                </a:lnTo>
                <a:lnTo>
                  <a:pt x="12352541" y="3550716"/>
                </a:lnTo>
                <a:lnTo>
                  <a:pt x="12378055" y="3587445"/>
                </a:lnTo>
                <a:lnTo>
                  <a:pt x="12405360" y="3622764"/>
                </a:lnTo>
                <a:lnTo>
                  <a:pt x="12434392" y="3656622"/>
                </a:lnTo>
                <a:lnTo>
                  <a:pt x="12465114" y="3688931"/>
                </a:lnTo>
                <a:lnTo>
                  <a:pt x="12497422" y="3719639"/>
                </a:lnTo>
                <a:lnTo>
                  <a:pt x="12531281" y="3748684"/>
                </a:lnTo>
                <a:lnTo>
                  <a:pt x="12566599" y="3775989"/>
                </a:lnTo>
                <a:lnTo>
                  <a:pt x="12603328" y="3801491"/>
                </a:lnTo>
                <a:lnTo>
                  <a:pt x="12641390" y="3825125"/>
                </a:lnTo>
                <a:lnTo>
                  <a:pt x="12680722" y="3846830"/>
                </a:lnTo>
                <a:lnTo>
                  <a:pt x="12721273" y="3866527"/>
                </a:lnTo>
                <a:lnTo>
                  <a:pt x="12762954" y="3884155"/>
                </a:lnTo>
                <a:lnTo>
                  <a:pt x="12805702" y="3899636"/>
                </a:lnTo>
                <a:lnTo>
                  <a:pt x="12849454" y="3912933"/>
                </a:lnTo>
                <a:lnTo>
                  <a:pt x="12894158" y="3923957"/>
                </a:lnTo>
                <a:lnTo>
                  <a:pt x="12939725" y="3932644"/>
                </a:lnTo>
                <a:lnTo>
                  <a:pt x="12986106" y="3938930"/>
                </a:lnTo>
                <a:lnTo>
                  <a:pt x="13033223" y="3942753"/>
                </a:lnTo>
                <a:lnTo>
                  <a:pt x="13081013" y="3944048"/>
                </a:lnTo>
                <a:lnTo>
                  <a:pt x="13128803" y="3942753"/>
                </a:lnTo>
                <a:lnTo>
                  <a:pt x="13175920" y="3938930"/>
                </a:lnTo>
                <a:lnTo>
                  <a:pt x="13222300" y="3932644"/>
                </a:lnTo>
                <a:lnTo>
                  <a:pt x="13267868" y="3923957"/>
                </a:lnTo>
                <a:lnTo>
                  <a:pt x="13312559" y="3912933"/>
                </a:lnTo>
                <a:lnTo>
                  <a:pt x="13356323" y="3899636"/>
                </a:lnTo>
                <a:lnTo>
                  <a:pt x="13399072" y="3884155"/>
                </a:lnTo>
                <a:lnTo>
                  <a:pt x="13427951" y="3871938"/>
                </a:lnTo>
                <a:lnTo>
                  <a:pt x="13427951" y="2274125"/>
                </a:lnTo>
                <a:close/>
              </a:path>
            </a:pathLst>
          </a:custGeom>
          <a:solidFill>
            <a:srgbClr val="00AFFF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3">
            <a:extLst>
              <a:ext uri="{FF2B5EF4-FFF2-40B4-BE49-F238E27FC236}">
                <a16:creationId xmlns:a16="http://schemas.microsoft.com/office/drawing/2014/main" id="{A0C82D7B-43A0-E7DA-A947-D2D94D26026C}"/>
              </a:ext>
            </a:extLst>
          </p:cNvPr>
          <p:cNvSpPr/>
          <p:nvPr/>
        </p:nvSpPr>
        <p:spPr>
          <a:xfrm rot="10800000">
            <a:off x="11287374" y="7555196"/>
            <a:ext cx="371988" cy="386441"/>
          </a:xfrm>
          <a:custGeom>
            <a:avLst/>
            <a:gdLst/>
            <a:ahLst/>
            <a:cxnLst/>
            <a:rect l="l" t="t" r="r" b="b"/>
            <a:pathLst>
              <a:path w="382905" h="388619">
                <a:moveTo>
                  <a:pt x="191198" y="0"/>
                </a:moveTo>
                <a:lnTo>
                  <a:pt x="147361" y="5131"/>
                </a:lnTo>
                <a:lnTo>
                  <a:pt x="107117" y="19747"/>
                </a:lnTo>
                <a:lnTo>
                  <a:pt x="71617" y="42682"/>
                </a:lnTo>
                <a:lnTo>
                  <a:pt x="42006" y="72771"/>
                </a:lnTo>
                <a:lnTo>
                  <a:pt x="19435" y="108846"/>
                </a:lnTo>
                <a:lnTo>
                  <a:pt x="5050" y="149744"/>
                </a:lnTo>
                <a:lnTo>
                  <a:pt x="0" y="194297"/>
                </a:lnTo>
                <a:lnTo>
                  <a:pt x="5050" y="238850"/>
                </a:lnTo>
                <a:lnTo>
                  <a:pt x="19435" y="279750"/>
                </a:lnTo>
                <a:lnTo>
                  <a:pt x="42006" y="315828"/>
                </a:lnTo>
                <a:lnTo>
                  <a:pt x="71617" y="345919"/>
                </a:lnTo>
                <a:lnTo>
                  <a:pt x="107117" y="368857"/>
                </a:lnTo>
                <a:lnTo>
                  <a:pt x="147361" y="383475"/>
                </a:lnTo>
                <a:lnTo>
                  <a:pt x="191198" y="388607"/>
                </a:lnTo>
                <a:lnTo>
                  <a:pt x="235039" y="383475"/>
                </a:lnTo>
                <a:lnTo>
                  <a:pt x="275284" y="368857"/>
                </a:lnTo>
                <a:lnTo>
                  <a:pt x="310785" y="345919"/>
                </a:lnTo>
                <a:lnTo>
                  <a:pt x="340394" y="315828"/>
                </a:lnTo>
                <a:lnTo>
                  <a:pt x="362964" y="279750"/>
                </a:lnTo>
                <a:lnTo>
                  <a:pt x="377347" y="238850"/>
                </a:lnTo>
                <a:lnTo>
                  <a:pt x="382397" y="194297"/>
                </a:lnTo>
                <a:lnTo>
                  <a:pt x="377347" y="149744"/>
                </a:lnTo>
                <a:lnTo>
                  <a:pt x="362964" y="108846"/>
                </a:lnTo>
                <a:lnTo>
                  <a:pt x="340394" y="72771"/>
                </a:lnTo>
                <a:lnTo>
                  <a:pt x="310785" y="42682"/>
                </a:lnTo>
                <a:lnTo>
                  <a:pt x="275284" y="19747"/>
                </a:lnTo>
                <a:lnTo>
                  <a:pt x="235039" y="5131"/>
                </a:lnTo>
                <a:lnTo>
                  <a:pt x="191198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4">
            <a:extLst>
              <a:ext uri="{FF2B5EF4-FFF2-40B4-BE49-F238E27FC236}">
                <a16:creationId xmlns:a16="http://schemas.microsoft.com/office/drawing/2014/main" id="{BA238379-38B4-1ED0-2EBC-33F28CE277AE}"/>
              </a:ext>
            </a:extLst>
          </p:cNvPr>
          <p:cNvSpPr/>
          <p:nvPr/>
        </p:nvSpPr>
        <p:spPr>
          <a:xfrm rot="10800000">
            <a:off x="11127502" y="7012374"/>
            <a:ext cx="313382" cy="325822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41">
            <a:extLst>
              <a:ext uri="{FF2B5EF4-FFF2-40B4-BE49-F238E27FC236}">
                <a16:creationId xmlns:a16="http://schemas.microsoft.com/office/drawing/2014/main" id="{957BDDD7-B931-B769-D505-43BF2BAE0273}"/>
              </a:ext>
            </a:extLst>
          </p:cNvPr>
          <p:cNvGrpSpPr/>
          <p:nvPr userDrawn="1"/>
        </p:nvGrpSpPr>
        <p:grpSpPr>
          <a:xfrm>
            <a:off x="10681097" y="5820975"/>
            <a:ext cx="651156" cy="708550"/>
            <a:chOff x="5598848" y="1620229"/>
            <a:chExt cx="2190115" cy="2383155"/>
          </a:xfrm>
        </p:grpSpPr>
        <p:pic>
          <p:nvPicPr>
            <p:cNvPr id="6" name="object 42">
              <a:extLst>
                <a:ext uri="{FF2B5EF4-FFF2-40B4-BE49-F238E27FC236}">
                  <a16:creationId xmlns:a16="http://schemas.microsoft.com/office/drawing/2014/main" id="{B0316D10-AB7F-7247-2309-FF6E189194B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1630" y="1899091"/>
              <a:ext cx="113817" cy="115671"/>
            </a:xfrm>
            <a:prstGeom prst="rect">
              <a:avLst/>
            </a:prstGeom>
          </p:spPr>
        </p:pic>
        <p:pic>
          <p:nvPicPr>
            <p:cNvPr id="7" name="object 43">
              <a:extLst>
                <a:ext uri="{FF2B5EF4-FFF2-40B4-BE49-F238E27FC236}">
                  <a16:creationId xmlns:a16="http://schemas.microsoft.com/office/drawing/2014/main" id="{74F3DB94-6083-9227-318F-D47A76A048F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8848" y="1620229"/>
              <a:ext cx="2189904" cy="2382902"/>
            </a:xfrm>
            <a:prstGeom prst="rect">
              <a:avLst/>
            </a:prstGeom>
          </p:spPr>
        </p:pic>
        <p:pic>
          <p:nvPicPr>
            <p:cNvPr id="13" name="object 44">
              <a:extLst>
                <a:ext uri="{FF2B5EF4-FFF2-40B4-BE49-F238E27FC236}">
                  <a16:creationId xmlns:a16="http://schemas.microsoft.com/office/drawing/2014/main" id="{58167220-AAA0-C719-AE15-32888A8561F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1611" y="1669224"/>
              <a:ext cx="175945" cy="178803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C4885-E653-9F9B-1C72-2AA34FCB44D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159032" y="323841"/>
            <a:ext cx="2409934" cy="865909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3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1FC42D7-181E-CBB1-98A3-2AD2D7BED32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2828" y="4045890"/>
            <a:ext cx="2694661" cy="865909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3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9BF7EEC-507A-5DAF-041E-6C88DA7CD386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59810" y="5994450"/>
            <a:ext cx="2177679" cy="865909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3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56A3293-0A25-9254-24C1-0102A4EFA6AA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528540" y="569748"/>
            <a:ext cx="2993617" cy="295342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78CA799-987B-A375-4C17-9D3DEB73736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129092" y="2844799"/>
            <a:ext cx="5166198" cy="5096837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50AD25F3-855C-5EB6-FE7B-3C66BC00A2E4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221221" y="-501494"/>
            <a:ext cx="3537548" cy="349005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6296069B-042B-27A3-FD0E-ECE4DCE3A473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9173795" y="3523173"/>
            <a:ext cx="2005782" cy="197885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38715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13">
            <a:extLst>
              <a:ext uri="{FF2B5EF4-FFF2-40B4-BE49-F238E27FC236}">
                <a16:creationId xmlns:a16="http://schemas.microsoft.com/office/drawing/2014/main" id="{A0C82D7B-43A0-E7DA-A947-D2D94D26026C}"/>
              </a:ext>
            </a:extLst>
          </p:cNvPr>
          <p:cNvSpPr/>
          <p:nvPr/>
        </p:nvSpPr>
        <p:spPr>
          <a:xfrm rot="10800000">
            <a:off x="11287374" y="7555196"/>
            <a:ext cx="371988" cy="386441"/>
          </a:xfrm>
          <a:custGeom>
            <a:avLst/>
            <a:gdLst/>
            <a:ahLst/>
            <a:cxnLst/>
            <a:rect l="l" t="t" r="r" b="b"/>
            <a:pathLst>
              <a:path w="382905" h="388619">
                <a:moveTo>
                  <a:pt x="191198" y="0"/>
                </a:moveTo>
                <a:lnTo>
                  <a:pt x="147361" y="5131"/>
                </a:lnTo>
                <a:lnTo>
                  <a:pt x="107117" y="19747"/>
                </a:lnTo>
                <a:lnTo>
                  <a:pt x="71617" y="42682"/>
                </a:lnTo>
                <a:lnTo>
                  <a:pt x="42006" y="72771"/>
                </a:lnTo>
                <a:lnTo>
                  <a:pt x="19435" y="108846"/>
                </a:lnTo>
                <a:lnTo>
                  <a:pt x="5050" y="149744"/>
                </a:lnTo>
                <a:lnTo>
                  <a:pt x="0" y="194297"/>
                </a:lnTo>
                <a:lnTo>
                  <a:pt x="5050" y="238850"/>
                </a:lnTo>
                <a:lnTo>
                  <a:pt x="19435" y="279750"/>
                </a:lnTo>
                <a:lnTo>
                  <a:pt x="42006" y="315828"/>
                </a:lnTo>
                <a:lnTo>
                  <a:pt x="71617" y="345919"/>
                </a:lnTo>
                <a:lnTo>
                  <a:pt x="107117" y="368857"/>
                </a:lnTo>
                <a:lnTo>
                  <a:pt x="147361" y="383475"/>
                </a:lnTo>
                <a:lnTo>
                  <a:pt x="191198" y="388607"/>
                </a:lnTo>
                <a:lnTo>
                  <a:pt x="235039" y="383475"/>
                </a:lnTo>
                <a:lnTo>
                  <a:pt x="275284" y="368857"/>
                </a:lnTo>
                <a:lnTo>
                  <a:pt x="310785" y="345919"/>
                </a:lnTo>
                <a:lnTo>
                  <a:pt x="340394" y="315828"/>
                </a:lnTo>
                <a:lnTo>
                  <a:pt x="362964" y="279750"/>
                </a:lnTo>
                <a:lnTo>
                  <a:pt x="377347" y="238850"/>
                </a:lnTo>
                <a:lnTo>
                  <a:pt x="382397" y="194297"/>
                </a:lnTo>
                <a:lnTo>
                  <a:pt x="377347" y="149744"/>
                </a:lnTo>
                <a:lnTo>
                  <a:pt x="362964" y="108846"/>
                </a:lnTo>
                <a:lnTo>
                  <a:pt x="340394" y="72771"/>
                </a:lnTo>
                <a:lnTo>
                  <a:pt x="310785" y="42682"/>
                </a:lnTo>
                <a:lnTo>
                  <a:pt x="275284" y="19747"/>
                </a:lnTo>
                <a:lnTo>
                  <a:pt x="235039" y="5131"/>
                </a:lnTo>
                <a:lnTo>
                  <a:pt x="191198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4">
            <a:extLst>
              <a:ext uri="{FF2B5EF4-FFF2-40B4-BE49-F238E27FC236}">
                <a16:creationId xmlns:a16="http://schemas.microsoft.com/office/drawing/2014/main" id="{BA238379-38B4-1ED0-2EBC-33F28CE277AE}"/>
              </a:ext>
            </a:extLst>
          </p:cNvPr>
          <p:cNvSpPr/>
          <p:nvPr/>
        </p:nvSpPr>
        <p:spPr>
          <a:xfrm rot="10800000">
            <a:off x="11127502" y="7012374"/>
            <a:ext cx="313382" cy="325822"/>
          </a:xfrm>
          <a:custGeom>
            <a:avLst/>
            <a:gdLst/>
            <a:ahLst/>
            <a:cxnLst/>
            <a:rect l="l" t="t" r="r" b="b"/>
            <a:pathLst>
              <a:path w="322580" h="327659">
                <a:moveTo>
                  <a:pt x="161213" y="0"/>
                </a:moveTo>
                <a:lnTo>
                  <a:pt x="118355" y="5851"/>
                </a:lnTo>
                <a:lnTo>
                  <a:pt x="79844" y="22366"/>
                </a:lnTo>
                <a:lnTo>
                  <a:pt x="47217" y="47982"/>
                </a:lnTo>
                <a:lnTo>
                  <a:pt x="22009" y="81138"/>
                </a:lnTo>
                <a:lnTo>
                  <a:pt x="5758" y="120275"/>
                </a:lnTo>
                <a:lnTo>
                  <a:pt x="0" y="163830"/>
                </a:lnTo>
                <a:lnTo>
                  <a:pt x="5758" y="207380"/>
                </a:lnTo>
                <a:lnTo>
                  <a:pt x="22009" y="246515"/>
                </a:lnTo>
                <a:lnTo>
                  <a:pt x="47217" y="279673"/>
                </a:lnTo>
                <a:lnTo>
                  <a:pt x="79844" y="305291"/>
                </a:lnTo>
                <a:lnTo>
                  <a:pt x="118355" y="321807"/>
                </a:lnTo>
                <a:lnTo>
                  <a:pt x="161213" y="327660"/>
                </a:lnTo>
                <a:lnTo>
                  <a:pt x="204072" y="321807"/>
                </a:lnTo>
                <a:lnTo>
                  <a:pt x="242583" y="305291"/>
                </a:lnTo>
                <a:lnTo>
                  <a:pt x="275210" y="279673"/>
                </a:lnTo>
                <a:lnTo>
                  <a:pt x="300418" y="246515"/>
                </a:lnTo>
                <a:lnTo>
                  <a:pt x="316669" y="207380"/>
                </a:lnTo>
                <a:lnTo>
                  <a:pt x="322427" y="163830"/>
                </a:lnTo>
                <a:lnTo>
                  <a:pt x="316669" y="120275"/>
                </a:lnTo>
                <a:lnTo>
                  <a:pt x="300418" y="81138"/>
                </a:lnTo>
                <a:lnTo>
                  <a:pt x="275210" y="47982"/>
                </a:lnTo>
                <a:lnTo>
                  <a:pt x="242583" y="22366"/>
                </a:lnTo>
                <a:lnTo>
                  <a:pt x="204072" y="5851"/>
                </a:lnTo>
                <a:lnTo>
                  <a:pt x="161213" y="0"/>
                </a:lnTo>
                <a:close/>
              </a:path>
            </a:pathLst>
          </a:custGeom>
          <a:solidFill>
            <a:srgbClr val="0E5C7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41">
            <a:extLst>
              <a:ext uri="{FF2B5EF4-FFF2-40B4-BE49-F238E27FC236}">
                <a16:creationId xmlns:a16="http://schemas.microsoft.com/office/drawing/2014/main" id="{957BDDD7-B931-B769-D505-43BF2BAE0273}"/>
              </a:ext>
            </a:extLst>
          </p:cNvPr>
          <p:cNvGrpSpPr/>
          <p:nvPr userDrawn="1"/>
        </p:nvGrpSpPr>
        <p:grpSpPr>
          <a:xfrm>
            <a:off x="10681097" y="5820975"/>
            <a:ext cx="651156" cy="708550"/>
            <a:chOff x="5598848" y="1620229"/>
            <a:chExt cx="2190115" cy="2383155"/>
          </a:xfrm>
        </p:grpSpPr>
        <p:pic>
          <p:nvPicPr>
            <p:cNvPr id="6" name="object 42">
              <a:extLst>
                <a:ext uri="{FF2B5EF4-FFF2-40B4-BE49-F238E27FC236}">
                  <a16:creationId xmlns:a16="http://schemas.microsoft.com/office/drawing/2014/main" id="{B0316D10-AB7F-7247-2309-FF6E189194B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1630" y="1899091"/>
              <a:ext cx="113817" cy="115671"/>
            </a:xfrm>
            <a:prstGeom prst="rect">
              <a:avLst/>
            </a:prstGeom>
          </p:spPr>
        </p:pic>
        <p:pic>
          <p:nvPicPr>
            <p:cNvPr id="7" name="object 43">
              <a:extLst>
                <a:ext uri="{FF2B5EF4-FFF2-40B4-BE49-F238E27FC236}">
                  <a16:creationId xmlns:a16="http://schemas.microsoft.com/office/drawing/2014/main" id="{74F3DB94-6083-9227-318F-D47A76A048F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8848" y="1620229"/>
              <a:ext cx="2189904" cy="2382902"/>
            </a:xfrm>
            <a:prstGeom prst="rect">
              <a:avLst/>
            </a:prstGeom>
          </p:spPr>
        </p:pic>
        <p:pic>
          <p:nvPicPr>
            <p:cNvPr id="13" name="object 44">
              <a:extLst>
                <a:ext uri="{FF2B5EF4-FFF2-40B4-BE49-F238E27FC236}">
                  <a16:creationId xmlns:a16="http://schemas.microsoft.com/office/drawing/2014/main" id="{58167220-AAA0-C719-AE15-32888A8561F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1611" y="1669224"/>
              <a:ext cx="175945" cy="178803"/>
            </a:xfrm>
            <a:prstGeom prst="rect">
              <a:avLst/>
            </a:prstGeom>
          </p:spPr>
        </p:pic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1FC42D7-181E-CBB1-98A3-2AD2D7BED32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658028" y="4109545"/>
            <a:ext cx="4243583" cy="1436853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3"/>
                </a:solidFill>
                <a:latin typeface="Quicksan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object 7">
            <a:extLst>
              <a:ext uri="{FF2B5EF4-FFF2-40B4-BE49-F238E27FC236}">
                <a16:creationId xmlns:a16="http://schemas.microsoft.com/office/drawing/2014/main" id="{8553A972-1E95-D470-43E7-20722BD9B698}"/>
              </a:ext>
            </a:extLst>
          </p:cNvPr>
          <p:cNvSpPr/>
          <p:nvPr userDrawn="1"/>
        </p:nvSpPr>
        <p:spPr>
          <a:xfrm>
            <a:off x="8504433" y="4290554"/>
            <a:ext cx="456048" cy="456048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34" y="0"/>
                </a:moveTo>
                <a:lnTo>
                  <a:pt x="206239" y="4051"/>
                </a:lnTo>
                <a:lnTo>
                  <a:pt x="163701" y="15730"/>
                </a:lnTo>
                <a:lnTo>
                  <a:pt x="124531" y="34328"/>
                </a:lnTo>
                <a:lnTo>
                  <a:pt x="89439" y="59134"/>
                </a:lnTo>
                <a:lnTo>
                  <a:pt x="59134" y="89439"/>
                </a:lnTo>
                <a:lnTo>
                  <a:pt x="34328" y="124531"/>
                </a:lnTo>
                <a:lnTo>
                  <a:pt x="15730" y="163701"/>
                </a:lnTo>
                <a:lnTo>
                  <a:pt x="4051" y="206239"/>
                </a:lnTo>
                <a:lnTo>
                  <a:pt x="0" y="251434"/>
                </a:lnTo>
                <a:lnTo>
                  <a:pt x="4051" y="296626"/>
                </a:lnTo>
                <a:lnTo>
                  <a:pt x="15730" y="339160"/>
                </a:lnTo>
                <a:lnTo>
                  <a:pt x="34328" y="378328"/>
                </a:lnTo>
                <a:lnTo>
                  <a:pt x="59134" y="413419"/>
                </a:lnTo>
                <a:lnTo>
                  <a:pt x="89439" y="443722"/>
                </a:lnTo>
                <a:lnTo>
                  <a:pt x="124531" y="468528"/>
                </a:lnTo>
                <a:lnTo>
                  <a:pt x="163701" y="487126"/>
                </a:lnTo>
                <a:lnTo>
                  <a:pt x="206239" y="498805"/>
                </a:lnTo>
                <a:lnTo>
                  <a:pt x="251434" y="502856"/>
                </a:lnTo>
                <a:lnTo>
                  <a:pt x="296629" y="498805"/>
                </a:lnTo>
                <a:lnTo>
                  <a:pt x="339165" y="487126"/>
                </a:lnTo>
                <a:lnTo>
                  <a:pt x="378334" y="468528"/>
                </a:lnTo>
                <a:lnTo>
                  <a:pt x="413424" y="443722"/>
                </a:lnTo>
                <a:lnTo>
                  <a:pt x="443726" y="413419"/>
                </a:lnTo>
                <a:lnTo>
                  <a:pt x="468531" y="378328"/>
                </a:lnTo>
                <a:lnTo>
                  <a:pt x="487127" y="339160"/>
                </a:lnTo>
                <a:lnTo>
                  <a:pt x="498805" y="296626"/>
                </a:lnTo>
                <a:lnTo>
                  <a:pt x="502856" y="251434"/>
                </a:lnTo>
                <a:lnTo>
                  <a:pt x="498805" y="206239"/>
                </a:lnTo>
                <a:lnTo>
                  <a:pt x="487127" y="163701"/>
                </a:lnTo>
                <a:lnTo>
                  <a:pt x="468531" y="124531"/>
                </a:lnTo>
                <a:lnTo>
                  <a:pt x="443726" y="89439"/>
                </a:lnTo>
                <a:lnTo>
                  <a:pt x="413424" y="59134"/>
                </a:lnTo>
                <a:lnTo>
                  <a:pt x="378334" y="34328"/>
                </a:lnTo>
                <a:lnTo>
                  <a:pt x="339165" y="15730"/>
                </a:lnTo>
                <a:lnTo>
                  <a:pt x="296629" y="4051"/>
                </a:lnTo>
                <a:lnTo>
                  <a:pt x="251434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8">
            <a:extLst>
              <a:ext uri="{FF2B5EF4-FFF2-40B4-BE49-F238E27FC236}">
                <a16:creationId xmlns:a16="http://schemas.microsoft.com/office/drawing/2014/main" id="{745FCC51-35A5-6552-1BCA-809EA904C4EA}"/>
              </a:ext>
            </a:extLst>
          </p:cNvPr>
          <p:cNvSpPr/>
          <p:nvPr userDrawn="1"/>
        </p:nvSpPr>
        <p:spPr>
          <a:xfrm>
            <a:off x="2057190" y="5942400"/>
            <a:ext cx="456048" cy="456048"/>
          </a:xfrm>
          <a:custGeom>
            <a:avLst/>
            <a:gdLst/>
            <a:ahLst/>
            <a:cxnLst/>
            <a:rect l="l" t="t" r="r" b="b"/>
            <a:pathLst>
              <a:path w="502919" h="502920">
                <a:moveTo>
                  <a:pt x="251421" y="0"/>
                </a:moveTo>
                <a:lnTo>
                  <a:pt x="206227" y="4050"/>
                </a:lnTo>
                <a:lnTo>
                  <a:pt x="163690" y="15730"/>
                </a:lnTo>
                <a:lnTo>
                  <a:pt x="124522" y="34328"/>
                </a:lnTo>
                <a:lnTo>
                  <a:pt x="89431" y="59133"/>
                </a:lnTo>
                <a:lnTo>
                  <a:pt x="59129" y="89437"/>
                </a:lnTo>
                <a:lnTo>
                  <a:pt x="34325" y="124527"/>
                </a:lnTo>
                <a:lnTo>
                  <a:pt x="15728" y="163695"/>
                </a:lnTo>
                <a:lnTo>
                  <a:pt x="4050" y="206230"/>
                </a:lnTo>
                <a:lnTo>
                  <a:pt x="0" y="251421"/>
                </a:lnTo>
                <a:lnTo>
                  <a:pt x="4050" y="296617"/>
                </a:lnTo>
                <a:lnTo>
                  <a:pt x="15728" y="339154"/>
                </a:lnTo>
                <a:lnTo>
                  <a:pt x="34325" y="378325"/>
                </a:lnTo>
                <a:lnTo>
                  <a:pt x="59129" y="413417"/>
                </a:lnTo>
                <a:lnTo>
                  <a:pt x="89431" y="443721"/>
                </a:lnTo>
                <a:lnTo>
                  <a:pt x="124522" y="468527"/>
                </a:lnTo>
                <a:lnTo>
                  <a:pt x="163690" y="487125"/>
                </a:lnTo>
                <a:lnTo>
                  <a:pt x="206227" y="498805"/>
                </a:lnTo>
                <a:lnTo>
                  <a:pt x="251421" y="502856"/>
                </a:lnTo>
                <a:lnTo>
                  <a:pt x="296617" y="498805"/>
                </a:lnTo>
                <a:lnTo>
                  <a:pt x="339154" y="487125"/>
                </a:lnTo>
                <a:lnTo>
                  <a:pt x="378325" y="468527"/>
                </a:lnTo>
                <a:lnTo>
                  <a:pt x="413417" y="443721"/>
                </a:lnTo>
                <a:lnTo>
                  <a:pt x="443721" y="413417"/>
                </a:lnTo>
                <a:lnTo>
                  <a:pt x="468527" y="378325"/>
                </a:lnTo>
                <a:lnTo>
                  <a:pt x="487125" y="339154"/>
                </a:lnTo>
                <a:lnTo>
                  <a:pt x="498805" y="296617"/>
                </a:lnTo>
                <a:lnTo>
                  <a:pt x="502856" y="251421"/>
                </a:lnTo>
                <a:lnTo>
                  <a:pt x="498805" y="206230"/>
                </a:lnTo>
                <a:lnTo>
                  <a:pt x="487125" y="163695"/>
                </a:lnTo>
                <a:lnTo>
                  <a:pt x="468527" y="124527"/>
                </a:lnTo>
                <a:lnTo>
                  <a:pt x="443721" y="89437"/>
                </a:lnTo>
                <a:lnTo>
                  <a:pt x="413417" y="59133"/>
                </a:lnTo>
                <a:lnTo>
                  <a:pt x="378325" y="34328"/>
                </a:lnTo>
                <a:lnTo>
                  <a:pt x="339154" y="15730"/>
                </a:lnTo>
                <a:lnTo>
                  <a:pt x="296617" y="4050"/>
                </a:lnTo>
                <a:lnTo>
                  <a:pt x="251421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C5EB0FD8-7C29-F50A-8BC6-F6015FCF50C1}"/>
              </a:ext>
            </a:extLst>
          </p:cNvPr>
          <p:cNvSpPr/>
          <p:nvPr userDrawn="1"/>
        </p:nvSpPr>
        <p:spPr>
          <a:xfrm>
            <a:off x="8267563" y="4977217"/>
            <a:ext cx="2079857" cy="1878320"/>
          </a:xfrm>
          <a:custGeom>
            <a:avLst/>
            <a:gdLst/>
            <a:ahLst/>
            <a:cxnLst/>
            <a:rect l="l" t="t" r="r" b="b"/>
            <a:pathLst>
              <a:path w="2293620" h="2071370">
                <a:moveTo>
                  <a:pt x="1146619" y="0"/>
                </a:moveTo>
                <a:lnTo>
                  <a:pt x="1098150" y="1005"/>
                </a:lnTo>
                <a:lnTo>
                  <a:pt x="1050193" y="3997"/>
                </a:lnTo>
                <a:lnTo>
                  <a:pt x="1002790" y="8933"/>
                </a:lnTo>
                <a:lnTo>
                  <a:pt x="955978" y="15776"/>
                </a:lnTo>
                <a:lnTo>
                  <a:pt x="909799" y="24484"/>
                </a:lnTo>
                <a:lnTo>
                  <a:pt x="864291" y="35018"/>
                </a:lnTo>
                <a:lnTo>
                  <a:pt x="819496" y="47339"/>
                </a:lnTo>
                <a:lnTo>
                  <a:pt x="775452" y="61406"/>
                </a:lnTo>
                <a:lnTo>
                  <a:pt x="732199" y="77180"/>
                </a:lnTo>
                <a:lnTo>
                  <a:pt x="689778" y="94621"/>
                </a:lnTo>
                <a:lnTo>
                  <a:pt x="648227" y="113689"/>
                </a:lnTo>
                <a:lnTo>
                  <a:pt x="607588" y="134344"/>
                </a:lnTo>
                <a:lnTo>
                  <a:pt x="567898" y="156547"/>
                </a:lnTo>
                <a:lnTo>
                  <a:pt x="529199" y="180257"/>
                </a:lnTo>
                <a:lnTo>
                  <a:pt x="491531" y="205436"/>
                </a:lnTo>
                <a:lnTo>
                  <a:pt x="454932" y="232042"/>
                </a:lnTo>
                <a:lnTo>
                  <a:pt x="419443" y="260037"/>
                </a:lnTo>
                <a:lnTo>
                  <a:pt x="385103" y="289380"/>
                </a:lnTo>
                <a:lnTo>
                  <a:pt x="351953" y="320032"/>
                </a:lnTo>
                <a:lnTo>
                  <a:pt x="320032" y="351953"/>
                </a:lnTo>
                <a:lnTo>
                  <a:pt x="289380" y="385103"/>
                </a:lnTo>
                <a:lnTo>
                  <a:pt x="260037" y="419443"/>
                </a:lnTo>
                <a:lnTo>
                  <a:pt x="232042" y="454932"/>
                </a:lnTo>
                <a:lnTo>
                  <a:pt x="205436" y="491531"/>
                </a:lnTo>
                <a:lnTo>
                  <a:pt x="180257" y="529199"/>
                </a:lnTo>
                <a:lnTo>
                  <a:pt x="156547" y="567898"/>
                </a:lnTo>
                <a:lnTo>
                  <a:pt x="134344" y="607588"/>
                </a:lnTo>
                <a:lnTo>
                  <a:pt x="113689" y="648227"/>
                </a:lnTo>
                <a:lnTo>
                  <a:pt x="94621" y="689778"/>
                </a:lnTo>
                <a:lnTo>
                  <a:pt x="77180" y="732199"/>
                </a:lnTo>
                <a:lnTo>
                  <a:pt x="61406" y="775452"/>
                </a:lnTo>
                <a:lnTo>
                  <a:pt x="47339" y="819496"/>
                </a:lnTo>
                <a:lnTo>
                  <a:pt x="35018" y="864291"/>
                </a:lnTo>
                <a:lnTo>
                  <a:pt x="24484" y="909799"/>
                </a:lnTo>
                <a:lnTo>
                  <a:pt x="15776" y="955978"/>
                </a:lnTo>
                <a:lnTo>
                  <a:pt x="8933" y="1002790"/>
                </a:lnTo>
                <a:lnTo>
                  <a:pt x="3997" y="1050193"/>
                </a:lnTo>
                <a:lnTo>
                  <a:pt x="1005" y="1098150"/>
                </a:lnTo>
                <a:lnTo>
                  <a:pt x="0" y="1146619"/>
                </a:lnTo>
                <a:lnTo>
                  <a:pt x="1005" y="1195088"/>
                </a:lnTo>
                <a:lnTo>
                  <a:pt x="3997" y="1243045"/>
                </a:lnTo>
                <a:lnTo>
                  <a:pt x="8933" y="1290448"/>
                </a:lnTo>
                <a:lnTo>
                  <a:pt x="15776" y="1337260"/>
                </a:lnTo>
                <a:lnTo>
                  <a:pt x="24484" y="1383439"/>
                </a:lnTo>
                <a:lnTo>
                  <a:pt x="35018" y="1428947"/>
                </a:lnTo>
                <a:lnTo>
                  <a:pt x="47339" y="1473742"/>
                </a:lnTo>
                <a:lnTo>
                  <a:pt x="61406" y="1517786"/>
                </a:lnTo>
                <a:lnTo>
                  <a:pt x="77180" y="1561039"/>
                </a:lnTo>
                <a:lnTo>
                  <a:pt x="94621" y="1603460"/>
                </a:lnTo>
                <a:lnTo>
                  <a:pt x="113689" y="1645011"/>
                </a:lnTo>
                <a:lnTo>
                  <a:pt x="134344" y="1685650"/>
                </a:lnTo>
                <a:lnTo>
                  <a:pt x="156547" y="1725340"/>
                </a:lnTo>
                <a:lnTo>
                  <a:pt x="180257" y="1764039"/>
                </a:lnTo>
                <a:lnTo>
                  <a:pt x="205436" y="1801707"/>
                </a:lnTo>
                <a:lnTo>
                  <a:pt x="232042" y="1838306"/>
                </a:lnTo>
                <a:lnTo>
                  <a:pt x="260037" y="1873795"/>
                </a:lnTo>
                <a:lnTo>
                  <a:pt x="289380" y="1908135"/>
                </a:lnTo>
                <a:lnTo>
                  <a:pt x="320032" y="1941285"/>
                </a:lnTo>
                <a:lnTo>
                  <a:pt x="351953" y="1973206"/>
                </a:lnTo>
                <a:lnTo>
                  <a:pt x="385103" y="2003858"/>
                </a:lnTo>
                <a:lnTo>
                  <a:pt x="419443" y="2033201"/>
                </a:lnTo>
                <a:lnTo>
                  <a:pt x="454932" y="2061196"/>
                </a:lnTo>
                <a:lnTo>
                  <a:pt x="468748" y="2071240"/>
                </a:lnTo>
                <a:lnTo>
                  <a:pt x="1824490" y="2071240"/>
                </a:lnTo>
                <a:lnTo>
                  <a:pt x="1873795" y="2033201"/>
                </a:lnTo>
                <a:lnTo>
                  <a:pt x="1908135" y="2003858"/>
                </a:lnTo>
                <a:lnTo>
                  <a:pt x="1941285" y="1973206"/>
                </a:lnTo>
                <a:lnTo>
                  <a:pt x="1973206" y="1941285"/>
                </a:lnTo>
                <a:lnTo>
                  <a:pt x="2003858" y="1908135"/>
                </a:lnTo>
                <a:lnTo>
                  <a:pt x="2033201" y="1873795"/>
                </a:lnTo>
                <a:lnTo>
                  <a:pt x="2061196" y="1838306"/>
                </a:lnTo>
                <a:lnTo>
                  <a:pt x="2087802" y="1801707"/>
                </a:lnTo>
                <a:lnTo>
                  <a:pt x="2112981" y="1764039"/>
                </a:lnTo>
                <a:lnTo>
                  <a:pt x="2136691" y="1725340"/>
                </a:lnTo>
                <a:lnTo>
                  <a:pt x="2158894" y="1685650"/>
                </a:lnTo>
                <a:lnTo>
                  <a:pt x="2179549" y="1645011"/>
                </a:lnTo>
                <a:lnTo>
                  <a:pt x="2198617" y="1603460"/>
                </a:lnTo>
                <a:lnTo>
                  <a:pt x="2216058" y="1561039"/>
                </a:lnTo>
                <a:lnTo>
                  <a:pt x="2231832" y="1517786"/>
                </a:lnTo>
                <a:lnTo>
                  <a:pt x="2245899" y="1473742"/>
                </a:lnTo>
                <a:lnTo>
                  <a:pt x="2258220" y="1428947"/>
                </a:lnTo>
                <a:lnTo>
                  <a:pt x="2268754" y="1383439"/>
                </a:lnTo>
                <a:lnTo>
                  <a:pt x="2277462" y="1337260"/>
                </a:lnTo>
                <a:lnTo>
                  <a:pt x="2284305" y="1290448"/>
                </a:lnTo>
                <a:lnTo>
                  <a:pt x="2289241" y="1243045"/>
                </a:lnTo>
                <a:lnTo>
                  <a:pt x="2292233" y="1195088"/>
                </a:lnTo>
                <a:lnTo>
                  <a:pt x="2293238" y="1146619"/>
                </a:lnTo>
                <a:lnTo>
                  <a:pt x="2292233" y="1098150"/>
                </a:lnTo>
                <a:lnTo>
                  <a:pt x="2289241" y="1050193"/>
                </a:lnTo>
                <a:lnTo>
                  <a:pt x="2284305" y="1002790"/>
                </a:lnTo>
                <a:lnTo>
                  <a:pt x="2277462" y="955978"/>
                </a:lnTo>
                <a:lnTo>
                  <a:pt x="2268754" y="909799"/>
                </a:lnTo>
                <a:lnTo>
                  <a:pt x="2258220" y="864291"/>
                </a:lnTo>
                <a:lnTo>
                  <a:pt x="2245899" y="819496"/>
                </a:lnTo>
                <a:lnTo>
                  <a:pt x="2231832" y="775452"/>
                </a:lnTo>
                <a:lnTo>
                  <a:pt x="2216058" y="732199"/>
                </a:lnTo>
                <a:lnTo>
                  <a:pt x="2198617" y="689778"/>
                </a:lnTo>
                <a:lnTo>
                  <a:pt x="2179549" y="648227"/>
                </a:lnTo>
                <a:lnTo>
                  <a:pt x="2158894" y="607588"/>
                </a:lnTo>
                <a:lnTo>
                  <a:pt x="2136691" y="567898"/>
                </a:lnTo>
                <a:lnTo>
                  <a:pt x="2112981" y="529199"/>
                </a:lnTo>
                <a:lnTo>
                  <a:pt x="2087802" y="491531"/>
                </a:lnTo>
                <a:lnTo>
                  <a:pt x="2061196" y="454932"/>
                </a:lnTo>
                <a:lnTo>
                  <a:pt x="2033201" y="419443"/>
                </a:lnTo>
                <a:lnTo>
                  <a:pt x="2003858" y="385103"/>
                </a:lnTo>
                <a:lnTo>
                  <a:pt x="1973206" y="351953"/>
                </a:lnTo>
                <a:lnTo>
                  <a:pt x="1941285" y="320032"/>
                </a:lnTo>
                <a:lnTo>
                  <a:pt x="1908135" y="289380"/>
                </a:lnTo>
                <a:lnTo>
                  <a:pt x="1873795" y="260037"/>
                </a:lnTo>
                <a:lnTo>
                  <a:pt x="1838306" y="232042"/>
                </a:lnTo>
                <a:lnTo>
                  <a:pt x="1801707" y="205436"/>
                </a:lnTo>
                <a:lnTo>
                  <a:pt x="1764039" y="180257"/>
                </a:lnTo>
                <a:lnTo>
                  <a:pt x="1725340" y="156547"/>
                </a:lnTo>
                <a:lnTo>
                  <a:pt x="1685650" y="134344"/>
                </a:lnTo>
                <a:lnTo>
                  <a:pt x="1645011" y="113689"/>
                </a:lnTo>
                <a:lnTo>
                  <a:pt x="1603460" y="94621"/>
                </a:lnTo>
                <a:lnTo>
                  <a:pt x="1561039" y="77180"/>
                </a:lnTo>
                <a:lnTo>
                  <a:pt x="1517786" y="61406"/>
                </a:lnTo>
                <a:lnTo>
                  <a:pt x="1473742" y="47339"/>
                </a:lnTo>
                <a:lnTo>
                  <a:pt x="1428947" y="35018"/>
                </a:lnTo>
                <a:lnTo>
                  <a:pt x="1383439" y="24484"/>
                </a:lnTo>
                <a:lnTo>
                  <a:pt x="1337260" y="15776"/>
                </a:lnTo>
                <a:lnTo>
                  <a:pt x="1290448" y="8933"/>
                </a:lnTo>
                <a:lnTo>
                  <a:pt x="1243045" y="3997"/>
                </a:lnTo>
                <a:lnTo>
                  <a:pt x="1195088" y="1005"/>
                </a:lnTo>
                <a:lnTo>
                  <a:pt x="1146619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0">
            <a:extLst>
              <a:ext uri="{FF2B5EF4-FFF2-40B4-BE49-F238E27FC236}">
                <a16:creationId xmlns:a16="http://schemas.microsoft.com/office/drawing/2014/main" id="{A89A634F-3FAC-49AD-A2DA-F89F069C69B6}"/>
              </a:ext>
            </a:extLst>
          </p:cNvPr>
          <p:cNvSpPr/>
          <p:nvPr userDrawn="1"/>
        </p:nvSpPr>
        <p:spPr>
          <a:xfrm>
            <a:off x="10400414" y="1"/>
            <a:ext cx="1786189" cy="1731487"/>
          </a:xfrm>
          <a:custGeom>
            <a:avLst/>
            <a:gdLst/>
            <a:ahLst/>
            <a:cxnLst/>
            <a:rect l="l" t="t" r="r" b="b"/>
            <a:pathLst>
              <a:path w="1969769" h="1909445">
                <a:moveTo>
                  <a:pt x="1969200" y="0"/>
                </a:moveTo>
                <a:lnTo>
                  <a:pt x="290407" y="0"/>
                </a:lnTo>
                <a:lnTo>
                  <a:pt x="289380" y="1110"/>
                </a:lnTo>
                <a:lnTo>
                  <a:pt x="260037" y="35449"/>
                </a:lnTo>
                <a:lnTo>
                  <a:pt x="232042" y="70938"/>
                </a:lnTo>
                <a:lnTo>
                  <a:pt x="205436" y="107537"/>
                </a:lnTo>
                <a:lnTo>
                  <a:pt x="180257" y="145206"/>
                </a:lnTo>
                <a:lnTo>
                  <a:pt x="156547" y="183905"/>
                </a:lnTo>
                <a:lnTo>
                  <a:pt x="134344" y="223594"/>
                </a:lnTo>
                <a:lnTo>
                  <a:pt x="113689" y="264234"/>
                </a:lnTo>
                <a:lnTo>
                  <a:pt x="94621" y="305784"/>
                </a:lnTo>
                <a:lnTo>
                  <a:pt x="77180" y="348206"/>
                </a:lnTo>
                <a:lnTo>
                  <a:pt x="61406" y="391458"/>
                </a:lnTo>
                <a:lnTo>
                  <a:pt x="47339" y="435502"/>
                </a:lnTo>
                <a:lnTo>
                  <a:pt x="35018" y="480298"/>
                </a:lnTo>
                <a:lnTo>
                  <a:pt x="24484" y="525805"/>
                </a:lnTo>
                <a:lnTo>
                  <a:pt x="15776" y="571984"/>
                </a:lnTo>
                <a:lnTo>
                  <a:pt x="8933" y="618796"/>
                </a:lnTo>
                <a:lnTo>
                  <a:pt x="3997" y="666200"/>
                </a:lnTo>
                <a:lnTo>
                  <a:pt x="1005" y="714156"/>
                </a:lnTo>
                <a:lnTo>
                  <a:pt x="0" y="762625"/>
                </a:lnTo>
                <a:lnTo>
                  <a:pt x="1005" y="811095"/>
                </a:lnTo>
                <a:lnTo>
                  <a:pt x="3997" y="859051"/>
                </a:lnTo>
                <a:lnTo>
                  <a:pt x="8933" y="906455"/>
                </a:lnTo>
                <a:lnTo>
                  <a:pt x="15776" y="953266"/>
                </a:lnTo>
                <a:lnTo>
                  <a:pt x="24484" y="999446"/>
                </a:lnTo>
                <a:lnTo>
                  <a:pt x="35018" y="1044953"/>
                </a:lnTo>
                <a:lnTo>
                  <a:pt x="47339" y="1089748"/>
                </a:lnTo>
                <a:lnTo>
                  <a:pt x="61406" y="1133792"/>
                </a:lnTo>
                <a:lnTo>
                  <a:pt x="77180" y="1177045"/>
                </a:lnTo>
                <a:lnTo>
                  <a:pt x="94621" y="1219467"/>
                </a:lnTo>
                <a:lnTo>
                  <a:pt x="113689" y="1261017"/>
                </a:lnTo>
                <a:lnTo>
                  <a:pt x="134344" y="1301657"/>
                </a:lnTo>
                <a:lnTo>
                  <a:pt x="156547" y="1341346"/>
                </a:lnTo>
                <a:lnTo>
                  <a:pt x="180257" y="1380045"/>
                </a:lnTo>
                <a:lnTo>
                  <a:pt x="205436" y="1417714"/>
                </a:lnTo>
                <a:lnTo>
                  <a:pt x="232042" y="1454312"/>
                </a:lnTo>
                <a:lnTo>
                  <a:pt x="260037" y="1489801"/>
                </a:lnTo>
                <a:lnTo>
                  <a:pt x="289380" y="1524141"/>
                </a:lnTo>
                <a:lnTo>
                  <a:pt x="320032" y="1557291"/>
                </a:lnTo>
                <a:lnTo>
                  <a:pt x="351953" y="1589212"/>
                </a:lnTo>
                <a:lnTo>
                  <a:pt x="385103" y="1619864"/>
                </a:lnTo>
                <a:lnTo>
                  <a:pt x="419443" y="1649207"/>
                </a:lnTo>
                <a:lnTo>
                  <a:pt x="454932" y="1677202"/>
                </a:lnTo>
                <a:lnTo>
                  <a:pt x="491531" y="1703809"/>
                </a:lnTo>
                <a:lnTo>
                  <a:pt x="529199" y="1728987"/>
                </a:lnTo>
                <a:lnTo>
                  <a:pt x="567898" y="1752698"/>
                </a:lnTo>
                <a:lnTo>
                  <a:pt x="607588" y="1774900"/>
                </a:lnTo>
                <a:lnTo>
                  <a:pt x="648227" y="1795556"/>
                </a:lnTo>
                <a:lnTo>
                  <a:pt x="689778" y="1814623"/>
                </a:lnTo>
                <a:lnTo>
                  <a:pt x="732199" y="1832064"/>
                </a:lnTo>
                <a:lnTo>
                  <a:pt x="775452" y="1847838"/>
                </a:lnTo>
                <a:lnTo>
                  <a:pt x="819496" y="1861905"/>
                </a:lnTo>
                <a:lnTo>
                  <a:pt x="864291" y="1874226"/>
                </a:lnTo>
                <a:lnTo>
                  <a:pt x="909799" y="1884760"/>
                </a:lnTo>
                <a:lnTo>
                  <a:pt x="955978" y="1893469"/>
                </a:lnTo>
                <a:lnTo>
                  <a:pt x="1002790" y="1900311"/>
                </a:lnTo>
                <a:lnTo>
                  <a:pt x="1050193" y="1905248"/>
                </a:lnTo>
                <a:lnTo>
                  <a:pt x="1098150" y="1908239"/>
                </a:lnTo>
                <a:lnTo>
                  <a:pt x="1146619" y="1909245"/>
                </a:lnTo>
                <a:lnTo>
                  <a:pt x="1195088" y="1908239"/>
                </a:lnTo>
                <a:lnTo>
                  <a:pt x="1243045" y="1905248"/>
                </a:lnTo>
                <a:lnTo>
                  <a:pt x="1290448" y="1900311"/>
                </a:lnTo>
                <a:lnTo>
                  <a:pt x="1337260" y="1893469"/>
                </a:lnTo>
                <a:lnTo>
                  <a:pt x="1383439" y="1884760"/>
                </a:lnTo>
                <a:lnTo>
                  <a:pt x="1428947" y="1874226"/>
                </a:lnTo>
                <a:lnTo>
                  <a:pt x="1473742" y="1861905"/>
                </a:lnTo>
                <a:lnTo>
                  <a:pt x="1517786" y="1847838"/>
                </a:lnTo>
                <a:lnTo>
                  <a:pt x="1561039" y="1832064"/>
                </a:lnTo>
                <a:lnTo>
                  <a:pt x="1603460" y="1814623"/>
                </a:lnTo>
                <a:lnTo>
                  <a:pt x="1645011" y="1795556"/>
                </a:lnTo>
                <a:lnTo>
                  <a:pt x="1685650" y="1774900"/>
                </a:lnTo>
                <a:lnTo>
                  <a:pt x="1725340" y="1752698"/>
                </a:lnTo>
                <a:lnTo>
                  <a:pt x="1764039" y="1728987"/>
                </a:lnTo>
                <a:lnTo>
                  <a:pt x="1801707" y="1703809"/>
                </a:lnTo>
                <a:lnTo>
                  <a:pt x="1838306" y="1677202"/>
                </a:lnTo>
                <a:lnTo>
                  <a:pt x="1873795" y="1649207"/>
                </a:lnTo>
                <a:lnTo>
                  <a:pt x="1908135" y="1619864"/>
                </a:lnTo>
                <a:lnTo>
                  <a:pt x="1941285" y="1589212"/>
                </a:lnTo>
                <a:lnTo>
                  <a:pt x="1969200" y="1561297"/>
                </a:lnTo>
                <a:lnTo>
                  <a:pt x="1969200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1">
            <a:extLst>
              <a:ext uri="{FF2B5EF4-FFF2-40B4-BE49-F238E27FC236}">
                <a16:creationId xmlns:a16="http://schemas.microsoft.com/office/drawing/2014/main" id="{070B18B0-0A28-9977-5483-AE34A87FCE5C}"/>
              </a:ext>
            </a:extLst>
          </p:cNvPr>
          <p:cNvSpPr/>
          <p:nvPr userDrawn="1"/>
        </p:nvSpPr>
        <p:spPr>
          <a:xfrm>
            <a:off x="4070293" y="0"/>
            <a:ext cx="2079857" cy="1720546"/>
          </a:xfrm>
          <a:custGeom>
            <a:avLst/>
            <a:gdLst/>
            <a:ahLst/>
            <a:cxnLst/>
            <a:rect l="l" t="t" r="r" b="b"/>
            <a:pathLst>
              <a:path w="2293620" h="1897380">
                <a:moveTo>
                  <a:pt x="2013162" y="0"/>
                </a:moveTo>
                <a:lnTo>
                  <a:pt x="280076" y="0"/>
                </a:lnTo>
                <a:lnTo>
                  <a:pt x="260037" y="23451"/>
                </a:lnTo>
                <a:lnTo>
                  <a:pt x="232042" y="58940"/>
                </a:lnTo>
                <a:lnTo>
                  <a:pt x="205436" y="95539"/>
                </a:lnTo>
                <a:lnTo>
                  <a:pt x="180257" y="133207"/>
                </a:lnTo>
                <a:lnTo>
                  <a:pt x="156547" y="171906"/>
                </a:lnTo>
                <a:lnTo>
                  <a:pt x="134344" y="211595"/>
                </a:lnTo>
                <a:lnTo>
                  <a:pt x="113689" y="252235"/>
                </a:lnTo>
                <a:lnTo>
                  <a:pt x="94621" y="293786"/>
                </a:lnTo>
                <a:lnTo>
                  <a:pt x="77180" y="336207"/>
                </a:lnTo>
                <a:lnTo>
                  <a:pt x="61406" y="379460"/>
                </a:lnTo>
                <a:lnTo>
                  <a:pt x="47339" y="423504"/>
                </a:lnTo>
                <a:lnTo>
                  <a:pt x="35018" y="468299"/>
                </a:lnTo>
                <a:lnTo>
                  <a:pt x="24484" y="513807"/>
                </a:lnTo>
                <a:lnTo>
                  <a:pt x="15776" y="559986"/>
                </a:lnTo>
                <a:lnTo>
                  <a:pt x="8933" y="606797"/>
                </a:lnTo>
                <a:lnTo>
                  <a:pt x="3997" y="654201"/>
                </a:lnTo>
                <a:lnTo>
                  <a:pt x="1005" y="702158"/>
                </a:lnTo>
                <a:lnTo>
                  <a:pt x="0" y="750627"/>
                </a:lnTo>
                <a:lnTo>
                  <a:pt x="1005" y="799096"/>
                </a:lnTo>
                <a:lnTo>
                  <a:pt x="3997" y="847052"/>
                </a:lnTo>
                <a:lnTo>
                  <a:pt x="8933" y="894456"/>
                </a:lnTo>
                <a:lnTo>
                  <a:pt x="15776" y="941268"/>
                </a:lnTo>
                <a:lnTo>
                  <a:pt x="24484" y="987447"/>
                </a:lnTo>
                <a:lnTo>
                  <a:pt x="35018" y="1032954"/>
                </a:lnTo>
                <a:lnTo>
                  <a:pt x="47339" y="1077750"/>
                </a:lnTo>
                <a:lnTo>
                  <a:pt x="61406" y="1121794"/>
                </a:lnTo>
                <a:lnTo>
                  <a:pt x="77180" y="1165047"/>
                </a:lnTo>
                <a:lnTo>
                  <a:pt x="94621" y="1207468"/>
                </a:lnTo>
                <a:lnTo>
                  <a:pt x="113689" y="1249019"/>
                </a:lnTo>
                <a:lnTo>
                  <a:pt x="134344" y="1289658"/>
                </a:lnTo>
                <a:lnTo>
                  <a:pt x="156547" y="1329348"/>
                </a:lnTo>
                <a:lnTo>
                  <a:pt x="180257" y="1368046"/>
                </a:lnTo>
                <a:lnTo>
                  <a:pt x="205436" y="1405715"/>
                </a:lnTo>
                <a:lnTo>
                  <a:pt x="232042" y="1442314"/>
                </a:lnTo>
                <a:lnTo>
                  <a:pt x="260037" y="1477803"/>
                </a:lnTo>
                <a:lnTo>
                  <a:pt x="289380" y="1512142"/>
                </a:lnTo>
                <a:lnTo>
                  <a:pt x="320032" y="1545293"/>
                </a:lnTo>
                <a:lnTo>
                  <a:pt x="351953" y="1577214"/>
                </a:lnTo>
                <a:lnTo>
                  <a:pt x="385103" y="1607866"/>
                </a:lnTo>
                <a:lnTo>
                  <a:pt x="419443" y="1637209"/>
                </a:lnTo>
                <a:lnTo>
                  <a:pt x="454932" y="1665204"/>
                </a:lnTo>
                <a:lnTo>
                  <a:pt x="491531" y="1691810"/>
                </a:lnTo>
                <a:lnTo>
                  <a:pt x="529199" y="1716989"/>
                </a:lnTo>
                <a:lnTo>
                  <a:pt x="567898" y="1740699"/>
                </a:lnTo>
                <a:lnTo>
                  <a:pt x="607588" y="1762902"/>
                </a:lnTo>
                <a:lnTo>
                  <a:pt x="648227" y="1783557"/>
                </a:lnTo>
                <a:lnTo>
                  <a:pt x="689778" y="1802625"/>
                </a:lnTo>
                <a:lnTo>
                  <a:pt x="732199" y="1820066"/>
                </a:lnTo>
                <a:lnTo>
                  <a:pt x="775452" y="1835840"/>
                </a:lnTo>
                <a:lnTo>
                  <a:pt x="819496" y="1849907"/>
                </a:lnTo>
                <a:lnTo>
                  <a:pt x="864291" y="1862228"/>
                </a:lnTo>
                <a:lnTo>
                  <a:pt x="909799" y="1872762"/>
                </a:lnTo>
                <a:lnTo>
                  <a:pt x="955978" y="1881470"/>
                </a:lnTo>
                <a:lnTo>
                  <a:pt x="1002790" y="1888313"/>
                </a:lnTo>
                <a:lnTo>
                  <a:pt x="1050193" y="1893249"/>
                </a:lnTo>
                <a:lnTo>
                  <a:pt x="1098150" y="1896240"/>
                </a:lnTo>
                <a:lnTo>
                  <a:pt x="1146619" y="1897246"/>
                </a:lnTo>
                <a:lnTo>
                  <a:pt x="1195088" y="1896240"/>
                </a:lnTo>
                <a:lnTo>
                  <a:pt x="1243045" y="1893249"/>
                </a:lnTo>
                <a:lnTo>
                  <a:pt x="1290448" y="1888313"/>
                </a:lnTo>
                <a:lnTo>
                  <a:pt x="1337260" y="1881470"/>
                </a:lnTo>
                <a:lnTo>
                  <a:pt x="1383439" y="1872762"/>
                </a:lnTo>
                <a:lnTo>
                  <a:pt x="1428947" y="1862228"/>
                </a:lnTo>
                <a:lnTo>
                  <a:pt x="1473742" y="1849907"/>
                </a:lnTo>
                <a:lnTo>
                  <a:pt x="1517786" y="1835840"/>
                </a:lnTo>
                <a:lnTo>
                  <a:pt x="1561039" y="1820066"/>
                </a:lnTo>
                <a:lnTo>
                  <a:pt x="1603460" y="1802625"/>
                </a:lnTo>
                <a:lnTo>
                  <a:pt x="1645011" y="1783557"/>
                </a:lnTo>
                <a:lnTo>
                  <a:pt x="1685650" y="1762902"/>
                </a:lnTo>
                <a:lnTo>
                  <a:pt x="1725340" y="1740699"/>
                </a:lnTo>
                <a:lnTo>
                  <a:pt x="1764039" y="1716989"/>
                </a:lnTo>
                <a:lnTo>
                  <a:pt x="1801707" y="1691810"/>
                </a:lnTo>
                <a:lnTo>
                  <a:pt x="1838306" y="1665204"/>
                </a:lnTo>
                <a:lnTo>
                  <a:pt x="1873795" y="1637209"/>
                </a:lnTo>
                <a:lnTo>
                  <a:pt x="1908135" y="1607866"/>
                </a:lnTo>
                <a:lnTo>
                  <a:pt x="1941285" y="1577214"/>
                </a:lnTo>
                <a:lnTo>
                  <a:pt x="1973206" y="1545293"/>
                </a:lnTo>
                <a:lnTo>
                  <a:pt x="2003858" y="1512142"/>
                </a:lnTo>
                <a:lnTo>
                  <a:pt x="2033201" y="1477803"/>
                </a:lnTo>
                <a:lnTo>
                  <a:pt x="2061196" y="1442314"/>
                </a:lnTo>
                <a:lnTo>
                  <a:pt x="2087802" y="1405715"/>
                </a:lnTo>
                <a:lnTo>
                  <a:pt x="2112981" y="1368046"/>
                </a:lnTo>
                <a:lnTo>
                  <a:pt x="2136691" y="1329348"/>
                </a:lnTo>
                <a:lnTo>
                  <a:pt x="2158894" y="1289658"/>
                </a:lnTo>
                <a:lnTo>
                  <a:pt x="2179549" y="1249019"/>
                </a:lnTo>
                <a:lnTo>
                  <a:pt x="2198617" y="1207468"/>
                </a:lnTo>
                <a:lnTo>
                  <a:pt x="2216058" y="1165047"/>
                </a:lnTo>
                <a:lnTo>
                  <a:pt x="2231832" y="1121794"/>
                </a:lnTo>
                <a:lnTo>
                  <a:pt x="2245899" y="1077750"/>
                </a:lnTo>
                <a:lnTo>
                  <a:pt x="2258220" y="1032954"/>
                </a:lnTo>
                <a:lnTo>
                  <a:pt x="2268754" y="987447"/>
                </a:lnTo>
                <a:lnTo>
                  <a:pt x="2277462" y="941268"/>
                </a:lnTo>
                <a:lnTo>
                  <a:pt x="2284305" y="894456"/>
                </a:lnTo>
                <a:lnTo>
                  <a:pt x="2289241" y="847052"/>
                </a:lnTo>
                <a:lnTo>
                  <a:pt x="2292233" y="799096"/>
                </a:lnTo>
                <a:lnTo>
                  <a:pt x="2293239" y="750627"/>
                </a:lnTo>
                <a:lnTo>
                  <a:pt x="2292233" y="702158"/>
                </a:lnTo>
                <a:lnTo>
                  <a:pt x="2289241" y="654201"/>
                </a:lnTo>
                <a:lnTo>
                  <a:pt x="2284305" y="606797"/>
                </a:lnTo>
                <a:lnTo>
                  <a:pt x="2277462" y="559986"/>
                </a:lnTo>
                <a:lnTo>
                  <a:pt x="2268754" y="513807"/>
                </a:lnTo>
                <a:lnTo>
                  <a:pt x="2258220" y="468299"/>
                </a:lnTo>
                <a:lnTo>
                  <a:pt x="2245899" y="423504"/>
                </a:lnTo>
                <a:lnTo>
                  <a:pt x="2231832" y="379460"/>
                </a:lnTo>
                <a:lnTo>
                  <a:pt x="2216058" y="336207"/>
                </a:lnTo>
                <a:lnTo>
                  <a:pt x="2198617" y="293786"/>
                </a:lnTo>
                <a:lnTo>
                  <a:pt x="2179549" y="252235"/>
                </a:lnTo>
                <a:lnTo>
                  <a:pt x="2158894" y="211595"/>
                </a:lnTo>
                <a:lnTo>
                  <a:pt x="2136691" y="171906"/>
                </a:lnTo>
                <a:lnTo>
                  <a:pt x="2112981" y="133207"/>
                </a:lnTo>
                <a:lnTo>
                  <a:pt x="2087802" y="95539"/>
                </a:lnTo>
                <a:lnTo>
                  <a:pt x="2061196" y="58940"/>
                </a:lnTo>
                <a:lnTo>
                  <a:pt x="2033201" y="23451"/>
                </a:lnTo>
                <a:lnTo>
                  <a:pt x="2013162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2">
            <a:extLst>
              <a:ext uri="{FF2B5EF4-FFF2-40B4-BE49-F238E27FC236}">
                <a16:creationId xmlns:a16="http://schemas.microsoft.com/office/drawing/2014/main" id="{FEF9B5F4-F996-526E-724D-8B9EB62F9A2B}"/>
              </a:ext>
            </a:extLst>
          </p:cNvPr>
          <p:cNvSpPr/>
          <p:nvPr userDrawn="1"/>
        </p:nvSpPr>
        <p:spPr>
          <a:xfrm>
            <a:off x="10321566" y="3966353"/>
            <a:ext cx="1580045" cy="1580045"/>
          </a:xfrm>
          <a:custGeom>
            <a:avLst/>
            <a:gdLst/>
            <a:ahLst/>
            <a:cxnLst/>
            <a:rect l="l" t="t" r="r" b="b"/>
            <a:pathLst>
              <a:path w="1742440" h="1742439">
                <a:moveTo>
                  <a:pt x="871016" y="0"/>
                </a:moveTo>
                <a:lnTo>
                  <a:pt x="823226" y="1288"/>
                </a:lnTo>
                <a:lnTo>
                  <a:pt x="776109" y="5110"/>
                </a:lnTo>
                <a:lnTo>
                  <a:pt x="729733" y="11400"/>
                </a:lnTo>
                <a:lnTo>
                  <a:pt x="684162" y="20089"/>
                </a:lnTo>
                <a:lnTo>
                  <a:pt x="639465" y="31113"/>
                </a:lnTo>
                <a:lnTo>
                  <a:pt x="595707" y="44404"/>
                </a:lnTo>
                <a:lnTo>
                  <a:pt x="552955" y="59897"/>
                </a:lnTo>
                <a:lnTo>
                  <a:pt x="511275" y="77525"/>
                </a:lnTo>
                <a:lnTo>
                  <a:pt x="470733" y="97221"/>
                </a:lnTo>
                <a:lnTo>
                  <a:pt x="431397" y="118919"/>
                </a:lnTo>
                <a:lnTo>
                  <a:pt x="393332" y="142552"/>
                </a:lnTo>
                <a:lnTo>
                  <a:pt x="356605" y="168055"/>
                </a:lnTo>
                <a:lnTo>
                  <a:pt x="321282" y="195360"/>
                </a:lnTo>
                <a:lnTo>
                  <a:pt x="287429" y="224402"/>
                </a:lnTo>
                <a:lnTo>
                  <a:pt x="255114" y="255114"/>
                </a:lnTo>
                <a:lnTo>
                  <a:pt x="224402" y="287429"/>
                </a:lnTo>
                <a:lnTo>
                  <a:pt x="195360" y="321282"/>
                </a:lnTo>
                <a:lnTo>
                  <a:pt x="168055" y="356605"/>
                </a:lnTo>
                <a:lnTo>
                  <a:pt x="142552" y="393332"/>
                </a:lnTo>
                <a:lnTo>
                  <a:pt x="118919" y="431397"/>
                </a:lnTo>
                <a:lnTo>
                  <a:pt x="97221" y="470733"/>
                </a:lnTo>
                <a:lnTo>
                  <a:pt x="77525" y="511275"/>
                </a:lnTo>
                <a:lnTo>
                  <a:pt x="59897" y="552955"/>
                </a:lnTo>
                <a:lnTo>
                  <a:pt x="44404" y="595707"/>
                </a:lnTo>
                <a:lnTo>
                  <a:pt x="31113" y="639465"/>
                </a:lnTo>
                <a:lnTo>
                  <a:pt x="20089" y="684162"/>
                </a:lnTo>
                <a:lnTo>
                  <a:pt x="11400" y="729733"/>
                </a:lnTo>
                <a:lnTo>
                  <a:pt x="5110" y="776109"/>
                </a:lnTo>
                <a:lnTo>
                  <a:pt x="1288" y="823226"/>
                </a:lnTo>
                <a:lnTo>
                  <a:pt x="0" y="871016"/>
                </a:lnTo>
                <a:lnTo>
                  <a:pt x="1288" y="918807"/>
                </a:lnTo>
                <a:lnTo>
                  <a:pt x="5110" y="965923"/>
                </a:lnTo>
                <a:lnTo>
                  <a:pt x="11400" y="1012300"/>
                </a:lnTo>
                <a:lnTo>
                  <a:pt x="20089" y="1057870"/>
                </a:lnTo>
                <a:lnTo>
                  <a:pt x="31113" y="1102568"/>
                </a:lnTo>
                <a:lnTo>
                  <a:pt x="44404" y="1146325"/>
                </a:lnTo>
                <a:lnTo>
                  <a:pt x="59897" y="1189078"/>
                </a:lnTo>
                <a:lnTo>
                  <a:pt x="77525" y="1230758"/>
                </a:lnTo>
                <a:lnTo>
                  <a:pt x="97221" y="1271299"/>
                </a:lnTo>
                <a:lnTo>
                  <a:pt x="118919" y="1310636"/>
                </a:lnTo>
                <a:lnTo>
                  <a:pt x="142552" y="1348701"/>
                </a:lnTo>
                <a:lnTo>
                  <a:pt x="168055" y="1385428"/>
                </a:lnTo>
                <a:lnTo>
                  <a:pt x="195360" y="1420751"/>
                </a:lnTo>
                <a:lnTo>
                  <a:pt x="224402" y="1454603"/>
                </a:lnTo>
                <a:lnTo>
                  <a:pt x="255114" y="1486919"/>
                </a:lnTo>
                <a:lnTo>
                  <a:pt x="287429" y="1517630"/>
                </a:lnTo>
                <a:lnTo>
                  <a:pt x="321282" y="1546672"/>
                </a:lnTo>
                <a:lnTo>
                  <a:pt x="356605" y="1573978"/>
                </a:lnTo>
                <a:lnTo>
                  <a:pt x="393332" y="1599480"/>
                </a:lnTo>
                <a:lnTo>
                  <a:pt x="431397" y="1623114"/>
                </a:lnTo>
                <a:lnTo>
                  <a:pt x="470733" y="1644812"/>
                </a:lnTo>
                <a:lnTo>
                  <a:pt x="511275" y="1664508"/>
                </a:lnTo>
                <a:lnTo>
                  <a:pt x="552955" y="1682136"/>
                </a:lnTo>
                <a:lnTo>
                  <a:pt x="595707" y="1697628"/>
                </a:lnTo>
                <a:lnTo>
                  <a:pt x="639465" y="1710920"/>
                </a:lnTo>
                <a:lnTo>
                  <a:pt x="684162" y="1721943"/>
                </a:lnTo>
                <a:lnTo>
                  <a:pt x="729733" y="1730633"/>
                </a:lnTo>
                <a:lnTo>
                  <a:pt x="776109" y="1736922"/>
                </a:lnTo>
                <a:lnTo>
                  <a:pt x="823226" y="1740744"/>
                </a:lnTo>
                <a:lnTo>
                  <a:pt x="871016" y="1742033"/>
                </a:lnTo>
                <a:lnTo>
                  <a:pt x="918807" y="1740744"/>
                </a:lnTo>
                <a:lnTo>
                  <a:pt x="965923" y="1736922"/>
                </a:lnTo>
                <a:lnTo>
                  <a:pt x="1012300" y="1730633"/>
                </a:lnTo>
                <a:lnTo>
                  <a:pt x="1057870" y="1721943"/>
                </a:lnTo>
                <a:lnTo>
                  <a:pt x="1102568" y="1710920"/>
                </a:lnTo>
                <a:lnTo>
                  <a:pt x="1146325" y="1697628"/>
                </a:lnTo>
                <a:lnTo>
                  <a:pt x="1189078" y="1682136"/>
                </a:lnTo>
                <a:lnTo>
                  <a:pt x="1230758" y="1664508"/>
                </a:lnTo>
                <a:lnTo>
                  <a:pt x="1271299" y="1644812"/>
                </a:lnTo>
                <a:lnTo>
                  <a:pt x="1310636" y="1623114"/>
                </a:lnTo>
                <a:lnTo>
                  <a:pt x="1348701" y="1599480"/>
                </a:lnTo>
                <a:lnTo>
                  <a:pt x="1385428" y="1573978"/>
                </a:lnTo>
                <a:lnTo>
                  <a:pt x="1420751" y="1546672"/>
                </a:lnTo>
                <a:lnTo>
                  <a:pt x="1454603" y="1517630"/>
                </a:lnTo>
                <a:lnTo>
                  <a:pt x="1486919" y="1486919"/>
                </a:lnTo>
                <a:lnTo>
                  <a:pt x="1517630" y="1454603"/>
                </a:lnTo>
                <a:lnTo>
                  <a:pt x="1546672" y="1420751"/>
                </a:lnTo>
                <a:lnTo>
                  <a:pt x="1573978" y="1385428"/>
                </a:lnTo>
                <a:lnTo>
                  <a:pt x="1599480" y="1348701"/>
                </a:lnTo>
                <a:lnTo>
                  <a:pt x="1623114" y="1310636"/>
                </a:lnTo>
                <a:lnTo>
                  <a:pt x="1644812" y="1271299"/>
                </a:lnTo>
                <a:lnTo>
                  <a:pt x="1664508" y="1230758"/>
                </a:lnTo>
                <a:lnTo>
                  <a:pt x="1682136" y="1189078"/>
                </a:lnTo>
                <a:lnTo>
                  <a:pt x="1697628" y="1146325"/>
                </a:lnTo>
                <a:lnTo>
                  <a:pt x="1710920" y="1102568"/>
                </a:lnTo>
                <a:lnTo>
                  <a:pt x="1721943" y="1057870"/>
                </a:lnTo>
                <a:lnTo>
                  <a:pt x="1730633" y="1012300"/>
                </a:lnTo>
                <a:lnTo>
                  <a:pt x="1736922" y="965923"/>
                </a:lnTo>
                <a:lnTo>
                  <a:pt x="1740744" y="918807"/>
                </a:lnTo>
                <a:lnTo>
                  <a:pt x="1742033" y="871016"/>
                </a:lnTo>
                <a:lnTo>
                  <a:pt x="1740744" y="823226"/>
                </a:lnTo>
                <a:lnTo>
                  <a:pt x="1736922" y="776109"/>
                </a:lnTo>
                <a:lnTo>
                  <a:pt x="1730633" y="729733"/>
                </a:lnTo>
                <a:lnTo>
                  <a:pt x="1721943" y="684162"/>
                </a:lnTo>
                <a:lnTo>
                  <a:pt x="1710920" y="639465"/>
                </a:lnTo>
                <a:lnTo>
                  <a:pt x="1697628" y="595707"/>
                </a:lnTo>
                <a:lnTo>
                  <a:pt x="1682136" y="552955"/>
                </a:lnTo>
                <a:lnTo>
                  <a:pt x="1664508" y="511275"/>
                </a:lnTo>
                <a:lnTo>
                  <a:pt x="1644812" y="470733"/>
                </a:lnTo>
                <a:lnTo>
                  <a:pt x="1623114" y="431397"/>
                </a:lnTo>
                <a:lnTo>
                  <a:pt x="1599480" y="393332"/>
                </a:lnTo>
                <a:lnTo>
                  <a:pt x="1573978" y="356605"/>
                </a:lnTo>
                <a:lnTo>
                  <a:pt x="1546672" y="321282"/>
                </a:lnTo>
                <a:lnTo>
                  <a:pt x="1517630" y="287429"/>
                </a:lnTo>
                <a:lnTo>
                  <a:pt x="1486919" y="255114"/>
                </a:lnTo>
                <a:lnTo>
                  <a:pt x="1454603" y="224402"/>
                </a:lnTo>
                <a:lnTo>
                  <a:pt x="1420751" y="195360"/>
                </a:lnTo>
                <a:lnTo>
                  <a:pt x="1385428" y="168055"/>
                </a:lnTo>
                <a:lnTo>
                  <a:pt x="1348701" y="142552"/>
                </a:lnTo>
                <a:lnTo>
                  <a:pt x="1310636" y="118919"/>
                </a:lnTo>
                <a:lnTo>
                  <a:pt x="1271299" y="97221"/>
                </a:lnTo>
                <a:lnTo>
                  <a:pt x="1230758" y="77525"/>
                </a:lnTo>
                <a:lnTo>
                  <a:pt x="1189078" y="59897"/>
                </a:lnTo>
                <a:lnTo>
                  <a:pt x="1146325" y="44404"/>
                </a:lnTo>
                <a:lnTo>
                  <a:pt x="1102568" y="31113"/>
                </a:lnTo>
                <a:lnTo>
                  <a:pt x="1057870" y="20089"/>
                </a:lnTo>
                <a:lnTo>
                  <a:pt x="1012300" y="11400"/>
                </a:lnTo>
                <a:lnTo>
                  <a:pt x="965923" y="5110"/>
                </a:lnTo>
                <a:lnTo>
                  <a:pt x="918807" y="1288"/>
                </a:lnTo>
                <a:lnTo>
                  <a:pt x="871016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3">
            <a:extLst>
              <a:ext uri="{FF2B5EF4-FFF2-40B4-BE49-F238E27FC236}">
                <a16:creationId xmlns:a16="http://schemas.microsoft.com/office/drawing/2014/main" id="{2E23C361-F404-8DEA-3669-F09536585986}"/>
              </a:ext>
            </a:extLst>
          </p:cNvPr>
          <p:cNvSpPr/>
          <p:nvPr userDrawn="1"/>
        </p:nvSpPr>
        <p:spPr>
          <a:xfrm>
            <a:off x="7835316" y="4563116"/>
            <a:ext cx="726683" cy="726683"/>
          </a:xfrm>
          <a:custGeom>
            <a:avLst/>
            <a:gdLst/>
            <a:ahLst/>
            <a:cxnLst/>
            <a:rect l="l" t="t" r="r" b="b"/>
            <a:pathLst>
              <a:path w="801370" h="801370">
                <a:moveTo>
                  <a:pt x="400672" y="0"/>
                </a:moveTo>
                <a:lnTo>
                  <a:pt x="353945" y="2695"/>
                </a:lnTo>
                <a:lnTo>
                  <a:pt x="308801" y="10581"/>
                </a:lnTo>
                <a:lnTo>
                  <a:pt x="265542" y="23357"/>
                </a:lnTo>
                <a:lnTo>
                  <a:pt x="224466" y="40722"/>
                </a:lnTo>
                <a:lnTo>
                  <a:pt x="185876" y="62376"/>
                </a:lnTo>
                <a:lnTo>
                  <a:pt x="150072" y="88018"/>
                </a:lnTo>
                <a:lnTo>
                  <a:pt x="117354" y="117348"/>
                </a:lnTo>
                <a:lnTo>
                  <a:pt x="88023" y="150064"/>
                </a:lnTo>
                <a:lnTo>
                  <a:pt x="62379" y="185867"/>
                </a:lnTo>
                <a:lnTo>
                  <a:pt x="40724" y="224456"/>
                </a:lnTo>
                <a:lnTo>
                  <a:pt x="23358" y="265531"/>
                </a:lnTo>
                <a:lnTo>
                  <a:pt x="10582" y="308789"/>
                </a:lnTo>
                <a:lnTo>
                  <a:pt x="2695" y="353933"/>
                </a:lnTo>
                <a:lnTo>
                  <a:pt x="0" y="400659"/>
                </a:lnTo>
                <a:lnTo>
                  <a:pt x="2695" y="447386"/>
                </a:lnTo>
                <a:lnTo>
                  <a:pt x="10582" y="492529"/>
                </a:lnTo>
                <a:lnTo>
                  <a:pt x="23358" y="535789"/>
                </a:lnTo>
                <a:lnTo>
                  <a:pt x="40724" y="576864"/>
                </a:lnTo>
                <a:lnTo>
                  <a:pt x="62379" y="615455"/>
                </a:lnTo>
                <a:lnTo>
                  <a:pt x="88023" y="651259"/>
                </a:lnTo>
                <a:lnTo>
                  <a:pt x="117354" y="683977"/>
                </a:lnTo>
                <a:lnTo>
                  <a:pt x="150072" y="713308"/>
                </a:lnTo>
                <a:lnTo>
                  <a:pt x="185876" y="738951"/>
                </a:lnTo>
                <a:lnTo>
                  <a:pt x="224466" y="760607"/>
                </a:lnTo>
                <a:lnTo>
                  <a:pt x="265542" y="777973"/>
                </a:lnTo>
                <a:lnTo>
                  <a:pt x="308801" y="790749"/>
                </a:lnTo>
                <a:lnTo>
                  <a:pt x="353945" y="798636"/>
                </a:lnTo>
                <a:lnTo>
                  <a:pt x="400672" y="801331"/>
                </a:lnTo>
                <a:lnTo>
                  <a:pt x="447399" y="798636"/>
                </a:lnTo>
                <a:lnTo>
                  <a:pt x="492542" y="790749"/>
                </a:lnTo>
                <a:lnTo>
                  <a:pt x="535802" y="777973"/>
                </a:lnTo>
                <a:lnTo>
                  <a:pt x="576877" y="760607"/>
                </a:lnTo>
                <a:lnTo>
                  <a:pt x="615467" y="738951"/>
                </a:lnTo>
                <a:lnTo>
                  <a:pt x="651272" y="713308"/>
                </a:lnTo>
                <a:lnTo>
                  <a:pt x="683990" y="683977"/>
                </a:lnTo>
                <a:lnTo>
                  <a:pt x="713321" y="651259"/>
                </a:lnTo>
                <a:lnTo>
                  <a:pt x="738964" y="615455"/>
                </a:lnTo>
                <a:lnTo>
                  <a:pt x="760619" y="576864"/>
                </a:lnTo>
                <a:lnTo>
                  <a:pt x="777985" y="535789"/>
                </a:lnTo>
                <a:lnTo>
                  <a:pt x="790762" y="492529"/>
                </a:lnTo>
                <a:lnTo>
                  <a:pt x="798648" y="447386"/>
                </a:lnTo>
                <a:lnTo>
                  <a:pt x="801344" y="400659"/>
                </a:lnTo>
                <a:lnTo>
                  <a:pt x="798648" y="353933"/>
                </a:lnTo>
                <a:lnTo>
                  <a:pt x="790762" y="308789"/>
                </a:lnTo>
                <a:lnTo>
                  <a:pt x="777985" y="265531"/>
                </a:lnTo>
                <a:lnTo>
                  <a:pt x="760619" y="224456"/>
                </a:lnTo>
                <a:lnTo>
                  <a:pt x="738964" y="185867"/>
                </a:lnTo>
                <a:lnTo>
                  <a:pt x="713321" y="150064"/>
                </a:lnTo>
                <a:lnTo>
                  <a:pt x="683990" y="117348"/>
                </a:lnTo>
                <a:lnTo>
                  <a:pt x="651272" y="88018"/>
                </a:lnTo>
                <a:lnTo>
                  <a:pt x="615467" y="62376"/>
                </a:lnTo>
                <a:lnTo>
                  <a:pt x="576877" y="40722"/>
                </a:lnTo>
                <a:lnTo>
                  <a:pt x="535802" y="23357"/>
                </a:lnTo>
                <a:lnTo>
                  <a:pt x="492542" y="10581"/>
                </a:lnTo>
                <a:lnTo>
                  <a:pt x="447399" y="2695"/>
                </a:lnTo>
                <a:lnTo>
                  <a:pt x="400672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4">
            <a:extLst>
              <a:ext uri="{FF2B5EF4-FFF2-40B4-BE49-F238E27FC236}">
                <a16:creationId xmlns:a16="http://schemas.microsoft.com/office/drawing/2014/main" id="{8F872847-C3B1-760C-F4AC-93DE0329412F}"/>
              </a:ext>
            </a:extLst>
          </p:cNvPr>
          <p:cNvSpPr/>
          <p:nvPr userDrawn="1"/>
        </p:nvSpPr>
        <p:spPr>
          <a:xfrm>
            <a:off x="1216272" y="5587712"/>
            <a:ext cx="726683" cy="726683"/>
          </a:xfrm>
          <a:custGeom>
            <a:avLst/>
            <a:gdLst/>
            <a:ahLst/>
            <a:cxnLst/>
            <a:rect l="l" t="t" r="r" b="b"/>
            <a:pathLst>
              <a:path w="801369" h="801370">
                <a:moveTo>
                  <a:pt x="400672" y="0"/>
                </a:moveTo>
                <a:lnTo>
                  <a:pt x="353945" y="2695"/>
                </a:lnTo>
                <a:lnTo>
                  <a:pt x="308801" y="10582"/>
                </a:lnTo>
                <a:lnTo>
                  <a:pt x="265542" y="23358"/>
                </a:lnTo>
                <a:lnTo>
                  <a:pt x="224466" y="40724"/>
                </a:lnTo>
                <a:lnTo>
                  <a:pt x="185876" y="62379"/>
                </a:lnTo>
                <a:lnTo>
                  <a:pt x="150072" y="88023"/>
                </a:lnTo>
                <a:lnTo>
                  <a:pt x="117354" y="117354"/>
                </a:lnTo>
                <a:lnTo>
                  <a:pt x="88023" y="150072"/>
                </a:lnTo>
                <a:lnTo>
                  <a:pt x="62379" y="185876"/>
                </a:lnTo>
                <a:lnTo>
                  <a:pt x="40724" y="224466"/>
                </a:lnTo>
                <a:lnTo>
                  <a:pt x="23358" y="265542"/>
                </a:lnTo>
                <a:lnTo>
                  <a:pt x="10582" y="308801"/>
                </a:lnTo>
                <a:lnTo>
                  <a:pt x="2695" y="353945"/>
                </a:lnTo>
                <a:lnTo>
                  <a:pt x="0" y="400672"/>
                </a:lnTo>
                <a:lnTo>
                  <a:pt x="2695" y="447398"/>
                </a:lnTo>
                <a:lnTo>
                  <a:pt x="10582" y="492541"/>
                </a:lnTo>
                <a:lnTo>
                  <a:pt x="23358" y="535800"/>
                </a:lnTo>
                <a:lnTo>
                  <a:pt x="40724" y="576875"/>
                </a:lnTo>
                <a:lnTo>
                  <a:pt x="62379" y="615464"/>
                </a:lnTo>
                <a:lnTo>
                  <a:pt x="88023" y="651267"/>
                </a:lnTo>
                <a:lnTo>
                  <a:pt x="117354" y="683983"/>
                </a:lnTo>
                <a:lnTo>
                  <a:pt x="150072" y="713313"/>
                </a:lnTo>
                <a:lnTo>
                  <a:pt x="185876" y="738955"/>
                </a:lnTo>
                <a:lnTo>
                  <a:pt x="224466" y="760609"/>
                </a:lnTo>
                <a:lnTo>
                  <a:pt x="265542" y="777974"/>
                </a:lnTo>
                <a:lnTo>
                  <a:pt x="308801" y="790750"/>
                </a:lnTo>
                <a:lnTo>
                  <a:pt x="353945" y="798636"/>
                </a:lnTo>
                <a:lnTo>
                  <a:pt x="400672" y="801331"/>
                </a:lnTo>
                <a:lnTo>
                  <a:pt x="447399" y="798636"/>
                </a:lnTo>
                <a:lnTo>
                  <a:pt x="492542" y="790750"/>
                </a:lnTo>
                <a:lnTo>
                  <a:pt x="535802" y="777974"/>
                </a:lnTo>
                <a:lnTo>
                  <a:pt x="576877" y="760609"/>
                </a:lnTo>
                <a:lnTo>
                  <a:pt x="615467" y="738955"/>
                </a:lnTo>
                <a:lnTo>
                  <a:pt x="651272" y="713313"/>
                </a:lnTo>
                <a:lnTo>
                  <a:pt x="683990" y="683983"/>
                </a:lnTo>
                <a:lnTo>
                  <a:pt x="713321" y="651267"/>
                </a:lnTo>
                <a:lnTo>
                  <a:pt x="738964" y="615464"/>
                </a:lnTo>
                <a:lnTo>
                  <a:pt x="760619" y="576875"/>
                </a:lnTo>
                <a:lnTo>
                  <a:pt x="777985" y="535800"/>
                </a:lnTo>
                <a:lnTo>
                  <a:pt x="790762" y="492541"/>
                </a:lnTo>
                <a:lnTo>
                  <a:pt x="798648" y="447398"/>
                </a:lnTo>
                <a:lnTo>
                  <a:pt x="801344" y="400672"/>
                </a:lnTo>
                <a:lnTo>
                  <a:pt x="798648" y="353945"/>
                </a:lnTo>
                <a:lnTo>
                  <a:pt x="790762" y="308801"/>
                </a:lnTo>
                <a:lnTo>
                  <a:pt x="777985" y="265542"/>
                </a:lnTo>
                <a:lnTo>
                  <a:pt x="760619" y="224466"/>
                </a:lnTo>
                <a:lnTo>
                  <a:pt x="738964" y="185876"/>
                </a:lnTo>
                <a:lnTo>
                  <a:pt x="713321" y="150072"/>
                </a:lnTo>
                <a:lnTo>
                  <a:pt x="683990" y="117354"/>
                </a:lnTo>
                <a:lnTo>
                  <a:pt x="651272" y="88023"/>
                </a:lnTo>
                <a:lnTo>
                  <a:pt x="615467" y="62379"/>
                </a:lnTo>
                <a:lnTo>
                  <a:pt x="576877" y="40724"/>
                </a:lnTo>
                <a:lnTo>
                  <a:pt x="535802" y="23358"/>
                </a:lnTo>
                <a:lnTo>
                  <a:pt x="492542" y="10582"/>
                </a:lnTo>
                <a:lnTo>
                  <a:pt x="447399" y="2695"/>
                </a:lnTo>
                <a:lnTo>
                  <a:pt x="400672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5">
            <a:extLst>
              <a:ext uri="{FF2B5EF4-FFF2-40B4-BE49-F238E27FC236}">
                <a16:creationId xmlns:a16="http://schemas.microsoft.com/office/drawing/2014/main" id="{53AA02F4-3E33-4C39-33D6-76AA82402885}"/>
              </a:ext>
            </a:extLst>
          </p:cNvPr>
          <p:cNvSpPr/>
          <p:nvPr userDrawn="1"/>
        </p:nvSpPr>
        <p:spPr>
          <a:xfrm>
            <a:off x="1412140" y="6469124"/>
            <a:ext cx="726683" cy="386373"/>
          </a:xfrm>
          <a:custGeom>
            <a:avLst/>
            <a:gdLst/>
            <a:ahLst/>
            <a:cxnLst/>
            <a:rect l="l" t="t" r="r" b="b"/>
            <a:pathLst>
              <a:path w="801369" h="426084">
                <a:moveTo>
                  <a:pt x="400672" y="0"/>
                </a:moveTo>
                <a:lnTo>
                  <a:pt x="353945" y="2695"/>
                </a:lnTo>
                <a:lnTo>
                  <a:pt x="308801" y="10582"/>
                </a:lnTo>
                <a:lnTo>
                  <a:pt x="265542" y="23358"/>
                </a:lnTo>
                <a:lnTo>
                  <a:pt x="224466" y="40724"/>
                </a:lnTo>
                <a:lnTo>
                  <a:pt x="185876" y="62379"/>
                </a:lnTo>
                <a:lnTo>
                  <a:pt x="150072" y="88023"/>
                </a:lnTo>
                <a:lnTo>
                  <a:pt x="117354" y="117354"/>
                </a:lnTo>
                <a:lnTo>
                  <a:pt x="88023" y="150072"/>
                </a:lnTo>
                <a:lnTo>
                  <a:pt x="62379" y="185876"/>
                </a:lnTo>
                <a:lnTo>
                  <a:pt x="40724" y="224466"/>
                </a:lnTo>
                <a:lnTo>
                  <a:pt x="23358" y="265542"/>
                </a:lnTo>
                <a:lnTo>
                  <a:pt x="10582" y="308801"/>
                </a:lnTo>
                <a:lnTo>
                  <a:pt x="2695" y="353945"/>
                </a:lnTo>
                <a:lnTo>
                  <a:pt x="0" y="400672"/>
                </a:lnTo>
                <a:lnTo>
                  <a:pt x="1461" y="425998"/>
                </a:lnTo>
                <a:lnTo>
                  <a:pt x="799883" y="425998"/>
                </a:lnTo>
                <a:lnTo>
                  <a:pt x="801344" y="400672"/>
                </a:lnTo>
                <a:lnTo>
                  <a:pt x="798648" y="353945"/>
                </a:lnTo>
                <a:lnTo>
                  <a:pt x="790762" y="308801"/>
                </a:lnTo>
                <a:lnTo>
                  <a:pt x="777985" y="265542"/>
                </a:lnTo>
                <a:lnTo>
                  <a:pt x="760619" y="224466"/>
                </a:lnTo>
                <a:lnTo>
                  <a:pt x="738964" y="185876"/>
                </a:lnTo>
                <a:lnTo>
                  <a:pt x="713321" y="150072"/>
                </a:lnTo>
                <a:lnTo>
                  <a:pt x="683990" y="117354"/>
                </a:lnTo>
                <a:lnTo>
                  <a:pt x="651272" y="88023"/>
                </a:lnTo>
                <a:lnTo>
                  <a:pt x="615467" y="62379"/>
                </a:lnTo>
                <a:lnTo>
                  <a:pt x="576877" y="40724"/>
                </a:lnTo>
                <a:lnTo>
                  <a:pt x="535802" y="23358"/>
                </a:lnTo>
                <a:lnTo>
                  <a:pt x="492542" y="10582"/>
                </a:lnTo>
                <a:lnTo>
                  <a:pt x="447399" y="2695"/>
                </a:lnTo>
                <a:lnTo>
                  <a:pt x="400672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4">
            <a:extLst>
              <a:ext uri="{FF2B5EF4-FFF2-40B4-BE49-F238E27FC236}">
                <a16:creationId xmlns:a16="http://schemas.microsoft.com/office/drawing/2014/main" id="{6424BFED-D43D-B183-B5D0-83BFB42B63F4}"/>
              </a:ext>
            </a:extLst>
          </p:cNvPr>
          <p:cNvSpPr/>
          <p:nvPr userDrawn="1"/>
        </p:nvSpPr>
        <p:spPr>
          <a:xfrm>
            <a:off x="6266493" y="1757951"/>
            <a:ext cx="726683" cy="726683"/>
          </a:xfrm>
          <a:custGeom>
            <a:avLst/>
            <a:gdLst/>
            <a:ahLst/>
            <a:cxnLst/>
            <a:rect l="l" t="t" r="r" b="b"/>
            <a:pathLst>
              <a:path w="801369" h="801370">
                <a:moveTo>
                  <a:pt x="400672" y="0"/>
                </a:moveTo>
                <a:lnTo>
                  <a:pt x="353945" y="2695"/>
                </a:lnTo>
                <a:lnTo>
                  <a:pt x="308801" y="10582"/>
                </a:lnTo>
                <a:lnTo>
                  <a:pt x="265542" y="23358"/>
                </a:lnTo>
                <a:lnTo>
                  <a:pt x="224466" y="40724"/>
                </a:lnTo>
                <a:lnTo>
                  <a:pt x="185876" y="62379"/>
                </a:lnTo>
                <a:lnTo>
                  <a:pt x="150072" y="88023"/>
                </a:lnTo>
                <a:lnTo>
                  <a:pt x="117354" y="117354"/>
                </a:lnTo>
                <a:lnTo>
                  <a:pt x="88023" y="150072"/>
                </a:lnTo>
                <a:lnTo>
                  <a:pt x="62379" y="185876"/>
                </a:lnTo>
                <a:lnTo>
                  <a:pt x="40724" y="224466"/>
                </a:lnTo>
                <a:lnTo>
                  <a:pt x="23358" y="265542"/>
                </a:lnTo>
                <a:lnTo>
                  <a:pt x="10582" y="308801"/>
                </a:lnTo>
                <a:lnTo>
                  <a:pt x="2695" y="353945"/>
                </a:lnTo>
                <a:lnTo>
                  <a:pt x="0" y="400672"/>
                </a:lnTo>
                <a:lnTo>
                  <a:pt x="2695" y="447398"/>
                </a:lnTo>
                <a:lnTo>
                  <a:pt x="10582" y="492541"/>
                </a:lnTo>
                <a:lnTo>
                  <a:pt x="23358" y="535800"/>
                </a:lnTo>
                <a:lnTo>
                  <a:pt x="40724" y="576875"/>
                </a:lnTo>
                <a:lnTo>
                  <a:pt x="62379" y="615464"/>
                </a:lnTo>
                <a:lnTo>
                  <a:pt x="88023" y="651267"/>
                </a:lnTo>
                <a:lnTo>
                  <a:pt x="117354" y="683983"/>
                </a:lnTo>
                <a:lnTo>
                  <a:pt x="150072" y="713313"/>
                </a:lnTo>
                <a:lnTo>
                  <a:pt x="185876" y="738955"/>
                </a:lnTo>
                <a:lnTo>
                  <a:pt x="224466" y="760609"/>
                </a:lnTo>
                <a:lnTo>
                  <a:pt x="265542" y="777974"/>
                </a:lnTo>
                <a:lnTo>
                  <a:pt x="308801" y="790750"/>
                </a:lnTo>
                <a:lnTo>
                  <a:pt x="353945" y="798636"/>
                </a:lnTo>
                <a:lnTo>
                  <a:pt x="400672" y="801331"/>
                </a:lnTo>
                <a:lnTo>
                  <a:pt x="447399" y="798636"/>
                </a:lnTo>
                <a:lnTo>
                  <a:pt x="492542" y="790750"/>
                </a:lnTo>
                <a:lnTo>
                  <a:pt x="535802" y="777974"/>
                </a:lnTo>
                <a:lnTo>
                  <a:pt x="576877" y="760609"/>
                </a:lnTo>
                <a:lnTo>
                  <a:pt x="615467" y="738955"/>
                </a:lnTo>
                <a:lnTo>
                  <a:pt x="651272" y="713313"/>
                </a:lnTo>
                <a:lnTo>
                  <a:pt x="683990" y="683983"/>
                </a:lnTo>
                <a:lnTo>
                  <a:pt x="713321" y="651267"/>
                </a:lnTo>
                <a:lnTo>
                  <a:pt x="738964" y="615464"/>
                </a:lnTo>
                <a:lnTo>
                  <a:pt x="760619" y="576875"/>
                </a:lnTo>
                <a:lnTo>
                  <a:pt x="777985" y="535800"/>
                </a:lnTo>
                <a:lnTo>
                  <a:pt x="790762" y="492541"/>
                </a:lnTo>
                <a:lnTo>
                  <a:pt x="798648" y="447398"/>
                </a:lnTo>
                <a:lnTo>
                  <a:pt x="801344" y="400672"/>
                </a:lnTo>
                <a:lnTo>
                  <a:pt x="798648" y="353945"/>
                </a:lnTo>
                <a:lnTo>
                  <a:pt x="790762" y="308801"/>
                </a:lnTo>
                <a:lnTo>
                  <a:pt x="777985" y="265542"/>
                </a:lnTo>
                <a:lnTo>
                  <a:pt x="760619" y="224466"/>
                </a:lnTo>
                <a:lnTo>
                  <a:pt x="738964" y="185876"/>
                </a:lnTo>
                <a:lnTo>
                  <a:pt x="713321" y="150072"/>
                </a:lnTo>
                <a:lnTo>
                  <a:pt x="683990" y="117354"/>
                </a:lnTo>
                <a:lnTo>
                  <a:pt x="651272" y="88023"/>
                </a:lnTo>
                <a:lnTo>
                  <a:pt x="615467" y="62379"/>
                </a:lnTo>
                <a:lnTo>
                  <a:pt x="576877" y="40724"/>
                </a:lnTo>
                <a:lnTo>
                  <a:pt x="535802" y="23358"/>
                </a:lnTo>
                <a:lnTo>
                  <a:pt x="492542" y="10582"/>
                </a:lnTo>
                <a:lnTo>
                  <a:pt x="447399" y="2695"/>
                </a:lnTo>
                <a:lnTo>
                  <a:pt x="400672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4">
            <a:extLst>
              <a:ext uri="{FF2B5EF4-FFF2-40B4-BE49-F238E27FC236}">
                <a16:creationId xmlns:a16="http://schemas.microsoft.com/office/drawing/2014/main" id="{323976F1-F0C5-8B3E-79EC-251D18A92F44}"/>
              </a:ext>
            </a:extLst>
          </p:cNvPr>
          <p:cNvSpPr/>
          <p:nvPr userDrawn="1"/>
        </p:nvSpPr>
        <p:spPr>
          <a:xfrm>
            <a:off x="5464115" y="1757951"/>
            <a:ext cx="461393" cy="461393"/>
          </a:xfrm>
          <a:custGeom>
            <a:avLst/>
            <a:gdLst/>
            <a:ahLst/>
            <a:cxnLst/>
            <a:rect l="l" t="t" r="r" b="b"/>
            <a:pathLst>
              <a:path w="801369" h="801370">
                <a:moveTo>
                  <a:pt x="400672" y="0"/>
                </a:moveTo>
                <a:lnTo>
                  <a:pt x="353945" y="2695"/>
                </a:lnTo>
                <a:lnTo>
                  <a:pt x="308801" y="10582"/>
                </a:lnTo>
                <a:lnTo>
                  <a:pt x="265542" y="23358"/>
                </a:lnTo>
                <a:lnTo>
                  <a:pt x="224466" y="40724"/>
                </a:lnTo>
                <a:lnTo>
                  <a:pt x="185876" y="62379"/>
                </a:lnTo>
                <a:lnTo>
                  <a:pt x="150072" y="88023"/>
                </a:lnTo>
                <a:lnTo>
                  <a:pt x="117354" y="117354"/>
                </a:lnTo>
                <a:lnTo>
                  <a:pt x="88023" y="150072"/>
                </a:lnTo>
                <a:lnTo>
                  <a:pt x="62379" y="185876"/>
                </a:lnTo>
                <a:lnTo>
                  <a:pt x="40724" y="224466"/>
                </a:lnTo>
                <a:lnTo>
                  <a:pt x="23358" y="265542"/>
                </a:lnTo>
                <a:lnTo>
                  <a:pt x="10582" y="308801"/>
                </a:lnTo>
                <a:lnTo>
                  <a:pt x="2695" y="353945"/>
                </a:lnTo>
                <a:lnTo>
                  <a:pt x="0" y="400672"/>
                </a:lnTo>
                <a:lnTo>
                  <a:pt x="2695" y="447398"/>
                </a:lnTo>
                <a:lnTo>
                  <a:pt x="10582" y="492541"/>
                </a:lnTo>
                <a:lnTo>
                  <a:pt x="23358" y="535800"/>
                </a:lnTo>
                <a:lnTo>
                  <a:pt x="40724" y="576875"/>
                </a:lnTo>
                <a:lnTo>
                  <a:pt x="62379" y="615464"/>
                </a:lnTo>
                <a:lnTo>
                  <a:pt x="88023" y="651267"/>
                </a:lnTo>
                <a:lnTo>
                  <a:pt x="117354" y="683983"/>
                </a:lnTo>
                <a:lnTo>
                  <a:pt x="150072" y="713313"/>
                </a:lnTo>
                <a:lnTo>
                  <a:pt x="185876" y="738955"/>
                </a:lnTo>
                <a:lnTo>
                  <a:pt x="224466" y="760609"/>
                </a:lnTo>
                <a:lnTo>
                  <a:pt x="265542" y="777974"/>
                </a:lnTo>
                <a:lnTo>
                  <a:pt x="308801" y="790750"/>
                </a:lnTo>
                <a:lnTo>
                  <a:pt x="353945" y="798636"/>
                </a:lnTo>
                <a:lnTo>
                  <a:pt x="400672" y="801331"/>
                </a:lnTo>
                <a:lnTo>
                  <a:pt x="447399" y="798636"/>
                </a:lnTo>
                <a:lnTo>
                  <a:pt x="492542" y="790750"/>
                </a:lnTo>
                <a:lnTo>
                  <a:pt x="535802" y="777974"/>
                </a:lnTo>
                <a:lnTo>
                  <a:pt x="576877" y="760609"/>
                </a:lnTo>
                <a:lnTo>
                  <a:pt x="615467" y="738955"/>
                </a:lnTo>
                <a:lnTo>
                  <a:pt x="651272" y="713313"/>
                </a:lnTo>
                <a:lnTo>
                  <a:pt x="683990" y="683983"/>
                </a:lnTo>
                <a:lnTo>
                  <a:pt x="713321" y="651267"/>
                </a:lnTo>
                <a:lnTo>
                  <a:pt x="738964" y="615464"/>
                </a:lnTo>
                <a:lnTo>
                  <a:pt x="760619" y="576875"/>
                </a:lnTo>
                <a:lnTo>
                  <a:pt x="777985" y="535800"/>
                </a:lnTo>
                <a:lnTo>
                  <a:pt x="790762" y="492541"/>
                </a:lnTo>
                <a:lnTo>
                  <a:pt x="798648" y="447398"/>
                </a:lnTo>
                <a:lnTo>
                  <a:pt x="801344" y="400672"/>
                </a:lnTo>
                <a:lnTo>
                  <a:pt x="798648" y="353945"/>
                </a:lnTo>
                <a:lnTo>
                  <a:pt x="790762" y="308801"/>
                </a:lnTo>
                <a:lnTo>
                  <a:pt x="777985" y="265542"/>
                </a:lnTo>
                <a:lnTo>
                  <a:pt x="760619" y="224466"/>
                </a:lnTo>
                <a:lnTo>
                  <a:pt x="738964" y="185876"/>
                </a:lnTo>
                <a:lnTo>
                  <a:pt x="713321" y="150072"/>
                </a:lnTo>
                <a:lnTo>
                  <a:pt x="683990" y="117354"/>
                </a:lnTo>
                <a:lnTo>
                  <a:pt x="651272" y="88023"/>
                </a:lnTo>
                <a:lnTo>
                  <a:pt x="615467" y="62379"/>
                </a:lnTo>
                <a:lnTo>
                  <a:pt x="576877" y="40724"/>
                </a:lnTo>
                <a:lnTo>
                  <a:pt x="535802" y="23358"/>
                </a:lnTo>
                <a:lnTo>
                  <a:pt x="492542" y="10582"/>
                </a:lnTo>
                <a:lnTo>
                  <a:pt x="447399" y="2695"/>
                </a:lnTo>
                <a:lnTo>
                  <a:pt x="400672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4">
            <a:extLst>
              <a:ext uri="{FF2B5EF4-FFF2-40B4-BE49-F238E27FC236}">
                <a16:creationId xmlns:a16="http://schemas.microsoft.com/office/drawing/2014/main" id="{85B9E685-8F26-653C-637B-4560BD554CAC}"/>
              </a:ext>
            </a:extLst>
          </p:cNvPr>
          <p:cNvSpPr/>
          <p:nvPr userDrawn="1"/>
        </p:nvSpPr>
        <p:spPr>
          <a:xfrm>
            <a:off x="11179577" y="5951053"/>
            <a:ext cx="726683" cy="726683"/>
          </a:xfrm>
          <a:custGeom>
            <a:avLst/>
            <a:gdLst/>
            <a:ahLst/>
            <a:cxnLst/>
            <a:rect l="l" t="t" r="r" b="b"/>
            <a:pathLst>
              <a:path w="801369" h="801370">
                <a:moveTo>
                  <a:pt x="400672" y="0"/>
                </a:moveTo>
                <a:lnTo>
                  <a:pt x="353945" y="2695"/>
                </a:lnTo>
                <a:lnTo>
                  <a:pt x="308801" y="10582"/>
                </a:lnTo>
                <a:lnTo>
                  <a:pt x="265542" y="23358"/>
                </a:lnTo>
                <a:lnTo>
                  <a:pt x="224466" y="40724"/>
                </a:lnTo>
                <a:lnTo>
                  <a:pt x="185876" y="62379"/>
                </a:lnTo>
                <a:lnTo>
                  <a:pt x="150072" y="88023"/>
                </a:lnTo>
                <a:lnTo>
                  <a:pt x="117354" y="117354"/>
                </a:lnTo>
                <a:lnTo>
                  <a:pt x="88023" y="150072"/>
                </a:lnTo>
                <a:lnTo>
                  <a:pt x="62379" y="185876"/>
                </a:lnTo>
                <a:lnTo>
                  <a:pt x="40724" y="224466"/>
                </a:lnTo>
                <a:lnTo>
                  <a:pt x="23358" y="265542"/>
                </a:lnTo>
                <a:lnTo>
                  <a:pt x="10582" y="308801"/>
                </a:lnTo>
                <a:lnTo>
                  <a:pt x="2695" y="353945"/>
                </a:lnTo>
                <a:lnTo>
                  <a:pt x="0" y="400672"/>
                </a:lnTo>
                <a:lnTo>
                  <a:pt x="2695" y="447398"/>
                </a:lnTo>
                <a:lnTo>
                  <a:pt x="10582" y="492541"/>
                </a:lnTo>
                <a:lnTo>
                  <a:pt x="23358" y="535800"/>
                </a:lnTo>
                <a:lnTo>
                  <a:pt x="40724" y="576875"/>
                </a:lnTo>
                <a:lnTo>
                  <a:pt x="62379" y="615464"/>
                </a:lnTo>
                <a:lnTo>
                  <a:pt x="88023" y="651267"/>
                </a:lnTo>
                <a:lnTo>
                  <a:pt x="117354" y="683983"/>
                </a:lnTo>
                <a:lnTo>
                  <a:pt x="150072" y="713313"/>
                </a:lnTo>
                <a:lnTo>
                  <a:pt x="185876" y="738955"/>
                </a:lnTo>
                <a:lnTo>
                  <a:pt x="224466" y="760609"/>
                </a:lnTo>
                <a:lnTo>
                  <a:pt x="265542" y="777974"/>
                </a:lnTo>
                <a:lnTo>
                  <a:pt x="308801" y="790750"/>
                </a:lnTo>
                <a:lnTo>
                  <a:pt x="353945" y="798636"/>
                </a:lnTo>
                <a:lnTo>
                  <a:pt x="400672" y="801331"/>
                </a:lnTo>
                <a:lnTo>
                  <a:pt x="447399" y="798636"/>
                </a:lnTo>
                <a:lnTo>
                  <a:pt x="492542" y="790750"/>
                </a:lnTo>
                <a:lnTo>
                  <a:pt x="535802" y="777974"/>
                </a:lnTo>
                <a:lnTo>
                  <a:pt x="576877" y="760609"/>
                </a:lnTo>
                <a:lnTo>
                  <a:pt x="615467" y="738955"/>
                </a:lnTo>
                <a:lnTo>
                  <a:pt x="651272" y="713313"/>
                </a:lnTo>
                <a:lnTo>
                  <a:pt x="683990" y="683983"/>
                </a:lnTo>
                <a:lnTo>
                  <a:pt x="713321" y="651267"/>
                </a:lnTo>
                <a:lnTo>
                  <a:pt x="738964" y="615464"/>
                </a:lnTo>
                <a:lnTo>
                  <a:pt x="760619" y="576875"/>
                </a:lnTo>
                <a:lnTo>
                  <a:pt x="777985" y="535800"/>
                </a:lnTo>
                <a:lnTo>
                  <a:pt x="790762" y="492541"/>
                </a:lnTo>
                <a:lnTo>
                  <a:pt x="798648" y="447398"/>
                </a:lnTo>
                <a:lnTo>
                  <a:pt x="801344" y="400672"/>
                </a:lnTo>
                <a:lnTo>
                  <a:pt x="798648" y="353945"/>
                </a:lnTo>
                <a:lnTo>
                  <a:pt x="790762" y="308801"/>
                </a:lnTo>
                <a:lnTo>
                  <a:pt x="777985" y="265542"/>
                </a:lnTo>
                <a:lnTo>
                  <a:pt x="760619" y="224466"/>
                </a:lnTo>
                <a:lnTo>
                  <a:pt x="738964" y="185876"/>
                </a:lnTo>
                <a:lnTo>
                  <a:pt x="713321" y="150072"/>
                </a:lnTo>
                <a:lnTo>
                  <a:pt x="683990" y="117354"/>
                </a:lnTo>
                <a:lnTo>
                  <a:pt x="651272" y="88023"/>
                </a:lnTo>
                <a:lnTo>
                  <a:pt x="615467" y="62379"/>
                </a:lnTo>
                <a:lnTo>
                  <a:pt x="576877" y="40724"/>
                </a:lnTo>
                <a:lnTo>
                  <a:pt x="535802" y="23358"/>
                </a:lnTo>
                <a:lnTo>
                  <a:pt x="492542" y="10582"/>
                </a:lnTo>
                <a:lnTo>
                  <a:pt x="447399" y="2695"/>
                </a:lnTo>
                <a:lnTo>
                  <a:pt x="400672" y="0"/>
                </a:lnTo>
                <a:close/>
              </a:path>
            </a:pathLst>
          </a:custGeom>
          <a:solidFill>
            <a:srgbClr val="9D62E2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DD70F8A-7EFD-5D5B-1E28-80954C36380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-675252" y="3608859"/>
            <a:ext cx="2541584" cy="2507461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716E89-11E9-0EE9-B918-701C3474FC65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397941" y="157862"/>
            <a:ext cx="3133347" cy="3091279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E0D997F-9BA9-D907-D51C-98EE52536447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7165783" y="337721"/>
            <a:ext cx="3133347" cy="3091279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6699D40-1F2D-3294-96EC-2A152766E695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2610263" y="2722475"/>
            <a:ext cx="4695781" cy="4632736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91306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88070B-C0E0-2DFA-FBCE-FF205B25449F}"/>
              </a:ext>
            </a:extLst>
          </p:cNvPr>
          <p:cNvSpPr/>
          <p:nvPr userDrawn="1"/>
        </p:nvSpPr>
        <p:spPr>
          <a:xfrm>
            <a:off x="0" y="0"/>
            <a:ext cx="12192000" cy="561109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F4C07C6-A816-4189-5ED3-13CBBC6455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394" y="378791"/>
            <a:ext cx="721415" cy="7833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CD29F-DD6E-7A48-CCD6-9C625568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6079" y="1619251"/>
            <a:ext cx="5201227" cy="373206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176213" indent="-176213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176213" indent="-176213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76213" indent="-176213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176213" indent="-176213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92D793-C5B9-290F-8A51-998397F1596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1200" y="1606551"/>
            <a:ext cx="5201227" cy="373206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176213" indent="-176213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176213" indent="-176213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76213" indent="-176213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176213" indent="-176213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D02AAC-2E9A-297E-5FBA-6A1DB2DEBD44}"/>
              </a:ext>
            </a:extLst>
          </p:cNvPr>
          <p:cNvSpPr/>
          <p:nvPr userDrawn="1"/>
        </p:nvSpPr>
        <p:spPr>
          <a:xfrm>
            <a:off x="0" y="5611091"/>
            <a:ext cx="12192000" cy="12414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C140E3-2C98-83A6-68C2-F9EA088D0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346" y="593213"/>
            <a:ext cx="8915844" cy="752109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tx2"/>
                </a:solidFill>
                <a:latin typeface="Quicksan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7131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592DBB-3127-B9DA-A8ED-74612E741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1680" y="6311900"/>
            <a:ext cx="890016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66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E5D39-85A3-5569-2D74-ED9FD02E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3ACEF4A-FB42-9808-AD89-22387AFA8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40" y="6114954"/>
            <a:ext cx="89040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20EA9-0DAF-BFE1-F59B-9B2B11218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840" y="1825625"/>
            <a:ext cx="10703150" cy="3772535"/>
          </a:xfrm>
          <a:prstGeom prst="rect">
            <a:avLst/>
          </a:prstGeom>
        </p:spPr>
        <p:txBody>
          <a:bodyPr/>
          <a:lstStyle>
            <a:lvl1pPr>
              <a:defRPr>
                <a:latin typeface="Quicksand" pitchFamily="2" charset="0"/>
              </a:defRPr>
            </a:lvl1pPr>
            <a:lvl2pPr marL="182563" indent="-182563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latin typeface="Quicksand" pitchFamily="2" charset="0"/>
              </a:defRPr>
            </a:lvl2pPr>
            <a:lvl3pPr marL="684000" indent="-182563">
              <a:buClr>
                <a:schemeClr val="accent2"/>
              </a:buClr>
              <a:buFont typeface="System Font Regular"/>
              <a:buChar char="-"/>
              <a:defRPr>
                <a:latin typeface="Quicksand" pitchFamily="2" charset="0"/>
              </a:defRPr>
            </a:lvl3pPr>
            <a:lvl4pPr marL="1368000" indent="-182563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latin typeface="Quicksand" pitchFamily="2" charset="0"/>
              </a:defRPr>
            </a:lvl4pPr>
            <a:lvl5pPr marL="2052000" indent="-182563">
              <a:buClr>
                <a:schemeClr val="accent2"/>
              </a:buClr>
              <a:buFont typeface="System Font Regular"/>
              <a:buChar char="-"/>
              <a:defRPr>
                <a:latin typeface="Quicksand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90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Ne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E5D39-85A3-5569-2D74-ED9FD02E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3ACEF4A-FB42-9808-AD89-22387AFA8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40" y="6114954"/>
            <a:ext cx="89040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20EA9-0DAF-BFE1-F59B-9B2B11218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840" y="1825625"/>
            <a:ext cx="10703150" cy="3772535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>
                <a:latin typeface="Quicksand" pitchFamily="2" charset="0"/>
              </a:defRPr>
            </a:lvl1pPr>
            <a:lvl2pPr marL="182563" indent="-182563"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Quicksand" pitchFamily="2" charset="0"/>
              </a:defRPr>
            </a:lvl2pPr>
            <a:lvl3pPr marL="684000" indent="-182563">
              <a:buClr>
                <a:schemeClr val="tx2"/>
              </a:buClr>
              <a:buFont typeface="System Font Regular"/>
              <a:buChar char="-"/>
              <a:defRPr>
                <a:latin typeface="Quicksand" pitchFamily="2" charset="0"/>
              </a:defRPr>
            </a:lvl3pPr>
            <a:lvl4pPr marL="1368000" indent="-182563"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Quicksand" pitchFamily="2" charset="0"/>
              </a:defRPr>
            </a:lvl4pPr>
            <a:lvl5pPr marL="2052000" indent="-182563">
              <a:buClr>
                <a:schemeClr val="tx2"/>
              </a:buClr>
              <a:buFont typeface="System Font Regular"/>
              <a:buChar char="-"/>
              <a:defRPr>
                <a:latin typeface="Quicksand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386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EBB3160-CA27-C8B6-D23F-CD3FF6DEF018}"/>
              </a:ext>
            </a:extLst>
          </p:cNvPr>
          <p:cNvSpPr/>
          <p:nvPr userDrawn="1"/>
        </p:nvSpPr>
        <p:spPr>
          <a:xfrm>
            <a:off x="0" y="2304"/>
            <a:ext cx="12192000" cy="6855696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rgbClr val="0E5C7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41">
            <a:extLst>
              <a:ext uri="{FF2B5EF4-FFF2-40B4-BE49-F238E27FC236}">
                <a16:creationId xmlns:a16="http://schemas.microsoft.com/office/drawing/2014/main" id="{1F265747-21F4-F8D5-7000-0C7551B15B3B}"/>
              </a:ext>
            </a:extLst>
          </p:cNvPr>
          <p:cNvGrpSpPr/>
          <p:nvPr userDrawn="1"/>
        </p:nvGrpSpPr>
        <p:grpSpPr>
          <a:xfrm>
            <a:off x="10681097" y="5820975"/>
            <a:ext cx="651156" cy="708550"/>
            <a:chOff x="5598848" y="1620229"/>
            <a:chExt cx="2190115" cy="2383155"/>
          </a:xfrm>
        </p:grpSpPr>
        <p:pic>
          <p:nvPicPr>
            <p:cNvPr id="7" name="object 42">
              <a:extLst>
                <a:ext uri="{FF2B5EF4-FFF2-40B4-BE49-F238E27FC236}">
                  <a16:creationId xmlns:a16="http://schemas.microsoft.com/office/drawing/2014/main" id="{E1D2DE1E-9BDB-B3F5-F4EF-84B8C6E7614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1630" y="1899091"/>
              <a:ext cx="113817" cy="115671"/>
            </a:xfrm>
            <a:prstGeom prst="rect">
              <a:avLst/>
            </a:prstGeom>
          </p:spPr>
        </p:pic>
        <p:pic>
          <p:nvPicPr>
            <p:cNvPr id="8" name="object 43">
              <a:extLst>
                <a:ext uri="{FF2B5EF4-FFF2-40B4-BE49-F238E27FC236}">
                  <a16:creationId xmlns:a16="http://schemas.microsoft.com/office/drawing/2014/main" id="{5D372F6C-7566-B498-043D-AF7E960D8B5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8848" y="1620229"/>
              <a:ext cx="2189904" cy="2382902"/>
            </a:xfrm>
            <a:prstGeom prst="rect">
              <a:avLst/>
            </a:prstGeom>
          </p:spPr>
        </p:pic>
        <p:pic>
          <p:nvPicPr>
            <p:cNvPr id="9" name="object 44">
              <a:extLst>
                <a:ext uri="{FF2B5EF4-FFF2-40B4-BE49-F238E27FC236}">
                  <a16:creationId xmlns:a16="http://schemas.microsoft.com/office/drawing/2014/main" id="{1E0FB701-E23F-08F2-0FF8-429E562EFBA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1611" y="1669224"/>
              <a:ext cx="175945" cy="178803"/>
            </a:xfrm>
            <a:prstGeom prst="rect">
              <a:avLst/>
            </a:prstGeom>
          </p:spPr>
        </p:pic>
      </p:grpSp>
      <p:sp>
        <p:nvSpPr>
          <p:cNvPr id="10" name="bg object 22">
            <a:extLst>
              <a:ext uri="{FF2B5EF4-FFF2-40B4-BE49-F238E27FC236}">
                <a16:creationId xmlns:a16="http://schemas.microsoft.com/office/drawing/2014/main" id="{E49E1922-67A9-AF82-FCD4-D491460A739C}"/>
              </a:ext>
            </a:extLst>
          </p:cNvPr>
          <p:cNvSpPr/>
          <p:nvPr userDrawn="1"/>
        </p:nvSpPr>
        <p:spPr>
          <a:xfrm>
            <a:off x="7798070" y="0"/>
            <a:ext cx="4398117" cy="4355492"/>
          </a:xfrm>
          <a:custGeom>
            <a:avLst/>
            <a:gdLst/>
            <a:ahLst/>
            <a:cxnLst/>
            <a:rect l="l" t="t" r="r" b="b"/>
            <a:pathLst>
              <a:path w="4842509" h="4803140">
                <a:moveTo>
                  <a:pt x="747268" y="1282877"/>
                </a:moveTo>
                <a:lnTo>
                  <a:pt x="744347" y="1235252"/>
                </a:lnTo>
                <a:lnTo>
                  <a:pt x="735850" y="1189393"/>
                </a:lnTo>
                <a:lnTo>
                  <a:pt x="722109" y="1145654"/>
                </a:lnTo>
                <a:lnTo>
                  <a:pt x="703478" y="1104379"/>
                </a:lnTo>
                <a:lnTo>
                  <a:pt x="680313" y="1065949"/>
                </a:lnTo>
                <a:lnTo>
                  <a:pt x="652957" y="1030706"/>
                </a:lnTo>
                <a:lnTo>
                  <a:pt x="621766" y="999007"/>
                </a:lnTo>
                <a:lnTo>
                  <a:pt x="587095" y="971207"/>
                </a:lnTo>
                <a:lnTo>
                  <a:pt x="549275" y="947661"/>
                </a:lnTo>
                <a:lnTo>
                  <a:pt x="508673" y="928738"/>
                </a:lnTo>
                <a:lnTo>
                  <a:pt x="465620" y="914781"/>
                </a:lnTo>
                <a:lnTo>
                  <a:pt x="420497" y="906132"/>
                </a:lnTo>
                <a:lnTo>
                  <a:pt x="373634" y="903173"/>
                </a:lnTo>
                <a:lnTo>
                  <a:pt x="326758" y="906132"/>
                </a:lnTo>
                <a:lnTo>
                  <a:pt x="281635" y="914781"/>
                </a:lnTo>
                <a:lnTo>
                  <a:pt x="238582" y="928738"/>
                </a:lnTo>
                <a:lnTo>
                  <a:pt x="197980" y="947661"/>
                </a:lnTo>
                <a:lnTo>
                  <a:pt x="160159" y="971207"/>
                </a:lnTo>
                <a:lnTo>
                  <a:pt x="125488" y="999007"/>
                </a:lnTo>
                <a:lnTo>
                  <a:pt x="94297" y="1030706"/>
                </a:lnTo>
                <a:lnTo>
                  <a:pt x="66941" y="1065949"/>
                </a:lnTo>
                <a:lnTo>
                  <a:pt x="43776" y="1104379"/>
                </a:lnTo>
                <a:lnTo>
                  <a:pt x="25146" y="1145654"/>
                </a:lnTo>
                <a:lnTo>
                  <a:pt x="11404" y="1189393"/>
                </a:lnTo>
                <a:lnTo>
                  <a:pt x="2908" y="1235252"/>
                </a:lnTo>
                <a:lnTo>
                  <a:pt x="0" y="1282877"/>
                </a:lnTo>
                <a:lnTo>
                  <a:pt x="2908" y="1330515"/>
                </a:lnTo>
                <a:lnTo>
                  <a:pt x="11404" y="1376375"/>
                </a:lnTo>
                <a:lnTo>
                  <a:pt x="25146" y="1420126"/>
                </a:lnTo>
                <a:lnTo>
                  <a:pt x="43776" y="1461389"/>
                </a:lnTo>
                <a:lnTo>
                  <a:pt x="66941" y="1499819"/>
                </a:lnTo>
                <a:lnTo>
                  <a:pt x="94297" y="1535074"/>
                </a:lnTo>
                <a:lnTo>
                  <a:pt x="125488" y="1566773"/>
                </a:lnTo>
                <a:lnTo>
                  <a:pt x="160159" y="1594573"/>
                </a:lnTo>
                <a:lnTo>
                  <a:pt x="197980" y="1618107"/>
                </a:lnTo>
                <a:lnTo>
                  <a:pt x="238582" y="1637042"/>
                </a:lnTo>
                <a:lnTo>
                  <a:pt x="281635" y="1651000"/>
                </a:lnTo>
                <a:lnTo>
                  <a:pt x="326758" y="1659636"/>
                </a:lnTo>
                <a:lnTo>
                  <a:pt x="373634" y="1662595"/>
                </a:lnTo>
                <a:lnTo>
                  <a:pt x="420497" y="1659636"/>
                </a:lnTo>
                <a:lnTo>
                  <a:pt x="465620" y="1651000"/>
                </a:lnTo>
                <a:lnTo>
                  <a:pt x="508673" y="1637042"/>
                </a:lnTo>
                <a:lnTo>
                  <a:pt x="549275" y="1618107"/>
                </a:lnTo>
                <a:lnTo>
                  <a:pt x="587095" y="1594573"/>
                </a:lnTo>
                <a:lnTo>
                  <a:pt x="621766" y="1566773"/>
                </a:lnTo>
                <a:lnTo>
                  <a:pt x="652957" y="1535074"/>
                </a:lnTo>
                <a:lnTo>
                  <a:pt x="680313" y="1499819"/>
                </a:lnTo>
                <a:lnTo>
                  <a:pt x="703478" y="1461389"/>
                </a:lnTo>
                <a:lnTo>
                  <a:pt x="722109" y="1420126"/>
                </a:lnTo>
                <a:lnTo>
                  <a:pt x="735850" y="1376375"/>
                </a:lnTo>
                <a:lnTo>
                  <a:pt x="744347" y="1330515"/>
                </a:lnTo>
                <a:lnTo>
                  <a:pt x="747268" y="1282877"/>
                </a:lnTo>
                <a:close/>
              </a:path>
              <a:path w="4842509" h="4803140">
                <a:moveTo>
                  <a:pt x="1038237" y="2266010"/>
                </a:moveTo>
                <a:lnTo>
                  <a:pt x="1033195" y="2221458"/>
                </a:lnTo>
                <a:lnTo>
                  <a:pt x="1018806" y="2180552"/>
                </a:lnTo>
                <a:lnTo>
                  <a:pt x="996238" y="2144471"/>
                </a:lnTo>
                <a:lnTo>
                  <a:pt x="966635" y="2114385"/>
                </a:lnTo>
                <a:lnTo>
                  <a:pt x="931125" y="2091448"/>
                </a:lnTo>
                <a:lnTo>
                  <a:pt x="890879" y="2076831"/>
                </a:lnTo>
                <a:lnTo>
                  <a:pt x="847039" y="2071700"/>
                </a:lnTo>
                <a:lnTo>
                  <a:pt x="803198" y="2076831"/>
                </a:lnTo>
                <a:lnTo>
                  <a:pt x="762952" y="2091448"/>
                </a:lnTo>
                <a:lnTo>
                  <a:pt x="727456" y="2114385"/>
                </a:lnTo>
                <a:lnTo>
                  <a:pt x="697852" y="2144471"/>
                </a:lnTo>
                <a:lnTo>
                  <a:pt x="675284" y="2180552"/>
                </a:lnTo>
                <a:lnTo>
                  <a:pt x="660895" y="2221458"/>
                </a:lnTo>
                <a:lnTo>
                  <a:pt x="655840" y="2266010"/>
                </a:lnTo>
                <a:lnTo>
                  <a:pt x="660895" y="2310561"/>
                </a:lnTo>
                <a:lnTo>
                  <a:pt x="675284" y="2351455"/>
                </a:lnTo>
                <a:lnTo>
                  <a:pt x="697852" y="2387536"/>
                </a:lnTo>
                <a:lnTo>
                  <a:pt x="727456" y="2417635"/>
                </a:lnTo>
                <a:lnTo>
                  <a:pt x="762952" y="2440571"/>
                </a:lnTo>
                <a:lnTo>
                  <a:pt x="803198" y="2455189"/>
                </a:lnTo>
                <a:lnTo>
                  <a:pt x="847039" y="2460320"/>
                </a:lnTo>
                <a:lnTo>
                  <a:pt x="890879" y="2455189"/>
                </a:lnTo>
                <a:lnTo>
                  <a:pt x="931125" y="2440571"/>
                </a:lnTo>
                <a:lnTo>
                  <a:pt x="966635" y="2417635"/>
                </a:lnTo>
                <a:lnTo>
                  <a:pt x="996238" y="2387536"/>
                </a:lnTo>
                <a:lnTo>
                  <a:pt x="1018806" y="2351455"/>
                </a:lnTo>
                <a:lnTo>
                  <a:pt x="1033195" y="2310561"/>
                </a:lnTo>
                <a:lnTo>
                  <a:pt x="1038237" y="2266010"/>
                </a:lnTo>
                <a:close/>
              </a:path>
              <a:path w="4842509" h="4803140">
                <a:moveTo>
                  <a:pt x="1353693" y="196011"/>
                </a:moveTo>
                <a:lnTo>
                  <a:pt x="1349044" y="149148"/>
                </a:lnTo>
                <a:lnTo>
                  <a:pt x="1335709" y="105486"/>
                </a:lnTo>
                <a:lnTo>
                  <a:pt x="1314615" y="65989"/>
                </a:lnTo>
                <a:lnTo>
                  <a:pt x="1286675" y="31572"/>
                </a:lnTo>
                <a:lnTo>
                  <a:pt x="1252804" y="3175"/>
                </a:lnTo>
                <a:lnTo>
                  <a:pt x="1247063" y="0"/>
                </a:lnTo>
                <a:lnTo>
                  <a:pt x="1002677" y="0"/>
                </a:lnTo>
                <a:lnTo>
                  <a:pt x="963053" y="31572"/>
                </a:lnTo>
                <a:lnTo>
                  <a:pt x="935113" y="65989"/>
                </a:lnTo>
                <a:lnTo>
                  <a:pt x="914019" y="105486"/>
                </a:lnTo>
                <a:lnTo>
                  <a:pt x="900684" y="149148"/>
                </a:lnTo>
                <a:lnTo>
                  <a:pt x="896035" y="196011"/>
                </a:lnTo>
                <a:lnTo>
                  <a:pt x="900684" y="242874"/>
                </a:lnTo>
                <a:lnTo>
                  <a:pt x="914019" y="286524"/>
                </a:lnTo>
                <a:lnTo>
                  <a:pt x="935113" y="326034"/>
                </a:lnTo>
                <a:lnTo>
                  <a:pt x="963053" y="360451"/>
                </a:lnTo>
                <a:lnTo>
                  <a:pt x="996924" y="388848"/>
                </a:lnTo>
                <a:lnTo>
                  <a:pt x="1035799" y="410286"/>
                </a:lnTo>
                <a:lnTo>
                  <a:pt x="1078750" y="423837"/>
                </a:lnTo>
                <a:lnTo>
                  <a:pt x="1124864" y="428561"/>
                </a:lnTo>
                <a:lnTo>
                  <a:pt x="1170978" y="423837"/>
                </a:lnTo>
                <a:lnTo>
                  <a:pt x="1213929" y="410286"/>
                </a:lnTo>
                <a:lnTo>
                  <a:pt x="1252804" y="388848"/>
                </a:lnTo>
                <a:lnTo>
                  <a:pt x="1286675" y="360451"/>
                </a:lnTo>
                <a:lnTo>
                  <a:pt x="1314615" y="326034"/>
                </a:lnTo>
                <a:lnTo>
                  <a:pt x="1335709" y="286524"/>
                </a:lnTo>
                <a:lnTo>
                  <a:pt x="1349044" y="242874"/>
                </a:lnTo>
                <a:lnTo>
                  <a:pt x="1353693" y="196011"/>
                </a:lnTo>
                <a:close/>
              </a:path>
              <a:path w="4842509" h="4803140">
                <a:moveTo>
                  <a:pt x="2336165" y="3322891"/>
                </a:moveTo>
                <a:lnTo>
                  <a:pt x="2331415" y="3275126"/>
                </a:lnTo>
                <a:lnTo>
                  <a:pt x="2317826" y="3230638"/>
                </a:lnTo>
                <a:lnTo>
                  <a:pt x="2296325" y="3190392"/>
                </a:lnTo>
                <a:lnTo>
                  <a:pt x="2267851" y="3155315"/>
                </a:lnTo>
                <a:lnTo>
                  <a:pt x="2233333" y="3126371"/>
                </a:lnTo>
                <a:lnTo>
                  <a:pt x="2193721" y="3104527"/>
                </a:lnTo>
                <a:lnTo>
                  <a:pt x="2149945" y="3090710"/>
                </a:lnTo>
                <a:lnTo>
                  <a:pt x="2102954" y="3085896"/>
                </a:lnTo>
                <a:lnTo>
                  <a:pt x="2055952" y="3090710"/>
                </a:lnTo>
                <a:lnTo>
                  <a:pt x="2012175" y="3104527"/>
                </a:lnTo>
                <a:lnTo>
                  <a:pt x="1972564" y="3126371"/>
                </a:lnTo>
                <a:lnTo>
                  <a:pt x="1938058" y="3155315"/>
                </a:lnTo>
                <a:lnTo>
                  <a:pt x="1909572" y="3190392"/>
                </a:lnTo>
                <a:lnTo>
                  <a:pt x="1888070" y="3230638"/>
                </a:lnTo>
                <a:lnTo>
                  <a:pt x="1874494" y="3275126"/>
                </a:lnTo>
                <a:lnTo>
                  <a:pt x="1869757" y="3322891"/>
                </a:lnTo>
                <a:lnTo>
                  <a:pt x="1874494" y="3370656"/>
                </a:lnTo>
                <a:lnTo>
                  <a:pt x="1888070" y="3415144"/>
                </a:lnTo>
                <a:lnTo>
                  <a:pt x="1909572" y="3455403"/>
                </a:lnTo>
                <a:lnTo>
                  <a:pt x="1938058" y="3490480"/>
                </a:lnTo>
                <a:lnTo>
                  <a:pt x="1972564" y="3519424"/>
                </a:lnTo>
                <a:lnTo>
                  <a:pt x="2012175" y="3541280"/>
                </a:lnTo>
                <a:lnTo>
                  <a:pt x="2055952" y="3555085"/>
                </a:lnTo>
                <a:lnTo>
                  <a:pt x="2102954" y="3559899"/>
                </a:lnTo>
                <a:lnTo>
                  <a:pt x="2149945" y="3555085"/>
                </a:lnTo>
                <a:lnTo>
                  <a:pt x="2193721" y="3541280"/>
                </a:lnTo>
                <a:lnTo>
                  <a:pt x="2233333" y="3519424"/>
                </a:lnTo>
                <a:lnTo>
                  <a:pt x="2267851" y="3490480"/>
                </a:lnTo>
                <a:lnTo>
                  <a:pt x="2296325" y="3455403"/>
                </a:lnTo>
                <a:lnTo>
                  <a:pt x="2317826" y="3415144"/>
                </a:lnTo>
                <a:lnTo>
                  <a:pt x="2331415" y="3370656"/>
                </a:lnTo>
                <a:lnTo>
                  <a:pt x="2336165" y="3322891"/>
                </a:lnTo>
                <a:close/>
              </a:path>
              <a:path w="4842509" h="4803140">
                <a:moveTo>
                  <a:pt x="2815031" y="1449959"/>
                </a:moveTo>
                <a:lnTo>
                  <a:pt x="2805074" y="1400657"/>
                </a:lnTo>
                <a:lnTo>
                  <a:pt x="2777921" y="1360385"/>
                </a:lnTo>
                <a:lnTo>
                  <a:pt x="2737650" y="1333233"/>
                </a:lnTo>
                <a:lnTo>
                  <a:pt x="2688348" y="1323276"/>
                </a:lnTo>
                <a:lnTo>
                  <a:pt x="1587842" y="1323276"/>
                </a:lnTo>
                <a:lnTo>
                  <a:pt x="1594739" y="1293037"/>
                </a:lnTo>
                <a:lnTo>
                  <a:pt x="1611210" y="1231938"/>
                </a:lnTo>
                <a:lnTo>
                  <a:pt x="1635810" y="1161021"/>
                </a:lnTo>
                <a:lnTo>
                  <a:pt x="1653717" y="1120343"/>
                </a:lnTo>
                <a:lnTo>
                  <a:pt x="1674545" y="1079030"/>
                </a:lnTo>
                <a:lnTo>
                  <a:pt x="1698117" y="1037107"/>
                </a:lnTo>
                <a:lnTo>
                  <a:pt x="1724279" y="994613"/>
                </a:lnTo>
                <a:lnTo>
                  <a:pt x="1724837" y="994613"/>
                </a:lnTo>
                <a:lnTo>
                  <a:pt x="1725358" y="994778"/>
                </a:lnTo>
                <a:lnTo>
                  <a:pt x="2587726" y="994778"/>
                </a:lnTo>
                <a:lnTo>
                  <a:pt x="2588539" y="994613"/>
                </a:lnTo>
                <a:lnTo>
                  <a:pt x="2637028" y="984821"/>
                </a:lnTo>
                <a:lnTo>
                  <a:pt x="2677299" y="957668"/>
                </a:lnTo>
                <a:lnTo>
                  <a:pt x="2704452" y="917409"/>
                </a:lnTo>
                <a:lnTo>
                  <a:pt x="2714409" y="868095"/>
                </a:lnTo>
                <a:lnTo>
                  <a:pt x="2704452" y="818794"/>
                </a:lnTo>
                <a:lnTo>
                  <a:pt x="2677299" y="778522"/>
                </a:lnTo>
                <a:lnTo>
                  <a:pt x="2637028" y="751370"/>
                </a:lnTo>
                <a:lnTo>
                  <a:pt x="2587726" y="741413"/>
                </a:lnTo>
                <a:lnTo>
                  <a:pt x="1918449" y="741413"/>
                </a:lnTo>
                <a:lnTo>
                  <a:pt x="1948662" y="707326"/>
                </a:lnTo>
                <a:lnTo>
                  <a:pt x="1979866" y="672985"/>
                </a:lnTo>
                <a:lnTo>
                  <a:pt x="2012010" y="638390"/>
                </a:lnTo>
                <a:lnTo>
                  <a:pt x="2045055" y="603554"/>
                </a:lnTo>
                <a:lnTo>
                  <a:pt x="2078926" y="568502"/>
                </a:lnTo>
                <a:lnTo>
                  <a:pt x="2113610" y="533209"/>
                </a:lnTo>
                <a:lnTo>
                  <a:pt x="2149030" y="497700"/>
                </a:lnTo>
                <a:lnTo>
                  <a:pt x="2185162" y="461987"/>
                </a:lnTo>
                <a:lnTo>
                  <a:pt x="2221954" y="426072"/>
                </a:lnTo>
                <a:lnTo>
                  <a:pt x="2297303" y="353644"/>
                </a:lnTo>
                <a:lnTo>
                  <a:pt x="2414079" y="243662"/>
                </a:lnTo>
                <a:lnTo>
                  <a:pt x="2677630" y="12"/>
                </a:lnTo>
                <a:lnTo>
                  <a:pt x="2136800" y="12"/>
                </a:lnTo>
                <a:lnTo>
                  <a:pt x="2069376" y="63487"/>
                </a:lnTo>
                <a:lnTo>
                  <a:pt x="1987892" y="141401"/>
                </a:lnTo>
                <a:lnTo>
                  <a:pt x="1947964" y="180200"/>
                </a:lnTo>
                <a:lnTo>
                  <a:pt x="1908632" y="218884"/>
                </a:lnTo>
                <a:lnTo>
                  <a:pt x="1869922" y="257467"/>
                </a:lnTo>
                <a:lnTo>
                  <a:pt x="1831911" y="295948"/>
                </a:lnTo>
                <a:lnTo>
                  <a:pt x="1794637" y="334327"/>
                </a:lnTo>
                <a:lnTo>
                  <a:pt x="1758124" y="372618"/>
                </a:lnTo>
                <a:lnTo>
                  <a:pt x="1722450" y="410806"/>
                </a:lnTo>
                <a:lnTo>
                  <a:pt x="1687626" y="448906"/>
                </a:lnTo>
                <a:lnTo>
                  <a:pt x="1653730" y="486918"/>
                </a:lnTo>
                <a:lnTo>
                  <a:pt x="1620786" y="524840"/>
                </a:lnTo>
                <a:lnTo>
                  <a:pt x="1588846" y="562686"/>
                </a:lnTo>
                <a:lnTo>
                  <a:pt x="1557959" y="600443"/>
                </a:lnTo>
                <a:lnTo>
                  <a:pt x="1528152" y="638124"/>
                </a:lnTo>
                <a:lnTo>
                  <a:pt x="1499501" y="675716"/>
                </a:lnTo>
                <a:lnTo>
                  <a:pt x="1472018" y="713244"/>
                </a:lnTo>
                <a:lnTo>
                  <a:pt x="1445780" y="750697"/>
                </a:lnTo>
                <a:lnTo>
                  <a:pt x="1420812" y="788073"/>
                </a:lnTo>
                <a:lnTo>
                  <a:pt x="1397165" y="825385"/>
                </a:lnTo>
                <a:lnTo>
                  <a:pt x="1374889" y="862634"/>
                </a:lnTo>
                <a:lnTo>
                  <a:pt x="1354023" y="899820"/>
                </a:lnTo>
                <a:lnTo>
                  <a:pt x="1334604" y="936955"/>
                </a:lnTo>
                <a:lnTo>
                  <a:pt x="1316697" y="974013"/>
                </a:lnTo>
                <a:lnTo>
                  <a:pt x="1300340" y="1011021"/>
                </a:lnTo>
                <a:lnTo>
                  <a:pt x="1285570" y="1047978"/>
                </a:lnTo>
                <a:lnTo>
                  <a:pt x="1272451" y="1084884"/>
                </a:lnTo>
                <a:lnTo>
                  <a:pt x="1251242" y="1153655"/>
                </a:lnTo>
                <a:lnTo>
                  <a:pt x="1233639" y="1221536"/>
                </a:lnTo>
                <a:lnTo>
                  <a:pt x="1219492" y="1288491"/>
                </a:lnTo>
                <a:lnTo>
                  <a:pt x="1208646" y="1354493"/>
                </a:lnTo>
                <a:lnTo>
                  <a:pt x="1200962" y="1419517"/>
                </a:lnTo>
                <a:lnTo>
                  <a:pt x="1196276" y="1483499"/>
                </a:lnTo>
                <a:lnTo>
                  <a:pt x="1194447" y="1546440"/>
                </a:lnTo>
                <a:lnTo>
                  <a:pt x="1195324" y="1608264"/>
                </a:lnTo>
                <a:lnTo>
                  <a:pt x="1198753" y="1668970"/>
                </a:lnTo>
                <a:lnTo>
                  <a:pt x="1204595" y="1728508"/>
                </a:lnTo>
                <a:lnTo>
                  <a:pt x="1212684" y="1786839"/>
                </a:lnTo>
                <a:lnTo>
                  <a:pt x="1222870" y="1843925"/>
                </a:lnTo>
                <a:lnTo>
                  <a:pt x="1235024" y="1899742"/>
                </a:lnTo>
                <a:lnTo>
                  <a:pt x="1248981" y="1954237"/>
                </a:lnTo>
                <a:lnTo>
                  <a:pt x="1264589" y="2007400"/>
                </a:lnTo>
                <a:lnTo>
                  <a:pt x="1281709" y="2059178"/>
                </a:lnTo>
                <a:lnTo>
                  <a:pt x="1300175" y="2109533"/>
                </a:lnTo>
                <a:lnTo>
                  <a:pt x="1319860" y="2158441"/>
                </a:lnTo>
                <a:lnTo>
                  <a:pt x="1340586" y="2205863"/>
                </a:lnTo>
                <a:lnTo>
                  <a:pt x="1362227" y="2251748"/>
                </a:lnTo>
                <a:lnTo>
                  <a:pt x="1384617" y="2296083"/>
                </a:lnTo>
                <a:lnTo>
                  <a:pt x="1407617" y="2338819"/>
                </a:lnTo>
                <a:lnTo>
                  <a:pt x="1431074" y="2379916"/>
                </a:lnTo>
                <a:lnTo>
                  <a:pt x="1454835" y="2419350"/>
                </a:lnTo>
                <a:lnTo>
                  <a:pt x="1478749" y="2457081"/>
                </a:lnTo>
                <a:lnTo>
                  <a:pt x="1502676" y="2493073"/>
                </a:lnTo>
                <a:lnTo>
                  <a:pt x="1526451" y="2527300"/>
                </a:lnTo>
                <a:lnTo>
                  <a:pt x="1549946" y="2559710"/>
                </a:lnTo>
                <a:lnTo>
                  <a:pt x="1572983" y="2590266"/>
                </a:lnTo>
                <a:lnTo>
                  <a:pt x="1617141" y="2645714"/>
                </a:lnTo>
                <a:lnTo>
                  <a:pt x="1657718" y="2693352"/>
                </a:lnTo>
                <a:lnTo>
                  <a:pt x="1693532" y="2732887"/>
                </a:lnTo>
                <a:lnTo>
                  <a:pt x="1723364" y="2764040"/>
                </a:lnTo>
                <a:lnTo>
                  <a:pt x="1754289" y="2794431"/>
                </a:lnTo>
                <a:lnTo>
                  <a:pt x="1791779" y="2824124"/>
                </a:lnTo>
                <a:lnTo>
                  <a:pt x="1853996" y="2847721"/>
                </a:lnTo>
                <a:lnTo>
                  <a:pt x="1886724" y="2850654"/>
                </a:lnTo>
                <a:lnTo>
                  <a:pt x="1923973" y="2846857"/>
                </a:lnTo>
                <a:lnTo>
                  <a:pt x="1993277" y="2816644"/>
                </a:lnTo>
                <a:lnTo>
                  <a:pt x="2022830" y="2790367"/>
                </a:lnTo>
                <a:lnTo>
                  <a:pt x="2050745" y="2749880"/>
                </a:lnTo>
                <a:lnTo>
                  <a:pt x="2066505" y="2705011"/>
                </a:lnTo>
                <a:lnTo>
                  <a:pt x="2070239" y="2658224"/>
                </a:lnTo>
                <a:lnTo>
                  <a:pt x="2062073" y="2611996"/>
                </a:lnTo>
                <a:lnTo>
                  <a:pt x="2042134" y="2568778"/>
                </a:lnTo>
                <a:lnTo>
                  <a:pt x="2010562" y="2531059"/>
                </a:lnTo>
                <a:lnTo>
                  <a:pt x="2002307" y="2523312"/>
                </a:lnTo>
                <a:lnTo>
                  <a:pt x="1986203" y="2507475"/>
                </a:lnTo>
                <a:lnTo>
                  <a:pt x="1934933" y="2452725"/>
                </a:lnTo>
                <a:lnTo>
                  <a:pt x="1902015" y="2414397"/>
                </a:lnTo>
                <a:lnTo>
                  <a:pt x="1865718" y="2369159"/>
                </a:lnTo>
                <a:lnTo>
                  <a:pt x="1827174" y="2317305"/>
                </a:lnTo>
                <a:lnTo>
                  <a:pt x="1787486" y="2259114"/>
                </a:lnTo>
                <a:lnTo>
                  <a:pt x="1747786" y="2194903"/>
                </a:lnTo>
                <a:lnTo>
                  <a:pt x="1709204" y="2124951"/>
                </a:lnTo>
                <a:lnTo>
                  <a:pt x="2085060" y="2124951"/>
                </a:lnTo>
                <a:lnTo>
                  <a:pt x="2134362" y="2114994"/>
                </a:lnTo>
                <a:lnTo>
                  <a:pt x="2174633" y="2087841"/>
                </a:lnTo>
                <a:lnTo>
                  <a:pt x="2201786" y="2047582"/>
                </a:lnTo>
                <a:lnTo>
                  <a:pt x="2211743" y="1998268"/>
                </a:lnTo>
                <a:lnTo>
                  <a:pt x="2201786" y="1948967"/>
                </a:lnTo>
                <a:lnTo>
                  <a:pt x="2174633" y="1908695"/>
                </a:lnTo>
                <a:lnTo>
                  <a:pt x="2134362" y="1881543"/>
                </a:lnTo>
                <a:lnTo>
                  <a:pt x="2085060" y="1871586"/>
                </a:lnTo>
                <a:lnTo>
                  <a:pt x="1607959" y="1871586"/>
                </a:lnTo>
                <a:lnTo>
                  <a:pt x="1595729" y="1825244"/>
                </a:lnTo>
                <a:lnTo>
                  <a:pt x="1585214" y="1777720"/>
                </a:lnTo>
                <a:lnTo>
                  <a:pt x="1576565" y="1729054"/>
                </a:lnTo>
                <a:lnTo>
                  <a:pt x="1569910" y="1679295"/>
                </a:lnTo>
                <a:lnTo>
                  <a:pt x="1565402" y="1628482"/>
                </a:lnTo>
                <a:lnTo>
                  <a:pt x="1563192" y="1576641"/>
                </a:lnTo>
                <a:lnTo>
                  <a:pt x="2688348" y="1576641"/>
                </a:lnTo>
                <a:lnTo>
                  <a:pt x="2737650" y="1566697"/>
                </a:lnTo>
                <a:lnTo>
                  <a:pt x="2777921" y="1539544"/>
                </a:lnTo>
                <a:lnTo>
                  <a:pt x="2805074" y="1499273"/>
                </a:lnTo>
                <a:lnTo>
                  <a:pt x="2815031" y="1449959"/>
                </a:lnTo>
                <a:close/>
              </a:path>
              <a:path w="4842509" h="4803140">
                <a:moveTo>
                  <a:pt x="3022498" y="1998268"/>
                </a:moveTo>
                <a:lnTo>
                  <a:pt x="3012541" y="1948967"/>
                </a:lnTo>
                <a:lnTo>
                  <a:pt x="2985389" y="1908695"/>
                </a:lnTo>
                <a:lnTo>
                  <a:pt x="2945130" y="1881543"/>
                </a:lnTo>
                <a:lnTo>
                  <a:pt x="2895816" y="1871586"/>
                </a:lnTo>
                <a:lnTo>
                  <a:pt x="2492959" y="1871586"/>
                </a:lnTo>
                <a:lnTo>
                  <a:pt x="2443645" y="1881543"/>
                </a:lnTo>
                <a:lnTo>
                  <a:pt x="2403373" y="1908695"/>
                </a:lnTo>
                <a:lnTo>
                  <a:pt x="2376220" y="1948967"/>
                </a:lnTo>
                <a:lnTo>
                  <a:pt x="2366264" y="1998268"/>
                </a:lnTo>
                <a:lnTo>
                  <a:pt x="2376220" y="2047582"/>
                </a:lnTo>
                <a:lnTo>
                  <a:pt x="2403373" y="2087854"/>
                </a:lnTo>
                <a:lnTo>
                  <a:pt x="2443645" y="2114994"/>
                </a:lnTo>
                <a:lnTo>
                  <a:pt x="2492959" y="2124951"/>
                </a:lnTo>
                <a:lnTo>
                  <a:pt x="2895816" y="2124951"/>
                </a:lnTo>
                <a:lnTo>
                  <a:pt x="2945130" y="2114994"/>
                </a:lnTo>
                <a:lnTo>
                  <a:pt x="2985389" y="2087854"/>
                </a:lnTo>
                <a:lnTo>
                  <a:pt x="3012541" y="2047582"/>
                </a:lnTo>
                <a:lnTo>
                  <a:pt x="3022498" y="1998268"/>
                </a:lnTo>
                <a:close/>
              </a:path>
              <a:path w="4842509" h="4803140">
                <a:moveTo>
                  <a:pt x="3290455" y="860463"/>
                </a:moveTo>
                <a:lnTo>
                  <a:pt x="3285413" y="815911"/>
                </a:lnTo>
                <a:lnTo>
                  <a:pt x="3271024" y="775017"/>
                </a:lnTo>
                <a:lnTo>
                  <a:pt x="3248456" y="738936"/>
                </a:lnTo>
                <a:lnTo>
                  <a:pt x="3218853" y="708850"/>
                </a:lnTo>
                <a:lnTo>
                  <a:pt x="3183344" y="685914"/>
                </a:lnTo>
                <a:lnTo>
                  <a:pt x="3143097" y="671296"/>
                </a:lnTo>
                <a:lnTo>
                  <a:pt x="3099257" y="666165"/>
                </a:lnTo>
                <a:lnTo>
                  <a:pt x="3055429" y="671296"/>
                </a:lnTo>
                <a:lnTo>
                  <a:pt x="3015183" y="685914"/>
                </a:lnTo>
                <a:lnTo>
                  <a:pt x="2979674" y="708850"/>
                </a:lnTo>
                <a:lnTo>
                  <a:pt x="2950070" y="738936"/>
                </a:lnTo>
                <a:lnTo>
                  <a:pt x="2927502" y="775017"/>
                </a:lnTo>
                <a:lnTo>
                  <a:pt x="2913113" y="815911"/>
                </a:lnTo>
                <a:lnTo>
                  <a:pt x="2908058" y="860463"/>
                </a:lnTo>
                <a:lnTo>
                  <a:pt x="2913113" y="905027"/>
                </a:lnTo>
                <a:lnTo>
                  <a:pt x="2927502" y="945921"/>
                </a:lnTo>
                <a:lnTo>
                  <a:pt x="2950070" y="982002"/>
                </a:lnTo>
                <a:lnTo>
                  <a:pt x="2979674" y="1012088"/>
                </a:lnTo>
                <a:lnTo>
                  <a:pt x="3015183" y="1035024"/>
                </a:lnTo>
                <a:lnTo>
                  <a:pt x="3055429" y="1049642"/>
                </a:lnTo>
                <a:lnTo>
                  <a:pt x="3099257" y="1054773"/>
                </a:lnTo>
                <a:lnTo>
                  <a:pt x="3143097" y="1049642"/>
                </a:lnTo>
                <a:lnTo>
                  <a:pt x="3183344" y="1035024"/>
                </a:lnTo>
                <a:lnTo>
                  <a:pt x="3218853" y="1012088"/>
                </a:lnTo>
                <a:lnTo>
                  <a:pt x="3248456" y="982002"/>
                </a:lnTo>
                <a:lnTo>
                  <a:pt x="3271024" y="945921"/>
                </a:lnTo>
                <a:lnTo>
                  <a:pt x="3285413" y="905027"/>
                </a:lnTo>
                <a:lnTo>
                  <a:pt x="3290455" y="860463"/>
                </a:lnTo>
                <a:close/>
              </a:path>
              <a:path w="4842509" h="4803140">
                <a:moveTo>
                  <a:pt x="3455378" y="1436839"/>
                </a:moveTo>
                <a:lnTo>
                  <a:pt x="3449624" y="1393291"/>
                </a:lnTo>
                <a:lnTo>
                  <a:pt x="3433368" y="1354150"/>
                </a:lnTo>
                <a:lnTo>
                  <a:pt x="3408159" y="1320990"/>
                </a:lnTo>
                <a:lnTo>
                  <a:pt x="3375533" y="1295374"/>
                </a:lnTo>
                <a:lnTo>
                  <a:pt x="3337026" y="1278864"/>
                </a:lnTo>
                <a:lnTo>
                  <a:pt x="3294164" y="1273009"/>
                </a:lnTo>
                <a:lnTo>
                  <a:pt x="3251314" y="1278864"/>
                </a:lnTo>
                <a:lnTo>
                  <a:pt x="3212795" y="1295374"/>
                </a:lnTo>
                <a:lnTo>
                  <a:pt x="3180169" y="1320990"/>
                </a:lnTo>
                <a:lnTo>
                  <a:pt x="3154959" y="1354150"/>
                </a:lnTo>
                <a:lnTo>
                  <a:pt x="3138716" y="1393291"/>
                </a:lnTo>
                <a:lnTo>
                  <a:pt x="3132950" y="1436839"/>
                </a:lnTo>
                <a:lnTo>
                  <a:pt x="3138716" y="1480388"/>
                </a:lnTo>
                <a:lnTo>
                  <a:pt x="3154959" y="1519529"/>
                </a:lnTo>
                <a:lnTo>
                  <a:pt x="3180169" y="1552689"/>
                </a:lnTo>
                <a:lnTo>
                  <a:pt x="3212795" y="1578305"/>
                </a:lnTo>
                <a:lnTo>
                  <a:pt x="3251314" y="1594815"/>
                </a:lnTo>
                <a:lnTo>
                  <a:pt x="3294164" y="1600669"/>
                </a:lnTo>
                <a:lnTo>
                  <a:pt x="3337026" y="1594815"/>
                </a:lnTo>
                <a:lnTo>
                  <a:pt x="3375533" y="1578305"/>
                </a:lnTo>
                <a:lnTo>
                  <a:pt x="3408159" y="1552689"/>
                </a:lnTo>
                <a:lnTo>
                  <a:pt x="3433368" y="1519529"/>
                </a:lnTo>
                <a:lnTo>
                  <a:pt x="3449624" y="1480388"/>
                </a:lnTo>
                <a:lnTo>
                  <a:pt x="3455378" y="1436839"/>
                </a:lnTo>
                <a:close/>
              </a:path>
              <a:path w="4842509" h="4803140">
                <a:moveTo>
                  <a:pt x="3677882" y="141617"/>
                </a:moveTo>
                <a:lnTo>
                  <a:pt x="3669868" y="91109"/>
                </a:lnTo>
                <a:lnTo>
                  <a:pt x="3647541" y="47244"/>
                </a:lnTo>
                <a:lnTo>
                  <a:pt x="3613505" y="12661"/>
                </a:lnTo>
                <a:lnTo>
                  <a:pt x="3589439" y="0"/>
                </a:lnTo>
                <a:lnTo>
                  <a:pt x="3451847" y="0"/>
                </a:lnTo>
                <a:lnTo>
                  <a:pt x="3427780" y="12661"/>
                </a:lnTo>
                <a:lnTo>
                  <a:pt x="3393744" y="47244"/>
                </a:lnTo>
                <a:lnTo>
                  <a:pt x="3371418" y="91109"/>
                </a:lnTo>
                <a:lnTo>
                  <a:pt x="3363404" y="141617"/>
                </a:lnTo>
                <a:lnTo>
                  <a:pt x="3371418" y="192125"/>
                </a:lnTo>
                <a:lnTo>
                  <a:pt x="3393744" y="235991"/>
                </a:lnTo>
                <a:lnTo>
                  <a:pt x="3427780" y="270573"/>
                </a:lnTo>
                <a:lnTo>
                  <a:pt x="3470935" y="293268"/>
                </a:lnTo>
                <a:lnTo>
                  <a:pt x="3520643" y="301409"/>
                </a:lnTo>
                <a:lnTo>
                  <a:pt x="3570338" y="293268"/>
                </a:lnTo>
                <a:lnTo>
                  <a:pt x="3613505" y="270573"/>
                </a:lnTo>
                <a:lnTo>
                  <a:pt x="3647541" y="235991"/>
                </a:lnTo>
                <a:lnTo>
                  <a:pt x="3669868" y="192125"/>
                </a:lnTo>
                <a:lnTo>
                  <a:pt x="3677882" y="141617"/>
                </a:lnTo>
                <a:close/>
              </a:path>
              <a:path w="4842509" h="4803140">
                <a:moveTo>
                  <a:pt x="3887127" y="709460"/>
                </a:moveTo>
                <a:lnTo>
                  <a:pt x="3882085" y="664908"/>
                </a:lnTo>
                <a:lnTo>
                  <a:pt x="3867696" y="624001"/>
                </a:lnTo>
                <a:lnTo>
                  <a:pt x="3845128" y="587933"/>
                </a:lnTo>
                <a:lnTo>
                  <a:pt x="3815524" y="557834"/>
                </a:lnTo>
                <a:lnTo>
                  <a:pt x="3780015" y="534898"/>
                </a:lnTo>
                <a:lnTo>
                  <a:pt x="3739769" y="520280"/>
                </a:lnTo>
                <a:lnTo>
                  <a:pt x="3695928" y="515150"/>
                </a:lnTo>
                <a:lnTo>
                  <a:pt x="3652101" y="520280"/>
                </a:lnTo>
                <a:lnTo>
                  <a:pt x="3611854" y="534898"/>
                </a:lnTo>
                <a:lnTo>
                  <a:pt x="3576345" y="557834"/>
                </a:lnTo>
                <a:lnTo>
                  <a:pt x="3546741" y="587933"/>
                </a:lnTo>
                <a:lnTo>
                  <a:pt x="3524173" y="624001"/>
                </a:lnTo>
                <a:lnTo>
                  <a:pt x="3509784" y="664908"/>
                </a:lnTo>
                <a:lnTo>
                  <a:pt x="3504730" y="709460"/>
                </a:lnTo>
                <a:lnTo>
                  <a:pt x="3509784" y="754011"/>
                </a:lnTo>
                <a:lnTo>
                  <a:pt x="3524173" y="794918"/>
                </a:lnTo>
                <a:lnTo>
                  <a:pt x="3546741" y="830986"/>
                </a:lnTo>
                <a:lnTo>
                  <a:pt x="3576345" y="861085"/>
                </a:lnTo>
                <a:lnTo>
                  <a:pt x="3611854" y="884021"/>
                </a:lnTo>
                <a:lnTo>
                  <a:pt x="3652101" y="898639"/>
                </a:lnTo>
                <a:lnTo>
                  <a:pt x="3695928" y="903770"/>
                </a:lnTo>
                <a:lnTo>
                  <a:pt x="3739769" y="898639"/>
                </a:lnTo>
                <a:lnTo>
                  <a:pt x="3780015" y="884021"/>
                </a:lnTo>
                <a:lnTo>
                  <a:pt x="3815524" y="861085"/>
                </a:lnTo>
                <a:lnTo>
                  <a:pt x="3845128" y="830986"/>
                </a:lnTo>
                <a:lnTo>
                  <a:pt x="3867696" y="794918"/>
                </a:lnTo>
                <a:lnTo>
                  <a:pt x="3882085" y="754011"/>
                </a:lnTo>
                <a:lnTo>
                  <a:pt x="3887127" y="709460"/>
                </a:lnTo>
                <a:close/>
              </a:path>
              <a:path w="4842509" h="4803140">
                <a:moveTo>
                  <a:pt x="4802949" y="2817431"/>
                </a:moveTo>
                <a:lnTo>
                  <a:pt x="4797895" y="2772880"/>
                </a:lnTo>
                <a:lnTo>
                  <a:pt x="4783518" y="2731973"/>
                </a:lnTo>
                <a:lnTo>
                  <a:pt x="4760950" y="2695892"/>
                </a:lnTo>
                <a:lnTo>
                  <a:pt x="4731334" y="2665806"/>
                </a:lnTo>
                <a:lnTo>
                  <a:pt x="4695837" y="2642870"/>
                </a:lnTo>
                <a:lnTo>
                  <a:pt x="4655591" y="2628252"/>
                </a:lnTo>
                <a:lnTo>
                  <a:pt x="4611751" y="2623121"/>
                </a:lnTo>
                <a:lnTo>
                  <a:pt x="4567910" y="2628252"/>
                </a:lnTo>
                <a:lnTo>
                  <a:pt x="4527664" y="2642870"/>
                </a:lnTo>
                <a:lnTo>
                  <a:pt x="4492168" y="2665806"/>
                </a:lnTo>
                <a:lnTo>
                  <a:pt x="4462551" y="2695892"/>
                </a:lnTo>
                <a:lnTo>
                  <a:pt x="4439983" y="2731973"/>
                </a:lnTo>
                <a:lnTo>
                  <a:pt x="4425607" y="2772880"/>
                </a:lnTo>
                <a:lnTo>
                  <a:pt x="4420552" y="2817431"/>
                </a:lnTo>
                <a:lnTo>
                  <a:pt x="4425607" y="2861983"/>
                </a:lnTo>
                <a:lnTo>
                  <a:pt x="4439983" y="2902877"/>
                </a:lnTo>
                <a:lnTo>
                  <a:pt x="4462551" y="2938957"/>
                </a:lnTo>
                <a:lnTo>
                  <a:pt x="4492168" y="2969056"/>
                </a:lnTo>
                <a:lnTo>
                  <a:pt x="4527664" y="2991993"/>
                </a:lnTo>
                <a:lnTo>
                  <a:pt x="4567910" y="3006610"/>
                </a:lnTo>
                <a:lnTo>
                  <a:pt x="4611751" y="3011741"/>
                </a:lnTo>
                <a:lnTo>
                  <a:pt x="4655591" y="3006610"/>
                </a:lnTo>
                <a:lnTo>
                  <a:pt x="4695837" y="2991993"/>
                </a:lnTo>
                <a:lnTo>
                  <a:pt x="4731334" y="2969056"/>
                </a:lnTo>
                <a:lnTo>
                  <a:pt x="4760950" y="2938957"/>
                </a:lnTo>
                <a:lnTo>
                  <a:pt x="4783518" y="2902877"/>
                </a:lnTo>
                <a:lnTo>
                  <a:pt x="4797895" y="2861983"/>
                </a:lnTo>
                <a:lnTo>
                  <a:pt x="4802949" y="2817431"/>
                </a:lnTo>
                <a:close/>
              </a:path>
              <a:path w="4842509" h="4803140">
                <a:moveTo>
                  <a:pt x="4841951" y="3202800"/>
                </a:moveTo>
                <a:lnTo>
                  <a:pt x="4773104" y="3204997"/>
                </a:lnTo>
                <a:lnTo>
                  <a:pt x="4732858" y="3219615"/>
                </a:lnTo>
                <a:lnTo>
                  <a:pt x="4697349" y="3242551"/>
                </a:lnTo>
                <a:lnTo>
                  <a:pt x="4667745" y="3272650"/>
                </a:lnTo>
                <a:lnTo>
                  <a:pt x="4645177" y="3308718"/>
                </a:lnTo>
                <a:lnTo>
                  <a:pt x="4630788" y="3349625"/>
                </a:lnTo>
                <a:lnTo>
                  <a:pt x="4625746" y="3394176"/>
                </a:lnTo>
                <a:lnTo>
                  <a:pt x="4630788" y="3438728"/>
                </a:lnTo>
                <a:lnTo>
                  <a:pt x="4645177" y="3479635"/>
                </a:lnTo>
                <a:lnTo>
                  <a:pt x="4667745" y="3515703"/>
                </a:lnTo>
                <a:lnTo>
                  <a:pt x="4697349" y="3545802"/>
                </a:lnTo>
                <a:lnTo>
                  <a:pt x="4732858" y="3568738"/>
                </a:lnTo>
                <a:lnTo>
                  <a:pt x="4773104" y="3583355"/>
                </a:lnTo>
                <a:lnTo>
                  <a:pt x="4816945" y="3588486"/>
                </a:lnTo>
                <a:lnTo>
                  <a:pt x="4841951" y="3585553"/>
                </a:lnTo>
                <a:lnTo>
                  <a:pt x="4841951" y="3202800"/>
                </a:lnTo>
                <a:close/>
              </a:path>
              <a:path w="4842509" h="4803140">
                <a:moveTo>
                  <a:pt x="4841951" y="1842350"/>
                </a:moveTo>
                <a:lnTo>
                  <a:pt x="4807712" y="1875828"/>
                </a:lnTo>
                <a:lnTo>
                  <a:pt x="4783315" y="1910905"/>
                </a:lnTo>
                <a:lnTo>
                  <a:pt x="4765014" y="1950059"/>
                </a:lnTo>
                <a:lnTo>
                  <a:pt x="4753534" y="1992579"/>
                </a:lnTo>
                <a:lnTo>
                  <a:pt x="4749546" y="2037765"/>
                </a:lnTo>
                <a:lnTo>
                  <a:pt x="4753534" y="2082939"/>
                </a:lnTo>
                <a:lnTo>
                  <a:pt x="4765014" y="2125459"/>
                </a:lnTo>
                <a:lnTo>
                  <a:pt x="4783315" y="2164626"/>
                </a:lnTo>
                <a:lnTo>
                  <a:pt x="4807712" y="2199703"/>
                </a:lnTo>
                <a:lnTo>
                  <a:pt x="4837519" y="2229993"/>
                </a:lnTo>
                <a:lnTo>
                  <a:pt x="4841951" y="2233180"/>
                </a:lnTo>
                <a:lnTo>
                  <a:pt x="4841951" y="1842350"/>
                </a:lnTo>
                <a:close/>
              </a:path>
              <a:path w="4842509" h="4803140">
                <a:moveTo>
                  <a:pt x="4841951" y="573493"/>
                </a:moveTo>
                <a:lnTo>
                  <a:pt x="4189387" y="573493"/>
                </a:lnTo>
                <a:lnTo>
                  <a:pt x="4140073" y="583450"/>
                </a:lnTo>
                <a:lnTo>
                  <a:pt x="4099814" y="610603"/>
                </a:lnTo>
                <a:lnTo>
                  <a:pt x="4072674" y="650875"/>
                </a:lnTo>
                <a:lnTo>
                  <a:pt x="4062730" y="700176"/>
                </a:lnTo>
                <a:lnTo>
                  <a:pt x="4072674" y="749490"/>
                </a:lnTo>
                <a:lnTo>
                  <a:pt x="4099814" y="789749"/>
                </a:lnTo>
                <a:lnTo>
                  <a:pt x="4140073" y="816902"/>
                </a:lnTo>
                <a:lnTo>
                  <a:pt x="4189387" y="826858"/>
                </a:lnTo>
                <a:lnTo>
                  <a:pt x="4767542" y="826858"/>
                </a:lnTo>
                <a:lnTo>
                  <a:pt x="4736668" y="864552"/>
                </a:lnTo>
                <a:lnTo>
                  <a:pt x="4705045" y="902195"/>
                </a:lnTo>
                <a:lnTo>
                  <a:pt x="4672723" y="939787"/>
                </a:lnTo>
                <a:lnTo>
                  <a:pt x="4639742" y="977303"/>
                </a:lnTo>
                <a:lnTo>
                  <a:pt x="4606137" y="1014742"/>
                </a:lnTo>
                <a:lnTo>
                  <a:pt x="4571949" y="1052106"/>
                </a:lnTo>
                <a:lnTo>
                  <a:pt x="4537214" y="1089380"/>
                </a:lnTo>
                <a:lnTo>
                  <a:pt x="4501985" y="1126578"/>
                </a:lnTo>
                <a:lnTo>
                  <a:pt x="4466285" y="1163675"/>
                </a:lnTo>
                <a:lnTo>
                  <a:pt x="4430166" y="1200658"/>
                </a:lnTo>
                <a:lnTo>
                  <a:pt x="4393654" y="1237538"/>
                </a:lnTo>
                <a:lnTo>
                  <a:pt x="4356811" y="1274305"/>
                </a:lnTo>
                <a:lnTo>
                  <a:pt x="4319663" y="1310957"/>
                </a:lnTo>
                <a:lnTo>
                  <a:pt x="4282249" y="1347470"/>
                </a:lnTo>
                <a:lnTo>
                  <a:pt x="4206786" y="1420114"/>
                </a:lnTo>
                <a:lnTo>
                  <a:pt x="4092625" y="1527962"/>
                </a:lnTo>
                <a:lnTo>
                  <a:pt x="3735552" y="1858314"/>
                </a:lnTo>
                <a:lnTo>
                  <a:pt x="3567468" y="2015528"/>
                </a:lnTo>
                <a:lnTo>
                  <a:pt x="3485985" y="2093442"/>
                </a:lnTo>
                <a:lnTo>
                  <a:pt x="3446056" y="2132241"/>
                </a:lnTo>
                <a:lnTo>
                  <a:pt x="3406711" y="2170925"/>
                </a:lnTo>
                <a:lnTo>
                  <a:pt x="3368014" y="2209508"/>
                </a:lnTo>
                <a:lnTo>
                  <a:pt x="3330003" y="2247989"/>
                </a:lnTo>
                <a:lnTo>
                  <a:pt x="3292716" y="2286381"/>
                </a:lnTo>
                <a:lnTo>
                  <a:pt x="3256216" y="2324658"/>
                </a:lnTo>
                <a:lnTo>
                  <a:pt x="3220529" y="2362860"/>
                </a:lnTo>
                <a:lnTo>
                  <a:pt x="3185718" y="2400960"/>
                </a:lnTo>
                <a:lnTo>
                  <a:pt x="3151809" y="2438971"/>
                </a:lnTo>
                <a:lnTo>
                  <a:pt x="3118866" y="2476893"/>
                </a:lnTo>
                <a:lnTo>
                  <a:pt x="3086925" y="2514727"/>
                </a:lnTo>
                <a:lnTo>
                  <a:pt x="3056039" y="2552484"/>
                </a:lnTo>
                <a:lnTo>
                  <a:pt x="3026245" y="2590165"/>
                </a:lnTo>
                <a:lnTo>
                  <a:pt x="2997581" y="2627757"/>
                </a:lnTo>
                <a:lnTo>
                  <a:pt x="2970111" y="2665285"/>
                </a:lnTo>
                <a:lnTo>
                  <a:pt x="2943860" y="2702737"/>
                </a:lnTo>
                <a:lnTo>
                  <a:pt x="2918904" y="2740126"/>
                </a:lnTo>
                <a:lnTo>
                  <a:pt x="2895257" y="2777439"/>
                </a:lnTo>
                <a:lnTo>
                  <a:pt x="2872981" y="2814688"/>
                </a:lnTo>
                <a:lnTo>
                  <a:pt x="2852102" y="2851874"/>
                </a:lnTo>
                <a:lnTo>
                  <a:pt x="2832697" y="2888996"/>
                </a:lnTo>
                <a:lnTo>
                  <a:pt x="2814790" y="2926054"/>
                </a:lnTo>
                <a:lnTo>
                  <a:pt x="2798432" y="2963075"/>
                </a:lnTo>
                <a:lnTo>
                  <a:pt x="2783662" y="3000032"/>
                </a:lnTo>
                <a:lnTo>
                  <a:pt x="2770543" y="3036938"/>
                </a:lnTo>
                <a:lnTo>
                  <a:pt x="2749334" y="3105696"/>
                </a:lnTo>
                <a:lnTo>
                  <a:pt x="2731732" y="3173577"/>
                </a:lnTo>
                <a:lnTo>
                  <a:pt x="2717584" y="3240532"/>
                </a:lnTo>
                <a:lnTo>
                  <a:pt x="2706751" y="3306546"/>
                </a:lnTo>
                <a:lnTo>
                  <a:pt x="2699054" y="3371558"/>
                </a:lnTo>
                <a:lnTo>
                  <a:pt x="2694368" y="3435553"/>
                </a:lnTo>
                <a:lnTo>
                  <a:pt x="2692539" y="3498481"/>
                </a:lnTo>
                <a:lnTo>
                  <a:pt x="2693416" y="3560318"/>
                </a:lnTo>
                <a:lnTo>
                  <a:pt x="2696845" y="3621024"/>
                </a:lnTo>
                <a:lnTo>
                  <a:pt x="2702687" y="3680549"/>
                </a:lnTo>
                <a:lnTo>
                  <a:pt x="2710777" y="3738880"/>
                </a:lnTo>
                <a:lnTo>
                  <a:pt x="2720975" y="3795979"/>
                </a:lnTo>
                <a:lnTo>
                  <a:pt x="2733116" y="3851795"/>
                </a:lnTo>
                <a:lnTo>
                  <a:pt x="2747073" y="3906291"/>
                </a:lnTo>
                <a:lnTo>
                  <a:pt x="2762681" y="3959453"/>
                </a:lnTo>
                <a:lnTo>
                  <a:pt x="2779801" y="4011231"/>
                </a:lnTo>
                <a:lnTo>
                  <a:pt x="2798267" y="4061587"/>
                </a:lnTo>
                <a:lnTo>
                  <a:pt x="2817952" y="4110494"/>
                </a:lnTo>
                <a:lnTo>
                  <a:pt x="2838678" y="4157903"/>
                </a:lnTo>
                <a:lnTo>
                  <a:pt x="2860319" y="4203801"/>
                </a:lnTo>
                <a:lnTo>
                  <a:pt x="2882709" y="4248137"/>
                </a:lnTo>
                <a:lnTo>
                  <a:pt x="2905709" y="4290860"/>
                </a:lnTo>
                <a:lnTo>
                  <a:pt x="2929166" y="4331970"/>
                </a:lnTo>
                <a:lnTo>
                  <a:pt x="2952927" y="4371403"/>
                </a:lnTo>
                <a:lnTo>
                  <a:pt x="2976854" y="4409135"/>
                </a:lnTo>
                <a:lnTo>
                  <a:pt x="3000768" y="4445127"/>
                </a:lnTo>
                <a:lnTo>
                  <a:pt x="3024555" y="4479353"/>
                </a:lnTo>
                <a:lnTo>
                  <a:pt x="3048038" y="4511764"/>
                </a:lnTo>
                <a:lnTo>
                  <a:pt x="3071076" y="4542320"/>
                </a:lnTo>
                <a:lnTo>
                  <a:pt x="3115233" y="4597768"/>
                </a:lnTo>
                <a:lnTo>
                  <a:pt x="3155810" y="4645406"/>
                </a:lnTo>
                <a:lnTo>
                  <a:pt x="3191624" y="4684941"/>
                </a:lnTo>
                <a:lnTo>
                  <a:pt x="3221456" y="4716094"/>
                </a:lnTo>
                <a:lnTo>
                  <a:pt x="3252393" y="4746498"/>
                </a:lnTo>
                <a:lnTo>
                  <a:pt x="3289871" y="4776190"/>
                </a:lnTo>
                <a:lnTo>
                  <a:pt x="3352101" y="4799800"/>
                </a:lnTo>
                <a:lnTo>
                  <a:pt x="3384816" y="4802733"/>
                </a:lnTo>
                <a:lnTo>
                  <a:pt x="3422065" y="4798923"/>
                </a:lnTo>
                <a:lnTo>
                  <a:pt x="3491369" y="4768710"/>
                </a:lnTo>
                <a:lnTo>
                  <a:pt x="3520922" y="4742446"/>
                </a:lnTo>
                <a:lnTo>
                  <a:pt x="3548837" y="4701959"/>
                </a:lnTo>
                <a:lnTo>
                  <a:pt x="3564598" y="4657090"/>
                </a:lnTo>
                <a:lnTo>
                  <a:pt x="3568331" y="4610303"/>
                </a:lnTo>
                <a:lnTo>
                  <a:pt x="3560165" y="4564062"/>
                </a:lnTo>
                <a:lnTo>
                  <a:pt x="3540239" y="4520857"/>
                </a:lnTo>
                <a:lnTo>
                  <a:pt x="3508654" y="4483138"/>
                </a:lnTo>
                <a:lnTo>
                  <a:pt x="3500399" y="4475378"/>
                </a:lnTo>
                <a:lnTo>
                  <a:pt x="3484295" y="4459541"/>
                </a:lnTo>
                <a:lnTo>
                  <a:pt x="3433026" y="4404792"/>
                </a:lnTo>
                <a:lnTo>
                  <a:pt x="3400107" y="4366463"/>
                </a:lnTo>
                <a:lnTo>
                  <a:pt x="3363798" y="4321213"/>
                </a:lnTo>
                <a:lnTo>
                  <a:pt x="3325253" y="4269359"/>
                </a:lnTo>
                <a:lnTo>
                  <a:pt x="3285566" y="4211167"/>
                </a:lnTo>
                <a:lnTo>
                  <a:pt x="3245878" y="4146956"/>
                </a:lnTo>
                <a:lnTo>
                  <a:pt x="3207283" y="4077004"/>
                </a:lnTo>
                <a:lnTo>
                  <a:pt x="3803065" y="4077004"/>
                </a:lnTo>
                <a:lnTo>
                  <a:pt x="3852380" y="4067048"/>
                </a:lnTo>
                <a:lnTo>
                  <a:pt x="3892639" y="4039895"/>
                </a:lnTo>
                <a:lnTo>
                  <a:pt x="3919766" y="3999623"/>
                </a:lnTo>
                <a:lnTo>
                  <a:pt x="3929723" y="3950322"/>
                </a:lnTo>
                <a:lnTo>
                  <a:pt x="3919766" y="3901008"/>
                </a:lnTo>
                <a:lnTo>
                  <a:pt x="3892639" y="3860736"/>
                </a:lnTo>
                <a:lnTo>
                  <a:pt x="3852380" y="3833596"/>
                </a:lnTo>
                <a:lnTo>
                  <a:pt x="3803065" y="3823639"/>
                </a:lnTo>
                <a:lnTo>
                  <a:pt x="3106051" y="3823639"/>
                </a:lnTo>
                <a:lnTo>
                  <a:pt x="3093821" y="3777284"/>
                </a:lnTo>
                <a:lnTo>
                  <a:pt x="3083318" y="3729761"/>
                </a:lnTo>
                <a:lnTo>
                  <a:pt x="3074657" y="3681095"/>
                </a:lnTo>
                <a:lnTo>
                  <a:pt x="3068002" y="3631336"/>
                </a:lnTo>
                <a:lnTo>
                  <a:pt x="3063494" y="3580523"/>
                </a:lnTo>
                <a:lnTo>
                  <a:pt x="3061284" y="3528695"/>
                </a:lnTo>
                <a:lnTo>
                  <a:pt x="4186415" y="3528695"/>
                </a:lnTo>
                <a:lnTo>
                  <a:pt x="4235729" y="3518738"/>
                </a:lnTo>
                <a:lnTo>
                  <a:pt x="4275988" y="3491585"/>
                </a:lnTo>
                <a:lnTo>
                  <a:pt x="4303128" y="3451326"/>
                </a:lnTo>
                <a:lnTo>
                  <a:pt x="4313072" y="3402012"/>
                </a:lnTo>
                <a:lnTo>
                  <a:pt x="4303128" y="3352711"/>
                </a:lnTo>
                <a:lnTo>
                  <a:pt x="4275988" y="3312439"/>
                </a:lnTo>
                <a:lnTo>
                  <a:pt x="4235729" y="3285286"/>
                </a:lnTo>
                <a:lnTo>
                  <a:pt x="4186415" y="3275330"/>
                </a:lnTo>
                <a:lnTo>
                  <a:pt x="3085935" y="3275330"/>
                </a:lnTo>
                <a:lnTo>
                  <a:pt x="3092831" y="3245078"/>
                </a:lnTo>
                <a:lnTo>
                  <a:pt x="3109315" y="3183979"/>
                </a:lnTo>
                <a:lnTo>
                  <a:pt x="3133902" y="3113087"/>
                </a:lnTo>
                <a:lnTo>
                  <a:pt x="3151809" y="3072396"/>
                </a:lnTo>
                <a:lnTo>
                  <a:pt x="3172637" y="3031083"/>
                </a:lnTo>
                <a:lnTo>
                  <a:pt x="3196209" y="2989161"/>
                </a:lnTo>
                <a:lnTo>
                  <a:pt x="3222371" y="2946666"/>
                </a:lnTo>
                <a:lnTo>
                  <a:pt x="3222929" y="2946666"/>
                </a:lnTo>
                <a:lnTo>
                  <a:pt x="3223450" y="2946831"/>
                </a:lnTo>
                <a:lnTo>
                  <a:pt x="4085818" y="2946831"/>
                </a:lnTo>
                <a:lnTo>
                  <a:pt x="4086631" y="2946666"/>
                </a:lnTo>
                <a:lnTo>
                  <a:pt x="4135132" y="2936875"/>
                </a:lnTo>
                <a:lnTo>
                  <a:pt x="4175391" y="2909722"/>
                </a:lnTo>
                <a:lnTo>
                  <a:pt x="4202519" y="2869450"/>
                </a:lnTo>
                <a:lnTo>
                  <a:pt x="4212475" y="2820149"/>
                </a:lnTo>
                <a:lnTo>
                  <a:pt x="4202519" y="2770835"/>
                </a:lnTo>
                <a:lnTo>
                  <a:pt x="4175391" y="2730563"/>
                </a:lnTo>
                <a:lnTo>
                  <a:pt x="4135132" y="2703423"/>
                </a:lnTo>
                <a:lnTo>
                  <a:pt x="4085818" y="2693466"/>
                </a:lnTo>
                <a:lnTo>
                  <a:pt x="3416541" y="2693466"/>
                </a:lnTo>
                <a:lnTo>
                  <a:pt x="3446754" y="2659380"/>
                </a:lnTo>
                <a:lnTo>
                  <a:pt x="3477958" y="2625026"/>
                </a:lnTo>
                <a:lnTo>
                  <a:pt x="3510102" y="2590444"/>
                </a:lnTo>
                <a:lnTo>
                  <a:pt x="3543135" y="2555608"/>
                </a:lnTo>
                <a:lnTo>
                  <a:pt x="3577018" y="2520543"/>
                </a:lnTo>
                <a:lnTo>
                  <a:pt x="3611702" y="2485263"/>
                </a:lnTo>
                <a:lnTo>
                  <a:pt x="3647122" y="2449753"/>
                </a:lnTo>
                <a:lnTo>
                  <a:pt x="3683254" y="2414041"/>
                </a:lnTo>
                <a:lnTo>
                  <a:pt x="3720046" y="2378125"/>
                </a:lnTo>
                <a:lnTo>
                  <a:pt x="3795395" y="2305697"/>
                </a:lnTo>
                <a:lnTo>
                  <a:pt x="3912184" y="2195715"/>
                </a:lnTo>
                <a:lnTo>
                  <a:pt x="4351325" y="1789176"/>
                </a:lnTo>
                <a:lnTo>
                  <a:pt x="4468863" y="1678254"/>
                </a:lnTo>
                <a:lnTo>
                  <a:pt x="4546206" y="1603908"/>
                </a:lnTo>
                <a:lnTo>
                  <a:pt x="4584484" y="1566621"/>
                </a:lnTo>
                <a:lnTo>
                  <a:pt x="4622444" y="1529245"/>
                </a:lnTo>
                <a:lnTo>
                  <a:pt x="4660087" y="1491767"/>
                </a:lnTo>
                <a:lnTo>
                  <a:pt x="4697361" y="1454213"/>
                </a:lnTo>
                <a:lnTo>
                  <a:pt x="4734242" y="1416545"/>
                </a:lnTo>
                <a:lnTo>
                  <a:pt x="4770691" y="1378788"/>
                </a:lnTo>
                <a:lnTo>
                  <a:pt x="4806696" y="1340929"/>
                </a:lnTo>
                <a:lnTo>
                  <a:pt x="4841951" y="1303248"/>
                </a:lnTo>
                <a:lnTo>
                  <a:pt x="4841951" y="573493"/>
                </a:lnTo>
                <a:close/>
              </a:path>
              <a:path w="4842509" h="4803140">
                <a:moveTo>
                  <a:pt x="4841951" y="12"/>
                </a:moveTo>
                <a:lnTo>
                  <a:pt x="4128516" y="12"/>
                </a:lnTo>
                <a:lnTo>
                  <a:pt x="4084472" y="8902"/>
                </a:lnTo>
                <a:lnTo>
                  <a:pt x="4044213" y="36055"/>
                </a:lnTo>
                <a:lnTo>
                  <a:pt x="4017073" y="76327"/>
                </a:lnTo>
                <a:lnTo>
                  <a:pt x="4007129" y="125628"/>
                </a:lnTo>
                <a:lnTo>
                  <a:pt x="4017073" y="174942"/>
                </a:lnTo>
                <a:lnTo>
                  <a:pt x="4044213" y="215214"/>
                </a:lnTo>
                <a:lnTo>
                  <a:pt x="4084472" y="242366"/>
                </a:lnTo>
                <a:lnTo>
                  <a:pt x="4133786" y="252323"/>
                </a:lnTo>
                <a:lnTo>
                  <a:pt x="4841951" y="252323"/>
                </a:lnTo>
                <a:lnTo>
                  <a:pt x="4841951" y="12"/>
                </a:lnTo>
                <a:close/>
              </a:path>
            </a:pathLst>
          </a:custGeom>
          <a:solidFill>
            <a:srgbClr val="00AFFF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1179DA6-2F44-5B6F-989D-DAE932BB98EB}"/>
              </a:ext>
            </a:extLst>
          </p:cNvPr>
          <p:cNvGrpSpPr/>
          <p:nvPr userDrawn="1"/>
        </p:nvGrpSpPr>
        <p:grpSpPr>
          <a:xfrm>
            <a:off x="0" y="4184585"/>
            <a:ext cx="2767043" cy="2671139"/>
            <a:chOff x="0" y="4184585"/>
            <a:chExt cx="2767043" cy="2671139"/>
          </a:xfrm>
        </p:grpSpPr>
        <p:sp>
          <p:nvSpPr>
            <p:cNvPr id="12" name="bg object 23">
              <a:extLst>
                <a:ext uri="{FF2B5EF4-FFF2-40B4-BE49-F238E27FC236}">
                  <a16:creationId xmlns:a16="http://schemas.microsoft.com/office/drawing/2014/main" id="{012FF536-9F0D-1AF8-B975-16A4030FE206}"/>
                </a:ext>
              </a:extLst>
            </p:cNvPr>
            <p:cNvSpPr/>
            <p:nvPr/>
          </p:nvSpPr>
          <p:spPr>
            <a:xfrm>
              <a:off x="112905" y="6434855"/>
              <a:ext cx="625748" cy="229752"/>
            </a:xfrm>
            <a:custGeom>
              <a:avLst/>
              <a:gdLst/>
              <a:ahLst/>
              <a:cxnLst/>
              <a:rect l="l" t="t" r="r" b="b"/>
              <a:pathLst>
                <a:path w="688975" h="253365">
                  <a:moveTo>
                    <a:pt x="562178" y="0"/>
                  </a:moveTo>
                  <a:lnTo>
                    <a:pt x="126657" y="0"/>
                  </a:lnTo>
                  <a:lnTo>
                    <a:pt x="77340" y="9955"/>
                  </a:lnTo>
                  <a:lnTo>
                    <a:pt x="37082" y="37104"/>
                  </a:lnTo>
                  <a:lnTo>
                    <a:pt x="9947" y="77372"/>
                  </a:lnTo>
                  <a:lnTo>
                    <a:pt x="0" y="126682"/>
                  </a:lnTo>
                  <a:lnTo>
                    <a:pt x="9947" y="175992"/>
                  </a:lnTo>
                  <a:lnTo>
                    <a:pt x="37082" y="216260"/>
                  </a:lnTo>
                  <a:lnTo>
                    <a:pt x="77340" y="243409"/>
                  </a:lnTo>
                  <a:lnTo>
                    <a:pt x="126657" y="253365"/>
                  </a:lnTo>
                  <a:lnTo>
                    <a:pt x="562178" y="253365"/>
                  </a:lnTo>
                  <a:lnTo>
                    <a:pt x="611495" y="243409"/>
                  </a:lnTo>
                  <a:lnTo>
                    <a:pt x="651752" y="216260"/>
                  </a:lnTo>
                  <a:lnTo>
                    <a:pt x="678887" y="175992"/>
                  </a:lnTo>
                  <a:lnTo>
                    <a:pt x="688835" y="126682"/>
                  </a:lnTo>
                  <a:lnTo>
                    <a:pt x="678887" y="77372"/>
                  </a:lnTo>
                  <a:lnTo>
                    <a:pt x="651752" y="37104"/>
                  </a:lnTo>
                  <a:lnTo>
                    <a:pt x="611495" y="9955"/>
                  </a:lnTo>
                  <a:lnTo>
                    <a:pt x="562178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bg object 24">
              <a:extLst>
                <a:ext uri="{FF2B5EF4-FFF2-40B4-BE49-F238E27FC236}">
                  <a16:creationId xmlns:a16="http://schemas.microsoft.com/office/drawing/2014/main" id="{DC9193E7-CBF6-B6CC-E025-5DABC39F5ECA}"/>
                </a:ext>
              </a:extLst>
            </p:cNvPr>
            <p:cNvSpPr/>
            <p:nvPr/>
          </p:nvSpPr>
          <p:spPr>
            <a:xfrm>
              <a:off x="859747" y="5805431"/>
              <a:ext cx="827026" cy="1050293"/>
            </a:xfrm>
            <a:custGeom>
              <a:avLst/>
              <a:gdLst/>
              <a:ahLst/>
              <a:cxnLst/>
              <a:rect l="l" t="t" r="r" b="b"/>
              <a:pathLst>
                <a:path w="910589" h="1158240">
                  <a:moveTo>
                    <a:pt x="291990" y="0"/>
                  </a:moveTo>
                  <a:lnTo>
                    <a:pt x="246330" y="10089"/>
                  </a:lnTo>
                  <a:lnTo>
                    <a:pt x="204131" y="31774"/>
                  </a:lnTo>
                  <a:lnTo>
                    <a:pt x="167817" y="64816"/>
                  </a:lnTo>
                  <a:lnTo>
                    <a:pt x="141493" y="106257"/>
                  </a:lnTo>
                  <a:lnTo>
                    <a:pt x="127449" y="151637"/>
                  </a:lnTo>
                  <a:lnTo>
                    <a:pt x="125461" y="198494"/>
                  </a:lnTo>
                  <a:lnTo>
                    <a:pt x="135309" y="244368"/>
                  </a:lnTo>
                  <a:lnTo>
                    <a:pt x="156770" y="286798"/>
                  </a:lnTo>
                  <a:lnTo>
                    <a:pt x="189623" y="323324"/>
                  </a:lnTo>
                  <a:lnTo>
                    <a:pt x="197954" y="330740"/>
                  </a:lnTo>
                  <a:lnTo>
                    <a:pt x="215065" y="347032"/>
                  </a:lnTo>
                  <a:lnTo>
                    <a:pt x="269445" y="405507"/>
                  </a:lnTo>
                  <a:lnTo>
                    <a:pt x="303623" y="447320"/>
                  </a:lnTo>
                  <a:lnTo>
                    <a:pt x="340399" y="497272"/>
                  </a:lnTo>
                  <a:lnTo>
                    <a:pt x="378225" y="555177"/>
                  </a:lnTo>
                  <a:lnTo>
                    <a:pt x="415557" y="620853"/>
                  </a:lnTo>
                  <a:lnTo>
                    <a:pt x="450850" y="694113"/>
                  </a:lnTo>
                  <a:lnTo>
                    <a:pt x="126657" y="694113"/>
                  </a:lnTo>
                  <a:lnTo>
                    <a:pt x="77340" y="704069"/>
                  </a:lnTo>
                  <a:lnTo>
                    <a:pt x="37082" y="731218"/>
                  </a:lnTo>
                  <a:lnTo>
                    <a:pt x="9947" y="771485"/>
                  </a:lnTo>
                  <a:lnTo>
                    <a:pt x="0" y="820796"/>
                  </a:lnTo>
                  <a:lnTo>
                    <a:pt x="9947" y="870106"/>
                  </a:lnTo>
                  <a:lnTo>
                    <a:pt x="37082" y="910374"/>
                  </a:lnTo>
                  <a:lnTo>
                    <a:pt x="77340" y="937523"/>
                  </a:lnTo>
                  <a:lnTo>
                    <a:pt x="126657" y="947478"/>
                  </a:lnTo>
                  <a:lnTo>
                    <a:pt x="527037" y="947478"/>
                  </a:lnTo>
                  <a:lnTo>
                    <a:pt x="534042" y="994520"/>
                  </a:lnTo>
                  <a:lnTo>
                    <a:pt x="539062" y="1043080"/>
                  </a:lnTo>
                  <a:lnTo>
                    <a:pt x="541939" y="1093149"/>
                  </a:lnTo>
                  <a:lnTo>
                    <a:pt x="542511" y="1144718"/>
                  </a:lnTo>
                  <a:lnTo>
                    <a:pt x="542041" y="1157905"/>
                  </a:lnTo>
                  <a:lnTo>
                    <a:pt x="910242" y="1157905"/>
                  </a:lnTo>
                  <a:lnTo>
                    <a:pt x="909792" y="1082442"/>
                  </a:lnTo>
                  <a:lnTo>
                    <a:pt x="905768" y="1011691"/>
                  </a:lnTo>
                  <a:lnTo>
                    <a:pt x="898533" y="943192"/>
                  </a:lnTo>
                  <a:lnTo>
                    <a:pt x="888342" y="876971"/>
                  </a:lnTo>
                  <a:lnTo>
                    <a:pt x="875454" y="813056"/>
                  </a:lnTo>
                  <a:lnTo>
                    <a:pt x="860125" y="751473"/>
                  </a:lnTo>
                  <a:lnTo>
                    <a:pt x="842612" y="692250"/>
                  </a:lnTo>
                  <a:lnTo>
                    <a:pt x="823173" y="635413"/>
                  </a:lnTo>
                  <a:lnTo>
                    <a:pt x="802063" y="580991"/>
                  </a:lnTo>
                  <a:lnTo>
                    <a:pt x="779541" y="529010"/>
                  </a:lnTo>
                  <a:lnTo>
                    <a:pt x="755862" y="479497"/>
                  </a:lnTo>
                  <a:lnTo>
                    <a:pt x="731285" y="432480"/>
                  </a:lnTo>
                  <a:lnTo>
                    <a:pt x="706066" y="387985"/>
                  </a:lnTo>
                  <a:lnTo>
                    <a:pt x="680461" y="346039"/>
                  </a:lnTo>
                  <a:lnTo>
                    <a:pt x="654729" y="306670"/>
                  </a:lnTo>
                  <a:lnTo>
                    <a:pt x="629126" y="269906"/>
                  </a:lnTo>
                  <a:lnTo>
                    <a:pt x="603908" y="235772"/>
                  </a:lnTo>
                  <a:lnTo>
                    <a:pt x="579334" y="204296"/>
                  </a:lnTo>
                  <a:lnTo>
                    <a:pt x="533142" y="149427"/>
                  </a:lnTo>
                  <a:lnTo>
                    <a:pt x="492605" y="105516"/>
                  </a:lnTo>
                  <a:lnTo>
                    <a:pt x="459780" y="72781"/>
                  </a:lnTo>
                  <a:lnTo>
                    <a:pt x="425488" y="41702"/>
                  </a:lnTo>
                  <a:lnTo>
                    <a:pt x="383993" y="15566"/>
                  </a:lnTo>
                  <a:lnTo>
                    <a:pt x="338686" y="1745"/>
                  </a:lnTo>
                  <a:lnTo>
                    <a:pt x="291990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bg object 25">
              <a:extLst>
                <a:ext uri="{FF2B5EF4-FFF2-40B4-BE49-F238E27FC236}">
                  <a16:creationId xmlns:a16="http://schemas.microsoft.com/office/drawing/2014/main" id="{C1499BA4-E8C7-3B13-EB73-D7E5A024F6F1}"/>
                </a:ext>
              </a:extLst>
            </p:cNvPr>
            <p:cNvSpPr/>
            <p:nvPr/>
          </p:nvSpPr>
          <p:spPr>
            <a:xfrm>
              <a:off x="465830" y="5649760"/>
              <a:ext cx="347766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6"/>
                  </a:lnTo>
                  <a:lnTo>
                    <a:pt x="42002" y="72776"/>
                  </a:lnTo>
                  <a:lnTo>
                    <a:pt x="19432" y="108852"/>
                  </a:lnTo>
                  <a:lnTo>
                    <a:pt x="5049" y="149748"/>
                  </a:lnTo>
                  <a:lnTo>
                    <a:pt x="0" y="194297"/>
                  </a:lnTo>
                  <a:lnTo>
                    <a:pt x="5049" y="238850"/>
                  </a:lnTo>
                  <a:lnTo>
                    <a:pt x="19432" y="279750"/>
                  </a:lnTo>
                  <a:lnTo>
                    <a:pt x="42002" y="315828"/>
                  </a:lnTo>
                  <a:lnTo>
                    <a:pt x="71611" y="345919"/>
                  </a:lnTo>
                  <a:lnTo>
                    <a:pt x="107112" y="368857"/>
                  </a:lnTo>
                  <a:lnTo>
                    <a:pt x="147357" y="383475"/>
                  </a:lnTo>
                  <a:lnTo>
                    <a:pt x="191198" y="388607"/>
                  </a:lnTo>
                  <a:lnTo>
                    <a:pt x="235039" y="383475"/>
                  </a:lnTo>
                  <a:lnTo>
                    <a:pt x="275284" y="368857"/>
                  </a:lnTo>
                  <a:lnTo>
                    <a:pt x="310785" y="345919"/>
                  </a:lnTo>
                  <a:lnTo>
                    <a:pt x="340394" y="315828"/>
                  </a:lnTo>
                  <a:lnTo>
                    <a:pt x="362964" y="279750"/>
                  </a:lnTo>
                  <a:lnTo>
                    <a:pt x="377347" y="238850"/>
                  </a:lnTo>
                  <a:lnTo>
                    <a:pt x="382397" y="194297"/>
                  </a:lnTo>
                  <a:lnTo>
                    <a:pt x="377347" y="149748"/>
                  </a:lnTo>
                  <a:lnTo>
                    <a:pt x="362964" y="108852"/>
                  </a:lnTo>
                  <a:lnTo>
                    <a:pt x="340394" y="72776"/>
                  </a:lnTo>
                  <a:lnTo>
                    <a:pt x="310785" y="42686"/>
                  </a:lnTo>
                  <a:lnTo>
                    <a:pt x="275284" y="19749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bg object 26">
              <a:extLst>
                <a:ext uri="{FF2B5EF4-FFF2-40B4-BE49-F238E27FC236}">
                  <a16:creationId xmlns:a16="http://schemas.microsoft.com/office/drawing/2014/main" id="{BAF2F270-F520-5256-1A13-88753B966785}"/>
                </a:ext>
              </a:extLst>
            </p:cNvPr>
            <p:cNvSpPr/>
            <p:nvPr/>
          </p:nvSpPr>
          <p:spPr>
            <a:xfrm>
              <a:off x="1538145" y="5485645"/>
              <a:ext cx="347766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09"/>
                  </a:lnTo>
                  <a:lnTo>
                    <a:pt x="5049" y="238863"/>
                  </a:lnTo>
                  <a:lnTo>
                    <a:pt x="19432" y="279762"/>
                  </a:lnTo>
                  <a:lnTo>
                    <a:pt x="42002" y="315841"/>
                  </a:lnTo>
                  <a:lnTo>
                    <a:pt x="71611" y="345932"/>
                  </a:lnTo>
                  <a:lnTo>
                    <a:pt x="107112" y="368870"/>
                  </a:lnTo>
                  <a:lnTo>
                    <a:pt x="147357" y="383488"/>
                  </a:lnTo>
                  <a:lnTo>
                    <a:pt x="191198" y="388620"/>
                  </a:lnTo>
                  <a:lnTo>
                    <a:pt x="235035" y="383488"/>
                  </a:lnTo>
                  <a:lnTo>
                    <a:pt x="275279" y="368870"/>
                  </a:lnTo>
                  <a:lnTo>
                    <a:pt x="310779" y="345932"/>
                  </a:lnTo>
                  <a:lnTo>
                    <a:pt x="340390" y="315841"/>
                  </a:lnTo>
                  <a:lnTo>
                    <a:pt x="362961" y="279762"/>
                  </a:lnTo>
                  <a:lnTo>
                    <a:pt x="377346" y="238863"/>
                  </a:lnTo>
                  <a:lnTo>
                    <a:pt x="382397" y="194309"/>
                  </a:lnTo>
                  <a:lnTo>
                    <a:pt x="377346" y="149756"/>
                  </a:lnTo>
                  <a:lnTo>
                    <a:pt x="362961" y="108857"/>
                  </a:lnTo>
                  <a:lnTo>
                    <a:pt x="340390" y="72778"/>
                  </a:lnTo>
                  <a:lnTo>
                    <a:pt x="310779" y="42687"/>
                  </a:lnTo>
                  <a:lnTo>
                    <a:pt x="275279" y="19749"/>
                  </a:lnTo>
                  <a:lnTo>
                    <a:pt x="235035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bg object 27">
              <a:extLst>
                <a:ext uri="{FF2B5EF4-FFF2-40B4-BE49-F238E27FC236}">
                  <a16:creationId xmlns:a16="http://schemas.microsoft.com/office/drawing/2014/main" id="{8680BA9C-5F31-C21D-A980-22CC149FCB08}"/>
                </a:ext>
              </a:extLst>
            </p:cNvPr>
            <p:cNvSpPr/>
            <p:nvPr/>
          </p:nvSpPr>
          <p:spPr>
            <a:xfrm>
              <a:off x="1413231" y="4884901"/>
              <a:ext cx="347766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10"/>
                  </a:lnTo>
                  <a:lnTo>
                    <a:pt x="5049" y="238863"/>
                  </a:lnTo>
                  <a:lnTo>
                    <a:pt x="19432" y="279762"/>
                  </a:lnTo>
                  <a:lnTo>
                    <a:pt x="42002" y="315841"/>
                  </a:lnTo>
                  <a:lnTo>
                    <a:pt x="71611" y="345932"/>
                  </a:lnTo>
                  <a:lnTo>
                    <a:pt x="107112" y="368870"/>
                  </a:lnTo>
                  <a:lnTo>
                    <a:pt x="147357" y="383488"/>
                  </a:lnTo>
                  <a:lnTo>
                    <a:pt x="191198" y="388620"/>
                  </a:lnTo>
                  <a:lnTo>
                    <a:pt x="235039" y="383488"/>
                  </a:lnTo>
                  <a:lnTo>
                    <a:pt x="275284" y="368870"/>
                  </a:lnTo>
                  <a:lnTo>
                    <a:pt x="310785" y="345932"/>
                  </a:lnTo>
                  <a:lnTo>
                    <a:pt x="340394" y="315841"/>
                  </a:lnTo>
                  <a:lnTo>
                    <a:pt x="362964" y="279762"/>
                  </a:lnTo>
                  <a:lnTo>
                    <a:pt x="377347" y="238863"/>
                  </a:lnTo>
                  <a:lnTo>
                    <a:pt x="382397" y="194310"/>
                  </a:lnTo>
                  <a:lnTo>
                    <a:pt x="377347" y="149756"/>
                  </a:lnTo>
                  <a:lnTo>
                    <a:pt x="362964" y="108857"/>
                  </a:lnTo>
                  <a:lnTo>
                    <a:pt x="340394" y="72778"/>
                  </a:lnTo>
                  <a:lnTo>
                    <a:pt x="310785" y="42687"/>
                  </a:lnTo>
                  <a:lnTo>
                    <a:pt x="275284" y="19749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bg object 28">
              <a:extLst>
                <a:ext uri="{FF2B5EF4-FFF2-40B4-BE49-F238E27FC236}">
                  <a16:creationId xmlns:a16="http://schemas.microsoft.com/office/drawing/2014/main" id="{764DA62F-52BC-833A-C4DD-A842EB4C2F92}"/>
                </a:ext>
              </a:extLst>
            </p:cNvPr>
            <p:cNvSpPr/>
            <p:nvPr/>
          </p:nvSpPr>
          <p:spPr>
            <a:xfrm>
              <a:off x="745586" y="5027755"/>
              <a:ext cx="416397" cy="422651"/>
            </a:xfrm>
            <a:custGeom>
              <a:avLst/>
              <a:gdLst/>
              <a:ahLst/>
              <a:cxnLst/>
              <a:rect l="l" t="t" r="r" b="b"/>
              <a:pathLst>
                <a:path w="458469" h="466089">
                  <a:moveTo>
                    <a:pt x="229044" y="0"/>
                  </a:moveTo>
                  <a:lnTo>
                    <a:pt x="182885" y="4728"/>
                  </a:lnTo>
                  <a:lnTo>
                    <a:pt x="139892" y="18290"/>
                  </a:lnTo>
                  <a:lnTo>
                    <a:pt x="100986" y="39750"/>
                  </a:lnTo>
                  <a:lnTo>
                    <a:pt x="67087" y="68172"/>
                  </a:lnTo>
                  <a:lnTo>
                    <a:pt x="39118" y="102620"/>
                  </a:lnTo>
                  <a:lnTo>
                    <a:pt x="18000" y="142158"/>
                  </a:lnTo>
                  <a:lnTo>
                    <a:pt x="4653" y="185852"/>
                  </a:lnTo>
                  <a:lnTo>
                    <a:pt x="0" y="232765"/>
                  </a:lnTo>
                  <a:lnTo>
                    <a:pt x="4653" y="279679"/>
                  </a:lnTo>
                  <a:lnTo>
                    <a:pt x="18000" y="323374"/>
                  </a:lnTo>
                  <a:lnTo>
                    <a:pt x="39118" y="362915"/>
                  </a:lnTo>
                  <a:lnTo>
                    <a:pt x="67087" y="397365"/>
                  </a:lnTo>
                  <a:lnTo>
                    <a:pt x="100986" y="425789"/>
                  </a:lnTo>
                  <a:lnTo>
                    <a:pt x="139892" y="447251"/>
                  </a:lnTo>
                  <a:lnTo>
                    <a:pt x="182885" y="460814"/>
                  </a:lnTo>
                  <a:lnTo>
                    <a:pt x="229044" y="465543"/>
                  </a:lnTo>
                  <a:lnTo>
                    <a:pt x="275207" y="460814"/>
                  </a:lnTo>
                  <a:lnTo>
                    <a:pt x="318203" y="447251"/>
                  </a:lnTo>
                  <a:lnTo>
                    <a:pt x="357112" y="425789"/>
                  </a:lnTo>
                  <a:lnTo>
                    <a:pt x="391012" y="397365"/>
                  </a:lnTo>
                  <a:lnTo>
                    <a:pt x="418982" y="362915"/>
                  </a:lnTo>
                  <a:lnTo>
                    <a:pt x="440101" y="323374"/>
                  </a:lnTo>
                  <a:lnTo>
                    <a:pt x="453448" y="279679"/>
                  </a:lnTo>
                  <a:lnTo>
                    <a:pt x="458101" y="232765"/>
                  </a:lnTo>
                  <a:lnTo>
                    <a:pt x="453448" y="185852"/>
                  </a:lnTo>
                  <a:lnTo>
                    <a:pt x="440101" y="142158"/>
                  </a:lnTo>
                  <a:lnTo>
                    <a:pt x="418982" y="102620"/>
                  </a:lnTo>
                  <a:lnTo>
                    <a:pt x="391012" y="68172"/>
                  </a:lnTo>
                  <a:lnTo>
                    <a:pt x="357112" y="39750"/>
                  </a:lnTo>
                  <a:lnTo>
                    <a:pt x="318203" y="18290"/>
                  </a:lnTo>
                  <a:lnTo>
                    <a:pt x="275207" y="4728"/>
                  </a:lnTo>
                  <a:lnTo>
                    <a:pt x="229044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bg object 29">
              <a:extLst>
                <a:ext uri="{FF2B5EF4-FFF2-40B4-BE49-F238E27FC236}">
                  <a16:creationId xmlns:a16="http://schemas.microsoft.com/office/drawing/2014/main" id="{3E3A813A-BC09-90A1-0126-A506AD1F20D3}"/>
                </a:ext>
              </a:extLst>
            </p:cNvPr>
            <p:cNvSpPr/>
            <p:nvPr/>
          </p:nvSpPr>
          <p:spPr>
            <a:xfrm>
              <a:off x="2123992" y="5971316"/>
              <a:ext cx="643051" cy="652403"/>
            </a:xfrm>
            <a:custGeom>
              <a:avLst/>
              <a:gdLst/>
              <a:ahLst/>
              <a:cxnLst/>
              <a:rect l="l" t="t" r="r" b="b"/>
              <a:pathLst>
                <a:path w="708025" h="719454">
                  <a:moveTo>
                    <a:pt x="353898" y="0"/>
                  </a:moveTo>
                  <a:lnTo>
                    <a:pt x="305876" y="3283"/>
                  </a:lnTo>
                  <a:lnTo>
                    <a:pt x="259817" y="12847"/>
                  </a:lnTo>
                  <a:lnTo>
                    <a:pt x="216144" y="28263"/>
                  </a:lnTo>
                  <a:lnTo>
                    <a:pt x="175278" y="49103"/>
                  </a:lnTo>
                  <a:lnTo>
                    <a:pt x="137641" y="74938"/>
                  </a:lnTo>
                  <a:lnTo>
                    <a:pt x="103654" y="105340"/>
                  </a:lnTo>
                  <a:lnTo>
                    <a:pt x="73739" y="139879"/>
                  </a:lnTo>
                  <a:lnTo>
                    <a:pt x="48317" y="178129"/>
                  </a:lnTo>
                  <a:lnTo>
                    <a:pt x="27811" y="219659"/>
                  </a:lnTo>
                  <a:lnTo>
                    <a:pt x="12641" y="264042"/>
                  </a:lnTo>
                  <a:lnTo>
                    <a:pt x="3230" y="310849"/>
                  </a:lnTo>
                  <a:lnTo>
                    <a:pt x="0" y="359651"/>
                  </a:lnTo>
                  <a:lnTo>
                    <a:pt x="3230" y="408453"/>
                  </a:lnTo>
                  <a:lnTo>
                    <a:pt x="12641" y="455260"/>
                  </a:lnTo>
                  <a:lnTo>
                    <a:pt x="27811" y="499643"/>
                  </a:lnTo>
                  <a:lnTo>
                    <a:pt x="48317" y="541173"/>
                  </a:lnTo>
                  <a:lnTo>
                    <a:pt x="73739" y="579422"/>
                  </a:lnTo>
                  <a:lnTo>
                    <a:pt x="103654" y="613962"/>
                  </a:lnTo>
                  <a:lnTo>
                    <a:pt x="137641" y="644364"/>
                  </a:lnTo>
                  <a:lnTo>
                    <a:pt x="175278" y="670199"/>
                  </a:lnTo>
                  <a:lnTo>
                    <a:pt x="216144" y="691039"/>
                  </a:lnTo>
                  <a:lnTo>
                    <a:pt x="259817" y="706455"/>
                  </a:lnTo>
                  <a:lnTo>
                    <a:pt x="305876" y="716019"/>
                  </a:lnTo>
                  <a:lnTo>
                    <a:pt x="353898" y="719302"/>
                  </a:lnTo>
                  <a:lnTo>
                    <a:pt x="401920" y="716019"/>
                  </a:lnTo>
                  <a:lnTo>
                    <a:pt x="447978" y="706455"/>
                  </a:lnTo>
                  <a:lnTo>
                    <a:pt x="491651" y="691039"/>
                  </a:lnTo>
                  <a:lnTo>
                    <a:pt x="532517" y="670199"/>
                  </a:lnTo>
                  <a:lnTo>
                    <a:pt x="570155" y="644364"/>
                  </a:lnTo>
                  <a:lnTo>
                    <a:pt x="604142" y="613962"/>
                  </a:lnTo>
                  <a:lnTo>
                    <a:pt x="634057" y="579422"/>
                  </a:lnTo>
                  <a:lnTo>
                    <a:pt x="659479" y="541173"/>
                  </a:lnTo>
                  <a:lnTo>
                    <a:pt x="679985" y="499643"/>
                  </a:lnTo>
                  <a:lnTo>
                    <a:pt x="695154" y="455260"/>
                  </a:lnTo>
                  <a:lnTo>
                    <a:pt x="704565" y="408453"/>
                  </a:lnTo>
                  <a:lnTo>
                    <a:pt x="707796" y="359651"/>
                  </a:lnTo>
                  <a:lnTo>
                    <a:pt x="704565" y="310849"/>
                  </a:lnTo>
                  <a:lnTo>
                    <a:pt x="695154" y="264042"/>
                  </a:lnTo>
                  <a:lnTo>
                    <a:pt x="679985" y="219659"/>
                  </a:lnTo>
                  <a:lnTo>
                    <a:pt x="659479" y="178129"/>
                  </a:lnTo>
                  <a:lnTo>
                    <a:pt x="634057" y="139879"/>
                  </a:lnTo>
                  <a:lnTo>
                    <a:pt x="604142" y="105340"/>
                  </a:lnTo>
                  <a:lnTo>
                    <a:pt x="570155" y="74938"/>
                  </a:lnTo>
                  <a:lnTo>
                    <a:pt x="532517" y="49103"/>
                  </a:lnTo>
                  <a:lnTo>
                    <a:pt x="491651" y="28263"/>
                  </a:lnTo>
                  <a:lnTo>
                    <a:pt x="447978" y="12847"/>
                  </a:lnTo>
                  <a:lnTo>
                    <a:pt x="401920" y="3283"/>
                  </a:lnTo>
                  <a:lnTo>
                    <a:pt x="353898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bg object 30">
              <a:extLst>
                <a:ext uri="{FF2B5EF4-FFF2-40B4-BE49-F238E27FC236}">
                  <a16:creationId xmlns:a16="http://schemas.microsoft.com/office/drawing/2014/main" id="{D80260F0-006F-80ED-A187-F278F9CDEA7B}"/>
                </a:ext>
              </a:extLst>
            </p:cNvPr>
            <p:cNvSpPr/>
            <p:nvPr/>
          </p:nvSpPr>
          <p:spPr>
            <a:xfrm>
              <a:off x="528270" y="4184585"/>
              <a:ext cx="536933" cy="545300"/>
            </a:xfrm>
            <a:custGeom>
              <a:avLst/>
              <a:gdLst/>
              <a:ahLst/>
              <a:cxnLst/>
              <a:rect l="l" t="t" r="r" b="b"/>
              <a:pathLst>
                <a:path w="591185" h="601345">
                  <a:moveTo>
                    <a:pt x="295554" y="0"/>
                  </a:moveTo>
                  <a:lnTo>
                    <a:pt x="247613" y="3930"/>
                  </a:lnTo>
                  <a:lnTo>
                    <a:pt x="202135" y="15311"/>
                  </a:lnTo>
                  <a:lnTo>
                    <a:pt x="159728" y="33523"/>
                  </a:lnTo>
                  <a:lnTo>
                    <a:pt x="121002" y="57949"/>
                  </a:lnTo>
                  <a:lnTo>
                    <a:pt x="86564" y="87969"/>
                  </a:lnTo>
                  <a:lnTo>
                    <a:pt x="57024" y="122966"/>
                  </a:lnTo>
                  <a:lnTo>
                    <a:pt x="32988" y="162321"/>
                  </a:lnTo>
                  <a:lnTo>
                    <a:pt x="15067" y="205417"/>
                  </a:lnTo>
                  <a:lnTo>
                    <a:pt x="3868" y="251634"/>
                  </a:lnTo>
                  <a:lnTo>
                    <a:pt x="0" y="300355"/>
                  </a:lnTo>
                  <a:lnTo>
                    <a:pt x="3868" y="349075"/>
                  </a:lnTo>
                  <a:lnTo>
                    <a:pt x="15067" y="395294"/>
                  </a:lnTo>
                  <a:lnTo>
                    <a:pt x="32988" y="438390"/>
                  </a:lnTo>
                  <a:lnTo>
                    <a:pt x="57024" y="477747"/>
                  </a:lnTo>
                  <a:lnTo>
                    <a:pt x="86564" y="512746"/>
                  </a:lnTo>
                  <a:lnTo>
                    <a:pt x="121002" y="542768"/>
                  </a:lnTo>
                  <a:lnTo>
                    <a:pt x="159728" y="567195"/>
                  </a:lnTo>
                  <a:lnTo>
                    <a:pt x="202135" y="585409"/>
                  </a:lnTo>
                  <a:lnTo>
                    <a:pt x="247613" y="596791"/>
                  </a:lnTo>
                  <a:lnTo>
                    <a:pt x="295554" y="600722"/>
                  </a:lnTo>
                  <a:lnTo>
                    <a:pt x="343495" y="596791"/>
                  </a:lnTo>
                  <a:lnTo>
                    <a:pt x="388973" y="585409"/>
                  </a:lnTo>
                  <a:lnTo>
                    <a:pt x="431379" y="567195"/>
                  </a:lnTo>
                  <a:lnTo>
                    <a:pt x="470106" y="542768"/>
                  </a:lnTo>
                  <a:lnTo>
                    <a:pt x="504544" y="512746"/>
                  </a:lnTo>
                  <a:lnTo>
                    <a:pt x="534084" y="477747"/>
                  </a:lnTo>
                  <a:lnTo>
                    <a:pt x="558120" y="438390"/>
                  </a:lnTo>
                  <a:lnTo>
                    <a:pt x="576041" y="395294"/>
                  </a:lnTo>
                  <a:lnTo>
                    <a:pt x="587240" y="349075"/>
                  </a:lnTo>
                  <a:lnTo>
                    <a:pt x="591108" y="300355"/>
                  </a:lnTo>
                  <a:lnTo>
                    <a:pt x="587240" y="251634"/>
                  </a:lnTo>
                  <a:lnTo>
                    <a:pt x="576041" y="205417"/>
                  </a:lnTo>
                  <a:lnTo>
                    <a:pt x="558120" y="162321"/>
                  </a:lnTo>
                  <a:lnTo>
                    <a:pt x="534084" y="122966"/>
                  </a:lnTo>
                  <a:lnTo>
                    <a:pt x="504544" y="87969"/>
                  </a:lnTo>
                  <a:lnTo>
                    <a:pt x="470106" y="57949"/>
                  </a:lnTo>
                  <a:lnTo>
                    <a:pt x="431379" y="33523"/>
                  </a:lnTo>
                  <a:lnTo>
                    <a:pt x="388973" y="15311"/>
                  </a:lnTo>
                  <a:lnTo>
                    <a:pt x="343495" y="3930"/>
                  </a:lnTo>
                  <a:lnTo>
                    <a:pt x="295554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bg object 31">
              <a:extLst>
                <a:ext uri="{FF2B5EF4-FFF2-40B4-BE49-F238E27FC236}">
                  <a16:creationId xmlns:a16="http://schemas.microsoft.com/office/drawing/2014/main" id="{E23A1099-90BC-41AF-13CD-F62E1BE0DB67}"/>
                </a:ext>
              </a:extLst>
            </p:cNvPr>
            <p:cNvSpPr/>
            <p:nvPr/>
          </p:nvSpPr>
          <p:spPr>
            <a:xfrm>
              <a:off x="0" y="4190048"/>
              <a:ext cx="326428" cy="1775824"/>
            </a:xfrm>
            <a:custGeom>
              <a:avLst/>
              <a:gdLst/>
              <a:ahLst/>
              <a:cxnLst/>
              <a:rect l="l" t="t" r="r" b="b"/>
              <a:pathLst>
                <a:path w="359410" h="1958340">
                  <a:moveTo>
                    <a:pt x="0" y="0"/>
                  </a:moveTo>
                  <a:lnTo>
                    <a:pt x="0" y="1957935"/>
                  </a:lnTo>
                  <a:lnTo>
                    <a:pt x="27343" y="1918542"/>
                  </a:lnTo>
                  <a:lnTo>
                    <a:pt x="53873" y="1878921"/>
                  </a:lnTo>
                  <a:lnTo>
                    <a:pt x="79503" y="1839152"/>
                  </a:lnTo>
                  <a:lnTo>
                    <a:pt x="104202" y="1799230"/>
                  </a:lnTo>
                  <a:lnTo>
                    <a:pt x="127941" y="1759153"/>
                  </a:lnTo>
                  <a:lnTo>
                    <a:pt x="150691" y="1718918"/>
                  </a:lnTo>
                  <a:lnTo>
                    <a:pt x="172420" y="1678522"/>
                  </a:lnTo>
                  <a:lnTo>
                    <a:pt x="193101" y="1637961"/>
                  </a:lnTo>
                  <a:lnTo>
                    <a:pt x="212701" y="1597233"/>
                  </a:lnTo>
                  <a:lnTo>
                    <a:pt x="231193" y="1556334"/>
                  </a:lnTo>
                  <a:lnTo>
                    <a:pt x="248546" y="1515262"/>
                  </a:lnTo>
                  <a:lnTo>
                    <a:pt x="264730" y="1474013"/>
                  </a:lnTo>
                  <a:lnTo>
                    <a:pt x="279716" y="1432583"/>
                  </a:lnTo>
                  <a:lnTo>
                    <a:pt x="293473" y="1390971"/>
                  </a:lnTo>
                  <a:lnTo>
                    <a:pt x="305972" y="1349173"/>
                  </a:lnTo>
                  <a:lnTo>
                    <a:pt x="317182" y="1307186"/>
                  </a:lnTo>
                  <a:lnTo>
                    <a:pt x="327075" y="1265006"/>
                  </a:lnTo>
                  <a:lnTo>
                    <a:pt x="335620" y="1222631"/>
                  </a:lnTo>
                  <a:lnTo>
                    <a:pt x="342788" y="1180057"/>
                  </a:lnTo>
                  <a:lnTo>
                    <a:pt x="348549" y="1137282"/>
                  </a:lnTo>
                  <a:lnTo>
                    <a:pt x="355702" y="1059942"/>
                  </a:lnTo>
                  <a:lnTo>
                    <a:pt x="358873" y="984771"/>
                  </a:lnTo>
                  <a:lnTo>
                    <a:pt x="358318" y="911798"/>
                  </a:lnTo>
                  <a:lnTo>
                    <a:pt x="354295" y="841048"/>
                  </a:lnTo>
                  <a:lnTo>
                    <a:pt x="347060" y="772550"/>
                  </a:lnTo>
                  <a:lnTo>
                    <a:pt x="336870" y="706330"/>
                  </a:lnTo>
                  <a:lnTo>
                    <a:pt x="323983" y="642415"/>
                  </a:lnTo>
                  <a:lnTo>
                    <a:pt x="308655" y="580833"/>
                  </a:lnTo>
                  <a:lnTo>
                    <a:pt x="291143" y="521610"/>
                  </a:lnTo>
                  <a:lnTo>
                    <a:pt x="271705" y="464775"/>
                  </a:lnTo>
                  <a:lnTo>
                    <a:pt x="250596" y="410353"/>
                  </a:lnTo>
                  <a:lnTo>
                    <a:pt x="228075" y="358372"/>
                  </a:lnTo>
                  <a:lnTo>
                    <a:pt x="204398" y="308860"/>
                  </a:lnTo>
                  <a:lnTo>
                    <a:pt x="179822" y="261843"/>
                  </a:lnTo>
                  <a:lnTo>
                    <a:pt x="154604" y="217348"/>
                  </a:lnTo>
                  <a:lnTo>
                    <a:pt x="129001" y="175403"/>
                  </a:lnTo>
                  <a:lnTo>
                    <a:pt x="103270" y="136034"/>
                  </a:lnTo>
                  <a:lnTo>
                    <a:pt x="77668" y="99270"/>
                  </a:lnTo>
                  <a:lnTo>
                    <a:pt x="52451" y="65136"/>
                  </a:lnTo>
                  <a:lnTo>
                    <a:pt x="27878" y="336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0901D-0772-6483-D106-1C6C5F3B0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696" y="6114954"/>
            <a:ext cx="887821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0E5D39-85A3-5569-2D74-ED9FD02E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653" y="365125"/>
            <a:ext cx="8547587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2FB7BBB5-8E7B-2C74-9A01-95D1F0F194B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512" y="5755005"/>
            <a:ext cx="887325" cy="866809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EC3E5FD-9CD6-C249-C704-5CED90A6A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840" y="1825625"/>
            <a:ext cx="8536539" cy="377253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Quicksand" pitchFamily="2" charset="0"/>
              </a:defRPr>
            </a:lvl1pPr>
            <a:lvl2pPr marL="684000" indent="-182563">
              <a:buClr>
                <a:schemeClr val="tx2"/>
              </a:buClr>
              <a:buFont typeface="System Font Regular"/>
              <a:buChar char="-"/>
              <a:defRPr>
                <a:solidFill>
                  <a:schemeClr val="bg1"/>
                </a:solidFill>
                <a:latin typeface="Quicksand" pitchFamily="2" charset="0"/>
              </a:defRPr>
            </a:lvl2pPr>
            <a:lvl3pPr marL="1368000" indent="-182563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Quicksand" pitchFamily="2" charset="0"/>
              </a:defRPr>
            </a:lvl3pPr>
            <a:lvl4pPr marL="2052000" indent="-182563">
              <a:buClr>
                <a:schemeClr val="tx2"/>
              </a:buClr>
              <a:buFont typeface="System Font Regular"/>
              <a:buChar char="-"/>
              <a:defRPr>
                <a:solidFill>
                  <a:schemeClr val="bg1"/>
                </a:solidFill>
                <a:latin typeface="Quicksand" pitchFamily="2" charset="0"/>
              </a:defRPr>
            </a:lvl4pPr>
            <a:lvl5pPr marL="2736000" indent="-182563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Quicksand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23" name="Picture 22" descr="Logo, company name&#10;&#10;Description automatically generated">
            <a:extLst>
              <a:ext uri="{FF2B5EF4-FFF2-40B4-BE49-F238E27FC236}">
                <a16:creationId xmlns:a16="http://schemas.microsoft.com/office/drawing/2014/main" id="{7DBD53E5-CA0E-4D1B-A7DD-644F8E5CF20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53" y="5657677"/>
            <a:ext cx="1073272" cy="98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809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2D00DCAC-C40F-C3B9-F022-BCEE66A66A0B}"/>
              </a:ext>
            </a:extLst>
          </p:cNvPr>
          <p:cNvSpPr/>
          <p:nvPr userDrawn="1"/>
        </p:nvSpPr>
        <p:spPr>
          <a:xfrm>
            <a:off x="0" y="0"/>
            <a:ext cx="12192000" cy="6855696"/>
          </a:xfrm>
          <a:custGeom>
            <a:avLst/>
            <a:gdLst/>
            <a:ahLst/>
            <a:cxnLst/>
            <a:rect l="l" t="t" r="r" b="b"/>
            <a:pathLst>
              <a:path w="13428344" h="7560309">
                <a:moveTo>
                  <a:pt x="13428002" y="0"/>
                </a:moveTo>
                <a:lnTo>
                  <a:pt x="0" y="0"/>
                </a:lnTo>
                <a:lnTo>
                  <a:pt x="0" y="7559992"/>
                </a:lnTo>
                <a:lnTo>
                  <a:pt x="13428002" y="7559992"/>
                </a:lnTo>
                <a:lnTo>
                  <a:pt x="13428002" y="0"/>
                </a:lnTo>
                <a:close/>
              </a:path>
            </a:pathLst>
          </a:custGeom>
          <a:solidFill>
            <a:srgbClr val="00A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B044399D-0912-D593-C0A7-709DB4E472C3}"/>
              </a:ext>
            </a:extLst>
          </p:cNvPr>
          <p:cNvSpPr/>
          <p:nvPr userDrawn="1"/>
        </p:nvSpPr>
        <p:spPr>
          <a:xfrm>
            <a:off x="7795390" y="0"/>
            <a:ext cx="4391193" cy="4363554"/>
          </a:xfrm>
          <a:custGeom>
            <a:avLst/>
            <a:gdLst/>
            <a:ahLst/>
            <a:cxnLst/>
            <a:rect l="l" t="t" r="r" b="b"/>
            <a:pathLst>
              <a:path w="4842509" h="4812030">
                <a:moveTo>
                  <a:pt x="747268" y="1291882"/>
                </a:moveTo>
                <a:lnTo>
                  <a:pt x="744347" y="1244257"/>
                </a:lnTo>
                <a:lnTo>
                  <a:pt x="735850" y="1198397"/>
                </a:lnTo>
                <a:lnTo>
                  <a:pt x="722109" y="1154645"/>
                </a:lnTo>
                <a:lnTo>
                  <a:pt x="703478" y="1113383"/>
                </a:lnTo>
                <a:lnTo>
                  <a:pt x="680313" y="1074953"/>
                </a:lnTo>
                <a:lnTo>
                  <a:pt x="652957" y="1039710"/>
                </a:lnTo>
                <a:lnTo>
                  <a:pt x="621766" y="1008011"/>
                </a:lnTo>
                <a:lnTo>
                  <a:pt x="587095" y="980211"/>
                </a:lnTo>
                <a:lnTo>
                  <a:pt x="549275" y="956665"/>
                </a:lnTo>
                <a:lnTo>
                  <a:pt x="508673" y="937742"/>
                </a:lnTo>
                <a:lnTo>
                  <a:pt x="465620" y="923772"/>
                </a:lnTo>
                <a:lnTo>
                  <a:pt x="420497" y="915136"/>
                </a:lnTo>
                <a:lnTo>
                  <a:pt x="373634" y="912177"/>
                </a:lnTo>
                <a:lnTo>
                  <a:pt x="326758" y="915136"/>
                </a:lnTo>
                <a:lnTo>
                  <a:pt x="281635" y="923772"/>
                </a:lnTo>
                <a:lnTo>
                  <a:pt x="238582" y="937742"/>
                </a:lnTo>
                <a:lnTo>
                  <a:pt x="197980" y="956665"/>
                </a:lnTo>
                <a:lnTo>
                  <a:pt x="160159" y="980211"/>
                </a:lnTo>
                <a:lnTo>
                  <a:pt x="125488" y="1008011"/>
                </a:lnTo>
                <a:lnTo>
                  <a:pt x="94297" y="1039710"/>
                </a:lnTo>
                <a:lnTo>
                  <a:pt x="66941" y="1074953"/>
                </a:lnTo>
                <a:lnTo>
                  <a:pt x="43776" y="1113383"/>
                </a:lnTo>
                <a:lnTo>
                  <a:pt x="25146" y="1154645"/>
                </a:lnTo>
                <a:lnTo>
                  <a:pt x="11404" y="1198397"/>
                </a:lnTo>
                <a:lnTo>
                  <a:pt x="2908" y="1244257"/>
                </a:lnTo>
                <a:lnTo>
                  <a:pt x="0" y="1291882"/>
                </a:lnTo>
                <a:lnTo>
                  <a:pt x="2908" y="1339519"/>
                </a:lnTo>
                <a:lnTo>
                  <a:pt x="11404" y="1385379"/>
                </a:lnTo>
                <a:lnTo>
                  <a:pt x="25146" y="1429131"/>
                </a:lnTo>
                <a:lnTo>
                  <a:pt x="43776" y="1470393"/>
                </a:lnTo>
                <a:lnTo>
                  <a:pt x="66941" y="1508823"/>
                </a:lnTo>
                <a:lnTo>
                  <a:pt x="94297" y="1544066"/>
                </a:lnTo>
                <a:lnTo>
                  <a:pt x="125488" y="1575765"/>
                </a:lnTo>
                <a:lnTo>
                  <a:pt x="160159" y="1603565"/>
                </a:lnTo>
                <a:lnTo>
                  <a:pt x="197980" y="1627111"/>
                </a:lnTo>
                <a:lnTo>
                  <a:pt x="238582" y="1646047"/>
                </a:lnTo>
                <a:lnTo>
                  <a:pt x="281635" y="1660004"/>
                </a:lnTo>
                <a:lnTo>
                  <a:pt x="326758" y="1668640"/>
                </a:lnTo>
                <a:lnTo>
                  <a:pt x="373634" y="1671599"/>
                </a:lnTo>
                <a:lnTo>
                  <a:pt x="420497" y="1668640"/>
                </a:lnTo>
                <a:lnTo>
                  <a:pt x="465620" y="1660004"/>
                </a:lnTo>
                <a:lnTo>
                  <a:pt x="508673" y="1646047"/>
                </a:lnTo>
                <a:lnTo>
                  <a:pt x="549275" y="1627111"/>
                </a:lnTo>
                <a:lnTo>
                  <a:pt x="587095" y="1603565"/>
                </a:lnTo>
                <a:lnTo>
                  <a:pt x="621766" y="1575765"/>
                </a:lnTo>
                <a:lnTo>
                  <a:pt x="652957" y="1544066"/>
                </a:lnTo>
                <a:lnTo>
                  <a:pt x="680313" y="1508823"/>
                </a:lnTo>
                <a:lnTo>
                  <a:pt x="703478" y="1470393"/>
                </a:lnTo>
                <a:lnTo>
                  <a:pt x="722109" y="1429131"/>
                </a:lnTo>
                <a:lnTo>
                  <a:pt x="735850" y="1385379"/>
                </a:lnTo>
                <a:lnTo>
                  <a:pt x="744347" y="1339519"/>
                </a:lnTo>
                <a:lnTo>
                  <a:pt x="747268" y="1291882"/>
                </a:lnTo>
                <a:close/>
              </a:path>
              <a:path w="4842509" h="4812030">
                <a:moveTo>
                  <a:pt x="1038237" y="2275001"/>
                </a:moveTo>
                <a:lnTo>
                  <a:pt x="1033195" y="2230450"/>
                </a:lnTo>
                <a:lnTo>
                  <a:pt x="1018806" y="2189556"/>
                </a:lnTo>
                <a:lnTo>
                  <a:pt x="996238" y="2153475"/>
                </a:lnTo>
                <a:lnTo>
                  <a:pt x="966635" y="2123389"/>
                </a:lnTo>
                <a:lnTo>
                  <a:pt x="931125" y="2100453"/>
                </a:lnTo>
                <a:lnTo>
                  <a:pt x="890879" y="2085835"/>
                </a:lnTo>
                <a:lnTo>
                  <a:pt x="847039" y="2080691"/>
                </a:lnTo>
                <a:lnTo>
                  <a:pt x="803198" y="2085835"/>
                </a:lnTo>
                <a:lnTo>
                  <a:pt x="762952" y="2100453"/>
                </a:lnTo>
                <a:lnTo>
                  <a:pt x="727456" y="2123389"/>
                </a:lnTo>
                <a:lnTo>
                  <a:pt x="697852" y="2153475"/>
                </a:lnTo>
                <a:lnTo>
                  <a:pt x="675284" y="2189556"/>
                </a:lnTo>
                <a:lnTo>
                  <a:pt x="660895" y="2230450"/>
                </a:lnTo>
                <a:lnTo>
                  <a:pt x="655840" y="2275001"/>
                </a:lnTo>
                <a:lnTo>
                  <a:pt x="660895" y="2319566"/>
                </a:lnTo>
                <a:lnTo>
                  <a:pt x="675284" y="2360460"/>
                </a:lnTo>
                <a:lnTo>
                  <a:pt x="697852" y="2396540"/>
                </a:lnTo>
                <a:lnTo>
                  <a:pt x="727456" y="2426627"/>
                </a:lnTo>
                <a:lnTo>
                  <a:pt x="762952" y="2449563"/>
                </a:lnTo>
                <a:lnTo>
                  <a:pt x="803198" y="2464181"/>
                </a:lnTo>
                <a:lnTo>
                  <a:pt x="847039" y="2469311"/>
                </a:lnTo>
                <a:lnTo>
                  <a:pt x="890879" y="2464181"/>
                </a:lnTo>
                <a:lnTo>
                  <a:pt x="931125" y="2449563"/>
                </a:lnTo>
                <a:lnTo>
                  <a:pt x="966635" y="2426627"/>
                </a:lnTo>
                <a:lnTo>
                  <a:pt x="996238" y="2396540"/>
                </a:lnTo>
                <a:lnTo>
                  <a:pt x="1018806" y="2360460"/>
                </a:lnTo>
                <a:lnTo>
                  <a:pt x="1033195" y="2319566"/>
                </a:lnTo>
                <a:lnTo>
                  <a:pt x="1038237" y="2275001"/>
                </a:lnTo>
                <a:close/>
              </a:path>
              <a:path w="4842509" h="4812030">
                <a:moveTo>
                  <a:pt x="1353693" y="205016"/>
                </a:moveTo>
                <a:lnTo>
                  <a:pt x="1349044" y="158140"/>
                </a:lnTo>
                <a:lnTo>
                  <a:pt x="1335709" y="114490"/>
                </a:lnTo>
                <a:lnTo>
                  <a:pt x="1314615" y="74993"/>
                </a:lnTo>
                <a:lnTo>
                  <a:pt x="1286675" y="40576"/>
                </a:lnTo>
                <a:lnTo>
                  <a:pt x="1252804" y="12179"/>
                </a:lnTo>
                <a:lnTo>
                  <a:pt x="1230744" y="12"/>
                </a:lnTo>
                <a:lnTo>
                  <a:pt x="1018984" y="12"/>
                </a:lnTo>
                <a:lnTo>
                  <a:pt x="963053" y="40576"/>
                </a:lnTo>
                <a:lnTo>
                  <a:pt x="935113" y="74993"/>
                </a:lnTo>
                <a:lnTo>
                  <a:pt x="914019" y="114490"/>
                </a:lnTo>
                <a:lnTo>
                  <a:pt x="900684" y="158140"/>
                </a:lnTo>
                <a:lnTo>
                  <a:pt x="896035" y="205016"/>
                </a:lnTo>
                <a:lnTo>
                  <a:pt x="900684" y="251879"/>
                </a:lnTo>
                <a:lnTo>
                  <a:pt x="914019" y="295529"/>
                </a:lnTo>
                <a:lnTo>
                  <a:pt x="935113" y="335038"/>
                </a:lnTo>
                <a:lnTo>
                  <a:pt x="963053" y="369443"/>
                </a:lnTo>
                <a:lnTo>
                  <a:pt x="996924" y="397840"/>
                </a:lnTo>
                <a:lnTo>
                  <a:pt x="1035799" y="419290"/>
                </a:lnTo>
                <a:lnTo>
                  <a:pt x="1078750" y="432841"/>
                </a:lnTo>
                <a:lnTo>
                  <a:pt x="1124864" y="437565"/>
                </a:lnTo>
                <a:lnTo>
                  <a:pt x="1170978" y="432841"/>
                </a:lnTo>
                <a:lnTo>
                  <a:pt x="1213929" y="419290"/>
                </a:lnTo>
                <a:lnTo>
                  <a:pt x="1252804" y="397840"/>
                </a:lnTo>
                <a:lnTo>
                  <a:pt x="1286675" y="369443"/>
                </a:lnTo>
                <a:lnTo>
                  <a:pt x="1314615" y="335038"/>
                </a:lnTo>
                <a:lnTo>
                  <a:pt x="1335709" y="295529"/>
                </a:lnTo>
                <a:lnTo>
                  <a:pt x="1349044" y="251879"/>
                </a:lnTo>
                <a:lnTo>
                  <a:pt x="1353693" y="205016"/>
                </a:lnTo>
                <a:close/>
              </a:path>
              <a:path w="4842509" h="4812030">
                <a:moveTo>
                  <a:pt x="2336165" y="3331895"/>
                </a:moveTo>
                <a:lnTo>
                  <a:pt x="2331415" y="3284131"/>
                </a:lnTo>
                <a:lnTo>
                  <a:pt x="2317826" y="3239643"/>
                </a:lnTo>
                <a:lnTo>
                  <a:pt x="2296325" y="3199384"/>
                </a:lnTo>
                <a:lnTo>
                  <a:pt x="2267851" y="3164319"/>
                </a:lnTo>
                <a:lnTo>
                  <a:pt x="2233333" y="3135376"/>
                </a:lnTo>
                <a:lnTo>
                  <a:pt x="2193721" y="3113519"/>
                </a:lnTo>
                <a:lnTo>
                  <a:pt x="2149945" y="3099714"/>
                </a:lnTo>
                <a:lnTo>
                  <a:pt x="2102954" y="3094901"/>
                </a:lnTo>
                <a:lnTo>
                  <a:pt x="2055952" y="3099714"/>
                </a:lnTo>
                <a:lnTo>
                  <a:pt x="2012175" y="3113519"/>
                </a:lnTo>
                <a:lnTo>
                  <a:pt x="1972564" y="3135376"/>
                </a:lnTo>
                <a:lnTo>
                  <a:pt x="1938058" y="3164319"/>
                </a:lnTo>
                <a:lnTo>
                  <a:pt x="1909572" y="3199384"/>
                </a:lnTo>
                <a:lnTo>
                  <a:pt x="1888070" y="3239643"/>
                </a:lnTo>
                <a:lnTo>
                  <a:pt x="1874494" y="3284131"/>
                </a:lnTo>
                <a:lnTo>
                  <a:pt x="1869757" y="3331895"/>
                </a:lnTo>
                <a:lnTo>
                  <a:pt x="1874494" y="3379660"/>
                </a:lnTo>
                <a:lnTo>
                  <a:pt x="1888070" y="3424148"/>
                </a:lnTo>
                <a:lnTo>
                  <a:pt x="1909572" y="3464407"/>
                </a:lnTo>
                <a:lnTo>
                  <a:pt x="1938058" y="3499485"/>
                </a:lnTo>
                <a:lnTo>
                  <a:pt x="1972564" y="3528428"/>
                </a:lnTo>
                <a:lnTo>
                  <a:pt x="2012175" y="3550272"/>
                </a:lnTo>
                <a:lnTo>
                  <a:pt x="2055952" y="3564090"/>
                </a:lnTo>
                <a:lnTo>
                  <a:pt x="2102954" y="3568903"/>
                </a:lnTo>
                <a:lnTo>
                  <a:pt x="2149945" y="3564090"/>
                </a:lnTo>
                <a:lnTo>
                  <a:pt x="2193721" y="3550272"/>
                </a:lnTo>
                <a:lnTo>
                  <a:pt x="2233333" y="3528428"/>
                </a:lnTo>
                <a:lnTo>
                  <a:pt x="2267851" y="3499485"/>
                </a:lnTo>
                <a:lnTo>
                  <a:pt x="2296325" y="3464407"/>
                </a:lnTo>
                <a:lnTo>
                  <a:pt x="2317826" y="3424148"/>
                </a:lnTo>
                <a:lnTo>
                  <a:pt x="2331415" y="3379660"/>
                </a:lnTo>
                <a:lnTo>
                  <a:pt x="2336165" y="3331895"/>
                </a:lnTo>
                <a:close/>
              </a:path>
              <a:path w="4842509" h="4812030">
                <a:moveTo>
                  <a:pt x="2815031" y="1458963"/>
                </a:moveTo>
                <a:lnTo>
                  <a:pt x="2805074" y="1409661"/>
                </a:lnTo>
                <a:lnTo>
                  <a:pt x="2777921" y="1369390"/>
                </a:lnTo>
                <a:lnTo>
                  <a:pt x="2737650" y="1342237"/>
                </a:lnTo>
                <a:lnTo>
                  <a:pt x="2688348" y="1332280"/>
                </a:lnTo>
                <a:lnTo>
                  <a:pt x="1587842" y="1332280"/>
                </a:lnTo>
                <a:lnTo>
                  <a:pt x="1594739" y="1302042"/>
                </a:lnTo>
                <a:lnTo>
                  <a:pt x="1611210" y="1240929"/>
                </a:lnTo>
                <a:lnTo>
                  <a:pt x="1635810" y="1170025"/>
                </a:lnTo>
                <a:lnTo>
                  <a:pt x="1653717" y="1129347"/>
                </a:lnTo>
                <a:lnTo>
                  <a:pt x="1674545" y="1088034"/>
                </a:lnTo>
                <a:lnTo>
                  <a:pt x="1698117" y="1046111"/>
                </a:lnTo>
                <a:lnTo>
                  <a:pt x="1724279" y="1003617"/>
                </a:lnTo>
                <a:lnTo>
                  <a:pt x="1724837" y="1003617"/>
                </a:lnTo>
                <a:lnTo>
                  <a:pt x="1725358" y="1003782"/>
                </a:lnTo>
                <a:lnTo>
                  <a:pt x="2587726" y="1003782"/>
                </a:lnTo>
                <a:lnTo>
                  <a:pt x="2588539" y="1003617"/>
                </a:lnTo>
                <a:lnTo>
                  <a:pt x="2637028" y="993825"/>
                </a:lnTo>
                <a:lnTo>
                  <a:pt x="2677299" y="966673"/>
                </a:lnTo>
                <a:lnTo>
                  <a:pt x="2704452" y="926414"/>
                </a:lnTo>
                <a:lnTo>
                  <a:pt x="2714409" y="877100"/>
                </a:lnTo>
                <a:lnTo>
                  <a:pt x="2704452" y="827798"/>
                </a:lnTo>
                <a:lnTo>
                  <a:pt x="2677299" y="787527"/>
                </a:lnTo>
                <a:lnTo>
                  <a:pt x="2637028" y="760374"/>
                </a:lnTo>
                <a:lnTo>
                  <a:pt x="2587726" y="750417"/>
                </a:lnTo>
                <a:lnTo>
                  <a:pt x="1918449" y="750417"/>
                </a:lnTo>
                <a:lnTo>
                  <a:pt x="1948662" y="716330"/>
                </a:lnTo>
                <a:lnTo>
                  <a:pt x="1979866" y="681990"/>
                </a:lnTo>
                <a:lnTo>
                  <a:pt x="2012010" y="647395"/>
                </a:lnTo>
                <a:lnTo>
                  <a:pt x="2045055" y="612559"/>
                </a:lnTo>
                <a:lnTo>
                  <a:pt x="2078926" y="577494"/>
                </a:lnTo>
                <a:lnTo>
                  <a:pt x="2113610" y="542213"/>
                </a:lnTo>
                <a:lnTo>
                  <a:pt x="2149030" y="506704"/>
                </a:lnTo>
                <a:lnTo>
                  <a:pt x="2185162" y="470992"/>
                </a:lnTo>
                <a:lnTo>
                  <a:pt x="2221954" y="435076"/>
                </a:lnTo>
                <a:lnTo>
                  <a:pt x="2297303" y="362648"/>
                </a:lnTo>
                <a:lnTo>
                  <a:pt x="2414079" y="252666"/>
                </a:lnTo>
                <a:lnTo>
                  <a:pt x="2687383" y="12"/>
                </a:lnTo>
                <a:lnTo>
                  <a:pt x="2146401" y="12"/>
                </a:lnTo>
                <a:lnTo>
                  <a:pt x="2069376" y="72491"/>
                </a:lnTo>
                <a:lnTo>
                  <a:pt x="1987892" y="150406"/>
                </a:lnTo>
                <a:lnTo>
                  <a:pt x="1947964" y="189191"/>
                </a:lnTo>
                <a:lnTo>
                  <a:pt x="1908632" y="227888"/>
                </a:lnTo>
                <a:lnTo>
                  <a:pt x="1869922" y="266471"/>
                </a:lnTo>
                <a:lnTo>
                  <a:pt x="1831911" y="304952"/>
                </a:lnTo>
                <a:lnTo>
                  <a:pt x="1794637" y="343331"/>
                </a:lnTo>
                <a:lnTo>
                  <a:pt x="1758124" y="381622"/>
                </a:lnTo>
                <a:lnTo>
                  <a:pt x="1722450" y="419811"/>
                </a:lnTo>
                <a:lnTo>
                  <a:pt x="1687626" y="457911"/>
                </a:lnTo>
                <a:lnTo>
                  <a:pt x="1653730" y="495922"/>
                </a:lnTo>
                <a:lnTo>
                  <a:pt x="1620786" y="533844"/>
                </a:lnTo>
                <a:lnTo>
                  <a:pt x="1588846" y="571690"/>
                </a:lnTo>
                <a:lnTo>
                  <a:pt x="1557959" y="609447"/>
                </a:lnTo>
                <a:lnTo>
                  <a:pt x="1528152" y="647115"/>
                </a:lnTo>
                <a:lnTo>
                  <a:pt x="1499501" y="684720"/>
                </a:lnTo>
                <a:lnTo>
                  <a:pt x="1472018" y="722249"/>
                </a:lnTo>
                <a:lnTo>
                  <a:pt x="1445780" y="759701"/>
                </a:lnTo>
                <a:lnTo>
                  <a:pt x="1420812" y="797077"/>
                </a:lnTo>
                <a:lnTo>
                  <a:pt x="1397165" y="834390"/>
                </a:lnTo>
                <a:lnTo>
                  <a:pt x="1374889" y="871639"/>
                </a:lnTo>
                <a:lnTo>
                  <a:pt x="1354023" y="908824"/>
                </a:lnTo>
                <a:lnTo>
                  <a:pt x="1334604" y="945946"/>
                </a:lnTo>
                <a:lnTo>
                  <a:pt x="1316697" y="983018"/>
                </a:lnTo>
                <a:lnTo>
                  <a:pt x="1300340" y="1020025"/>
                </a:lnTo>
                <a:lnTo>
                  <a:pt x="1285570" y="1056982"/>
                </a:lnTo>
                <a:lnTo>
                  <a:pt x="1272451" y="1093889"/>
                </a:lnTo>
                <a:lnTo>
                  <a:pt x="1251242" y="1162659"/>
                </a:lnTo>
                <a:lnTo>
                  <a:pt x="1233639" y="1230528"/>
                </a:lnTo>
                <a:lnTo>
                  <a:pt x="1219492" y="1297495"/>
                </a:lnTo>
                <a:lnTo>
                  <a:pt x="1208646" y="1363497"/>
                </a:lnTo>
                <a:lnTo>
                  <a:pt x="1200962" y="1428521"/>
                </a:lnTo>
                <a:lnTo>
                  <a:pt x="1196276" y="1492504"/>
                </a:lnTo>
                <a:lnTo>
                  <a:pt x="1194447" y="1555432"/>
                </a:lnTo>
                <a:lnTo>
                  <a:pt x="1195324" y="1617268"/>
                </a:lnTo>
                <a:lnTo>
                  <a:pt x="1198753" y="1677974"/>
                </a:lnTo>
                <a:lnTo>
                  <a:pt x="1204595" y="1737499"/>
                </a:lnTo>
                <a:lnTo>
                  <a:pt x="1212684" y="1795830"/>
                </a:lnTo>
                <a:lnTo>
                  <a:pt x="1222870" y="1852930"/>
                </a:lnTo>
                <a:lnTo>
                  <a:pt x="1235024" y="1908746"/>
                </a:lnTo>
                <a:lnTo>
                  <a:pt x="1248981" y="1963242"/>
                </a:lnTo>
                <a:lnTo>
                  <a:pt x="1264589" y="2016404"/>
                </a:lnTo>
                <a:lnTo>
                  <a:pt x="1281709" y="2068182"/>
                </a:lnTo>
                <a:lnTo>
                  <a:pt x="1300175" y="2118537"/>
                </a:lnTo>
                <a:lnTo>
                  <a:pt x="1319860" y="2167445"/>
                </a:lnTo>
                <a:lnTo>
                  <a:pt x="1340586" y="2214854"/>
                </a:lnTo>
                <a:lnTo>
                  <a:pt x="1362227" y="2260752"/>
                </a:lnTo>
                <a:lnTo>
                  <a:pt x="1384617" y="2305075"/>
                </a:lnTo>
                <a:lnTo>
                  <a:pt x="1407617" y="2347811"/>
                </a:lnTo>
                <a:lnTo>
                  <a:pt x="1431074" y="2388920"/>
                </a:lnTo>
                <a:lnTo>
                  <a:pt x="1454835" y="2428354"/>
                </a:lnTo>
                <a:lnTo>
                  <a:pt x="1478749" y="2466086"/>
                </a:lnTo>
                <a:lnTo>
                  <a:pt x="1502676" y="2502077"/>
                </a:lnTo>
                <a:lnTo>
                  <a:pt x="1526451" y="2536291"/>
                </a:lnTo>
                <a:lnTo>
                  <a:pt x="1549946" y="2568702"/>
                </a:lnTo>
                <a:lnTo>
                  <a:pt x="1572983" y="2599271"/>
                </a:lnTo>
                <a:lnTo>
                  <a:pt x="1617141" y="2654719"/>
                </a:lnTo>
                <a:lnTo>
                  <a:pt x="1657718" y="2702344"/>
                </a:lnTo>
                <a:lnTo>
                  <a:pt x="1693532" y="2741879"/>
                </a:lnTo>
                <a:lnTo>
                  <a:pt x="1723364" y="2773045"/>
                </a:lnTo>
                <a:lnTo>
                  <a:pt x="1754289" y="2803436"/>
                </a:lnTo>
                <a:lnTo>
                  <a:pt x="1791779" y="2833128"/>
                </a:lnTo>
                <a:lnTo>
                  <a:pt x="1853996" y="2856725"/>
                </a:lnTo>
                <a:lnTo>
                  <a:pt x="1886724" y="2859659"/>
                </a:lnTo>
                <a:lnTo>
                  <a:pt x="1923973" y="2855861"/>
                </a:lnTo>
                <a:lnTo>
                  <a:pt x="1993277" y="2825635"/>
                </a:lnTo>
                <a:lnTo>
                  <a:pt x="2022830" y="2799372"/>
                </a:lnTo>
                <a:lnTo>
                  <a:pt x="2050745" y="2758884"/>
                </a:lnTo>
                <a:lnTo>
                  <a:pt x="2066505" y="2714015"/>
                </a:lnTo>
                <a:lnTo>
                  <a:pt x="2070239" y="2667228"/>
                </a:lnTo>
                <a:lnTo>
                  <a:pt x="2062073" y="2621000"/>
                </a:lnTo>
                <a:lnTo>
                  <a:pt x="2042134" y="2577782"/>
                </a:lnTo>
                <a:lnTo>
                  <a:pt x="2010562" y="2540063"/>
                </a:lnTo>
                <a:lnTo>
                  <a:pt x="2002307" y="2532316"/>
                </a:lnTo>
                <a:lnTo>
                  <a:pt x="1986203" y="2516479"/>
                </a:lnTo>
                <a:lnTo>
                  <a:pt x="1934933" y="2461717"/>
                </a:lnTo>
                <a:lnTo>
                  <a:pt x="1902015" y="2423401"/>
                </a:lnTo>
                <a:lnTo>
                  <a:pt x="1865718" y="2378151"/>
                </a:lnTo>
                <a:lnTo>
                  <a:pt x="1827174" y="2326297"/>
                </a:lnTo>
                <a:lnTo>
                  <a:pt x="1787486" y="2268118"/>
                </a:lnTo>
                <a:lnTo>
                  <a:pt x="1747786" y="2203907"/>
                </a:lnTo>
                <a:lnTo>
                  <a:pt x="1709204" y="2133955"/>
                </a:lnTo>
                <a:lnTo>
                  <a:pt x="2085060" y="2133955"/>
                </a:lnTo>
                <a:lnTo>
                  <a:pt x="2134362" y="2123998"/>
                </a:lnTo>
                <a:lnTo>
                  <a:pt x="2174633" y="2096846"/>
                </a:lnTo>
                <a:lnTo>
                  <a:pt x="2201786" y="2056587"/>
                </a:lnTo>
                <a:lnTo>
                  <a:pt x="2211743" y="2007273"/>
                </a:lnTo>
                <a:lnTo>
                  <a:pt x="2201786" y="1957971"/>
                </a:lnTo>
                <a:lnTo>
                  <a:pt x="2174633" y="1917700"/>
                </a:lnTo>
                <a:lnTo>
                  <a:pt x="2134362" y="1890547"/>
                </a:lnTo>
                <a:lnTo>
                  <a:pt x="2085060" y="1880590"/>
                </a:lnTo>
                <a:lnTo>
                  <a:pt x="1607959" y="1880590"/>
                </a:lnTo>
                <a:lnTo>
                  <a:pt x="1595729" y="1834248"/>
                </a:lnTo>
                <a:lnTo>
                  <a:pt x="1585214" y="1786712"/>
                </a:lnTo>
                <a:lnTo>
                  <a:pt x="1576565" y="1738058"/>
                </a:lnTo>
                <a:lnTo>
                  <a:pt x="1569910" y="1688299"/>
                </a:lnTo>
                <a:lnTo>
                  <a:pt x="1565402" y="1637487"/>
                </a:lnTo>
                <a:lnTo>
                  <a:pt x="1563192" y="1585645"/>
                </a:lnTo>
                <a:lnTo>
                  <a:pt x="2688348" y="1585645"/>
                </a:lnTo>
                <a:lnTo>
                  <a:pt x="2737650" y="1575689"/>
                </a:lnTo>
                <a:lnTo>
                  <a:pt x="2777921" y="1548549"/>
                </a:lnTo>
                <a:lnTo>
                  <a:pt x="2805074" y="1508277"/>
                </a:lnTo>
                <a:lnTo>
                  <a:pt x="2815031" y="1458963"/>
                </a:lnTo>
                <a:close/>
              </a:path>
              <a:path w="4842509" h="4812030">
                <a:moveTo>
                  <a:pt x="3022498" y="2007273"/>
                </a:moveTo>
                <a:lnTo>
                  <a:pt x="3012541" y="1957959"/>
                </a:lnTo>
                <a:lnTo>
                  <a:pt x="2985389" y="1917700"/>
                </a:lnTo>
                <a:lnTo>
                  <a:pt x="2945130" y="1890547"/>
                </a:lnTo>
                <a:lnTo>
                  <a:pt x="2895816" y="1880590"/>
                </a:lnTo>
                <a:lnTo>
                  <a:pt x="2492959" y="1880590"/>
                </a:lnTo>
                <a:lnTo>
                  <a:pt x="2443645" y="1890547"/>
                </a:lnTo>
                <a:lnTo>
                  <a:pt x="2403373" y="1917700"/>
                </a:lnTo>
                <a:lnTo>
                  <a:pt x="2376220" y="1957959"/>
                </a:lnTo>
                <a:lnTo>
                  <a:pt x="2366264" y="2007273"/>
                </a:lnTo>
                <a:lnTo>
                  <a:pt x="2376220" y="2056587"/>
                </a:lnTo>
                <a:lnTo>
                  <a:pt x="2403373" y="2096846"/>
                </a:lnTo>
                <a:lnTo>
                  <a:pt x="2443645" y="2123998"/>
                </a:lnTo>
                <a:lnTo>
                  <a:pt x="2492959" y="2133955"/>
                </a:lnTo>
                <a:lnTo>
                  <a:pt x="2895816" y="2133955"/>
                </a:lnTo>
                <a:lnTo>
                  <a:pt x="2945130" y="2123998"/>
                </a:lnTo>
                <a:lnTo>
                  <a:pt x="2985389" y="2096846"/>
                </a:lnTo>
                <a:lnTo>
                  <a:pt x="3012541" y="2056587"/>
                </a:lnTo>
                <a:lnTo>
                  <a:pt x="3022498" y="2007273"/>
                </a:lnTo>
                <a:close/>
              </a:path>
              <a:path w="4842509" h="4812030">
                <a:moveTo>
                  <a:pt x="3290455" y="869467"/>
                </a:moveTo>
                <a:lnTo>
                  <a:pt x="3285413" y="824915"/>
                </a:lnTo>
                <a:lnTo>
                  <a:pt x="3271024" y="784021"/>
                </a:lnTo>
                <a:lnTo>
                  <a:pt x="3248456" y="747941"/>
                </a:lnTo>
                <a:lnTo>
                  <a:pt x="3218853" y="717854"/>
                </a:lnTo>
                <a:lnTo>
                  <a:pt x="3183344" y="694918"/>
                </a:lnTo>
                <a:lnTo>
                  <a:pt x="3143097" y="680300"/>
                </a:lnTo>
                <a:lnTo>
                  <a:pt x="3099257" y="675170"/>
                </a:lnTo>
                <a:lnTo>
                  <a:pt x="3055429" y="680300"/>
                </a:lnTo>
                <a:lnTo>
                  <a:pt x="3015183" y="694918"/>
                </a:lnTo>
                <a:lnTo>
                  <a:pt x="2979674" y="717854"/>
                </a:lnTo>
                <a:lnTo>
                  <a:pt x="2950070" y="747941"/>
                </a:lnTo>
                <a:lnTo>
                  <a:pt x="2927502" y="784021"/>
                </a:lnTo>
                <a:lnTo>
                  <a:pt x="2913113" y="824915"/>
                </a:lnTo>
                <a:lnTo>
                  <a:pt x="2908058" y="869467"/>
                </a:lnTo>
                <a:lnTo>
                  <a:pt x="2913113" y="914019"/>
                </a:lnTo>
                <a:lnTo>
                  <a:pt x="2927502" y="954925"/>
                </a:lnTo>
                <a:lnTo>
                  <a:pt x="2950070" y="990993"/>
                </a:lnTo>
                <a:lnTo>
                  <a:pt x="2979674" y="1021092"/>
                </a:lnTo>
                <a:lnTo>
                  <a:pt x="3015183" y="1044028"/>
                </a:lnTo>
                <a:lnTo>
                  <a:pt x="3055429" y="1058646"/>
                </a:lnTo>
                <a:lnTo>
                  <a:pt x="3099257" y="1063777"/>
                </a:lnTo>
                <a:lnTo>
                  <a:pt x="3143097" y="1058646"/>
                </a:lnTo>
                <a:lnTo>
                  <a:pt x="3183344" y="1044028"/>
                </a:lnTo>
                <a:lnTo>
                  <a:pt x="3218853" y="1021092"/>
                </a:lnTo>
                <a:lnTo>
                  <a:pt x="3248456" y="990993"/>
                </a:lnTo>
                <a:lnTo>
                  <a:pt x="3271024" y="954925"/>
                </a:lnTo>
                <a:lnTo>
                  <a:pt x="3285413" y="914019"/>
                </a:lnTo>
                <a:lnTo>
                  <a:pt x="3290455" y="869467"/>
                </a:lnTo>
                <a:close/>
              </a:path>
              <a:path w="4842509" h="4812030">
                <a:moveTo>
                  <a:pt x="3455378" y="1445844"/>
                </a:moveTo>
                <a:lnTo>
                  <a:pt x="3449624" y="1402283"/>
                </a:lnTo>
                <a:lnTo>
                  <a:pt x="3433368" y="1363154"/>
                </a:lnTo>
                <a:lnTo>
                  <a:pt x="3408159" y="1329994"/>
                </a:lnTo>
                <a:lnTo>
                  <a:pt x="3375533" y="1304378"/>
                </a:lnTo>
                <a:lnTo>
                  <a:pt x="3337026" y="1287868"/>
                </a:lnTo>
                <a:lnTo>
                  <a:pt x="3294164" y="1282014"/>
                </a:lnTo>
                <a:lnTo>
                  <a:pt x="3251314" y="1287868"/>
                </a:lnTo>
                <a:lnTo>
                  <a:pt x="3212795" y="1304378"/>
                </a:lnTo>
                <a:lnTo>
                  <a:pt x="3180169" y="1329994"/>
                </a:lnTo>
                <a:lnTo>
                  <a:pt x="3154959" y="1363154"/>
                </a:lnTo>
                <a:lnTo>
                  <a:pt x="3138716" y="1402283"/>
                </a:lnTo>
                <a:lnTo>
                  <a:pt x="3132950" y="1445844"/>
                </a:lnTo>
                <a:lnTo>
                  <a:pt x="3138716" y="1489392"/>
                </a:lnTo>
                <a:lnTo>
                  <a:pt x="3154959" y="1528533"/>
                </a:lnTo>
                <a:lnTo>
                  <a:pt x="3180169" y="1561680"/>
                </a:lnTo>
                <a:lnTo>
                  <a:pt x="3212795" y="1587309"/>
                </a:lnTo>
                <a:lnTo>
                  <a:pt x="3251314" y="1603819"/>
                </a:lnTo>
                <a:lnTo>
                  <a:pt x="3294164" y="1609674"/>
                </a:lnTo>
                <a:lnTo>
                  <a:pt x="3337026" y="1603819"/>
                </a:lnTo>
                <a:lnTo>
                  <a:pt x="3375533" y="1587309"/>
                </a:lnTo>
                <a:lnTo>
                  <a:pt x="3408159" y="1561680"/>
                </a:lnTo>
                <a:lnTo>
                  <a:pt x="3433368" y="1528533"/>
                </a:lnTo>
                <a:lnTo>
                  <a:pt x="3449624" y="1489392"/>
                </a:lnTo>
                <a:lnTo>
                  <a:pt x="3455378" y="1445844"/>
                </a:lnTo>
                <a:close/>
              </a:path>
              <a:path w="4842509" h="4812030">
                <a:moveTo>
                  <a:pt x="3677882" y="150622"/>
                </a:moveTo>
                <a:lnTo>
                  <a:pt x="3669868" y="100114"/>
                </a:lnTo>
                <a:lnTo>
                  <a:pt x="3647541" y="56248"/>
                </a:lnTo>
                <a:lnTo>
                  <a:pt x="3613505" y="21653"/>
                </a:lnTo>
                <a:lnTo>
                  <a:pt x="3572306" y="0"/>
                </a:lnTo>
                <a:lnTo>
                  <a:pt x="3468979" y="0"/>
                </a:lnTo>
                <a:lnTo>
                  <a:pt x="3427780" y="21653"/>
                </a:lnTo>
                <a:lnTo>
                  <a:pt x="3393744" y="56248"/>
                </a:lnTo>
                <a:lnTo>
                  <a:pt x="3371418" y="100114"/>
                </a:lnTo>
                <a:lnTo>
                  <a:pt x="3363404" y="150622"/>
                </a:lnTo>
                <a:lnTo>
                  <a:pt x="3371418" y="201129"/>
                </a:lnTo>
                <a:lnTo>
                  <a:pt x="3393744" y="244995"/>
                </a:lnTo>
                <a:lnTo>
                  <a:pt x="3427780" y="279577"/>
                </a:lnTo>
                <a:lnTo>
                  <a:pt x="3470935" y="302260"/>
                </a:lnTo>
                <a:lnTo>
                  <a:pt x="3520643" y="310413"/>
                </a:lnTo>
                <a:lnTo>
                  <a:pt x="3570338" y="302260"/>
                </a:lnTo>
                <a:lnTo>
                  <a:pt x="3613505" y="279577"/>
                </a:lnTo>
                <a:lnTo>
                  <a:pt x="3647541" y="244995"/>
                </a:lnTo>
                <a:lnTo>
                  <a:pt x="3669868" y="201129"/>
                </a:lnTo>
                <a:lnTo>
                  <a:pt x="3677882" y="150622"/>
                </a:lnTo>
                <a:close/>
              </a:path>
              <a:path w="4842509" h="4812030">
                <a:moveTo>
                  <a:pt x="3887127" y="718464"/>
                </a:moveTo>
                <a:lnTo>
                  <a:pt x="3882085" y="673912"/>
                </a:lnTo>
                <a:lnTo>
                  <a:pt x="3867696" y="633006"/>
                </a:lnTo>
                <a:lnTo>
                  <a:pt x="3845128" y="596925"/>
                </a:lnTo>
                <a:lnTo>
                  <a:pt x="3815524" y="566839"/>
                </a:lnTo>
                <a:lnTo>
                  <a:pt x="3780015" y="543902"/>
                </a:lnTo>
                <a:lnTo>
                  <a:pt x="3739769" y="529285"/>
                </a:lnTo>
                <a:lnTo>
                  <a:pt x="3695928" y="524154"/>
                </a:lnTo>
                <a:lnTo>
                  <a:pt x="3652101" y="529285"/>
                </a:lnTo>
                <a:lnTo>
                  <a:pt x="3611854" y="543902"/>
                </a:lnTo>
                <a:lnTo>
                  <a:pt x="3576345" y="566839"/>
                </a:lnTo>
                <a:lnTo>
                  <a:pt x="3546741" y="596925"/>
                </a:lnTo>
                <a:lnTo>
                  <a:pt x="3524173" y="633006"/>
                </a:lnTo>
                <a:lnTo>
                  <a:pt x="3509784" y="673912"/>
                </a:lnTo>
                <a:lnTo>
                  <a:pt x="3504730" y="718464"/>
                </a:lnTo>
                <a:lnTo>
                  <a:pt x="3509784" y="763016"/>
                </a:lnTo>
                <a:lnTo>
                  <a:pt x="3524173" y="803910"/>
                </a:lnTo>
                <a:lnTo>
                  <a:pt x="3546741" y="839990"/>
                </a:lnTo>
                <a:lnTo>
                  <a:pt x="3576345" y="870089"/>
                </a:lnTo>
                <a:lnTo>
                  <a:pt x="3611854" y="893025"/>
                </a:lnTo>
                <a:lnTo>
                  <a:pt x="3652101" y="907643"/>
                </a:lnTo>
                <a:lnTo>
                  <a:pt x="3695928" y="912774"/>
                </a:lnTo>
                <a:lnTo>
                  <a:pt x="3739769" y="907643"/>
                </a:lnTo>
                <a:lnTo>
                  <a:pt x="3780015" y="893025"/>
                </a:lnTo>
                <a:lnTo>
                  <a:pt x="3815524" y="870089"/>
                </a:lnTo>
                <a:lnTo>
                  <a:pt x="3845128" y="839990"/>
                </a:lnTo>
                <a:lnTo>
                  <a:pt x="3867696" y="803910"/>
                </a:lnTo>
                <a:lnTo>
                  <a:pt x="3882085" y="763016"/>
                </a:lnTo>
                <a:lnTo>
                  <a:pt x="3887127" y="718464"/>
                </a:lnTo>
                <a:close/>
              </a:path>
              <a:path w="4842509" h="4812030">
                <a:moveTo>
                  <a:pt x="4802949" y="2826423"/>
                </a:moveTo>
                <a:lnTo>
                  <a:pt x="4797895" y="2781871"/>
                </a:lnTo>
                <a:lnTo>
                  <a:pt x="4783518" y="2740977"/>
                </a:lnTo>
                <a:lnTo>
                  <a:pt x="4760950" y="2704896"/>
                </a:lnTo>
                <a:lnTo>
                  <a:pt x="4731334" y="2674810"/>
                </a:lnTo>
                <a:lnTo>
                  <a:pt x="4695837" y="2651874"/>
                </a:lnTo>
                <a:lnTo>
                  <a:pt x="4655591" y="2637256"/>
                </a:lnTo>
                <a:lnTo>
                  <a:pt x="4611751" y="2632113"/>
                </a:lnTo>
                <a:lnTo>
                  <a:pt x="4567910" y="2637256"/>
                </a:lnTo>
                <a:lnTo>
                  <a:pt x="4527664" y="2651874"/>
                </a:lnTo>
                <a:lnTo>
                  <a:pt x="4492168" y="2674810"/>
                </a:lnTo>
                <a:lnTo>
                  <a:pt x="4462551" y="2704896"/>
                </a:lnTo>
                <a:lnTo>
                  <a:pt x="4439983" y="2740977"/>
                </a:lnTo>
                <a:lnTo>
                  <a:pt x="4425607" y="2781871"/>
                </a:lnTo>
                <a:lnTo>
                  <a:pt x="4420552" y="2826423"/>
                </a:lnTo>
                <a:lnTo>
                  <a:pt x="4425607" y="2870987"/>
                </a:lnTo>
                <a:lnTo>
                  <a:pt x="4439983" y="2911881"/>
                </a:lnTo>
                <a:lnTo>
                  <a:pt x="4462551" y="2947962"/>
                </a:lnTo>
                <a:lnTo>
                  <a:pt x="4492168" y="2978048"/>
                </a:lnTo>
                <a:lnTo>
                  <a:pt x="4527664" y="3000984"/>
                </a:lnTo>
                <a:lnTo>
                  <a:pt x="4567910" y="3015602"/>
                </a:lnTo>
                <a:lnTo>
                  <a:pt x="4611751" y="3020733"/>
                </a:lnTo>
                <a:lnTo>
                  <a:pt x="4655591" y="3015602"/>
                </a:lnTo>
                <a:lnTo>
                  <a:pt x="4695837" y="3000984"/>
                </a:lnTo>
                <a:lnTo>
                  <a:pt x="4731334" y="2978048"/>
                </a:lnTo>
                <a:lnTo>
                  <a:pt x="4760950" y="2947962"/>
                </a:lnTo>
                <a:lnTo>
                  <a:pt x="4783518" y="2911881"/>
                </a:lnTo>
                <a:lnTo>
                  <a:pt x="4797895" y="2870987"/>
                </a:lnTo>
                <a:lnTo>
                  <a:pt x="4802949" y="2826423"/>
                </a:lnTo>
                <a:close/>
              </a:path>
              <a:path w="4842509" h="4812030">
                <a:moveTo>
                  <a:pt x="4841951" y="3211792"/>
                </a:moveTo>
                <a:lnTo>
                  <a:pt x="4773104" y="3214001"/>
                </a:lnTo>
                <a:lnTo>
                  <a:pt x="4732858" y="3228619"/>
                </a:lnTo>
                <a:lnTo>
                  <a:pt x="4697349" y="3251555"/>
                </a:lnTo>
                <a:lnTo>
                  <a:pt x="4667745" y="3281642"/>
                </a:lnTo>
                <a:lnTo>
                  <a:pt x="4645177" y="3317722"/>
                </a:lnTo>
                <a:lnTo>
                  <a:pt x="4630788" y="3358629"/>
                </a:lnTo>
                <a:lnTo>
                  <a:pt x="4625746" y="3403181"/>
                </a:lnTo>
                <a:lnTo>
                  <a:pt x="4630788" y="3447732"/>
                </a:lnTo>
                <a:lnTo>
                  <a:pt x="4645177" y="3488626"/>
                </a:lnTo>
                <a:lnTo>
                  <a:pt x="4667745" y="3524707"/>
                </a:lnTo>
                <a:lnTo>
                  <a:pt x="4697349" y="3554806"/>
                </a:lnTo>
                <a:lnTo>
                  <a:pt x="4732858" y="3577742"/>
                </a:lnTo>
                <a:lnTo>
                  <a:pt x="4773104" y="3592360"/>
                </a:lnTo>
                <a:lnTo>
                  <a:pt x="4816945" y="3597491"/>
                </a:lnTo>
                <a:lnTo>
                  <a:pt x="4841951" y="3594557"/>
                </a:lnTo>
                <a:lnTo>
                  <a:pt x="4841951" y="3211792"/>
                </a:lnTo>
                <a:close/>
              </a:path>
              <a:path w="4842509" h="4812030">
                <a:moveTo>
                  <a:pt x="4841951" y="1851342"/>
                </a:moveTo>
                <a:lnTo>
                  <a:pt x="4807712" y="1884832"/>
                </a:lnTo>
                <a:lnTo>
                  <a:pt x="4783315" y="1919909"/>
                </a:lnTo>
                <a:lnTo>
                  <a:pt x="4765014" y="1959063"/>
                </a:lnTo>
                <a:lnTo>
                  <a:pt x="4753534" y="2001583"/>
                </a:lnTo>
                <a:lnTo>
                  <a:pt x="4749546" y="2046757"/>
                </a:lnTo>
                <a:lnTo>
                  <a:pt x="4753534" y="2091944"/>
                </a:lnTo>
                <a:lnTo>
                  <a:pt x="4765014" y="2134463"/>
                </a:lnTo>
                <a:lnTo>
                  <a:pt x="4783315" y="2173617"/>
                </a:lnTo>
                <a:lnTo>
                  <a:pt x="4807712" y="2208695"/>
                </a:lnTo>
                <a:lnTo>
                  <a:pt x="4837519" y="2238997"/>
                </a:lnTo>
                <a:lnTo>
                  <a:pt x="4841951" y="2242185"/>
                </a:lnTo>
                <a:lnTo>
                  <a:pt x="4841951" y="1851342"/>
                </a:lnTo>
                <a:close/>
              </a:path>
              <a:path w="4842509" h="4812030">
                <a:moveTo>
                  <a:pt x="4841951" y="582485"/>
                </a:moveTo>
                <a:lnTo>
                  <a:pt x="4189387" y="582485"/>
                </a:lnTo>
                <a:lnTo>
                  <a:pt x="4140073" y="592455"/>
                </a:lnTo>
                <a:lnTo>
                  <a:pt x="4099814" y="619594"/>
                </a:lnTo>
                <a:lnTo>
                  <a:pt x="4072674" y="659866"/>
                </a:lnTo>
                <a:lnTo>
                  <a:pt x="4062730" y="709168"/>
                </a:lnTo>
                <a:lnTo>
                  <a:pt x="4072674" y="758482"/>
                </a:lnTo>
                <a:lnTo>
                  <a:pt x="4099814" y="798753"/>
                </a:lnTo>
                <a:lnTo>
                  <a:pt x="4140073" y="825906"/>
                </a:lnTo>
                <a:lnTo>
                  <a:pt x="4189387" y="835850"/>
                </a:lnTo>
                <a:lnTo>
                  <a:pt x="4767542" y="835850"/>
                </a:lnTo>
                <a:lnTo>
                  <a:pt x="4736668" y="873556"/>
                </a:lnTo>
                <a:lnTo>
                  <a:pt x="4705045" y="911199"/>
                </a:lnTo>
                <a:lnTo>
                  <a:pt x="4672723" y="948778"/>
                </a:lnTo>
                <a:lnTo>
                  <a:pt x="4639742" y="986294"/>
                </a:lnTo>
                <a:lnTo>
                  <a:pt x="4606137" y="1023747"/>
                </a:lnTo>
                <a:lnTo>
                  <a:pt x="4571949" y="1061110"/>
                </a:lnTo>
                <a:lnTo>
                  <a:pt x="4537214" y="1098384"/>
                </a:lnTo>
                <a:lnTo>
                  <a:pt x="4501985" y="1135583"/>
                </a:lnTo>
                <a:lnTo>
                  <a:pt x="4466285" y="1172667"/>
                </a:lnTo>
                <a:lnTo>
                  <a:pt x="4430166" y="1209662"/>
                </a:lnTo>
                <a:lnTo>
                  <a:pt x="4393654" y="1246543"/>
                </a:lnTo>
                <a:lnTo>
                  <a:pt x="4356811" y="1283309"/>
                </a:lnTo>
                <a:lnTo>
                  <a:pt x="4319663" y="1319961"/>
                </a:lnTo>
                <a:lnTo>
                  <a:pt x="4282249" y="1356474"/>
                </a:lnTo>
                <a:lnTo>
                  <a:pt x="4206786" y="1429118"/>
                </a:lnTo>
                <a:lnTo>
                  <a:pt x="4092625" y="1536966"/>
                </a:lnTo>
                <a:lnTo>
                  <a:pt x="3735552" y="1867319"/>
                </a:lnTo>
                <a:lnTo>
                  <a:pt x="3567468" y="2024532"/>
                </a:lnTo>
                <a:lnTo>
                  <a:pt x="3485985" y="2102446"/>
                </a:lnTo>
                <a:lnTo>
                  <a:pt x="3446056" y="2141245"/>
                </a:lnTo>
                <a:lnTo>
                  <a:pt x="3406711" y="2179929"/>
                </a:lnTo>
                <a:lnTo>
                  <a:pt x="3368014" y="2218512"/>
                </a:lnTo>
                <a:lnTo>
                  <a:pt x="3330003" y="2256993"/>
                </a:lnTo>
                <a:lnTo>
                  <a:pt x="3292716" y="2295372"/>
                </a:lnTo>
                <a:lnTo>
                  <a:pt x="3256216" y="2333663"/>
                </a:lnTo>
                <a:lnTo>
                  <a:pt x="3220529" y="2371852"/>
                </a:lnTo>
                <a:lnTo>
                  <a:pt x="3185718" y="2409952"/>
                </a:lnTo>
                <a:lnTo>
                  <a:pt x="3151809" y="2447963"/>
                </a:lnTo>
                <a:lnTo>
                  <a:pt x="3118866" y="2485885"/>
                </a:lnTo>
                <a:lnTo>
                  <a:pt x="3086925" y="2523731"/>
                </a:lnTo>
                <a:lnTo>
                  <a:pt x="3056039" y="2561488"/>
                </a:lnTo>
                <a:lnTo>
                  <a:pt x="3026245" y="2599169"/>
                </a:lnTo>
                <a:lnTo>
                  <a:pt x="2997581" y="2636761"/>
                </a:lnTo>
                <a:lnTo>
                  <a:pt x="2970111" y="2674289"/>
                </a:lnTo>
                <a:lnTo>
                  <a:pt x="2943860" y="2711742"/>
                </a:lnTo>
                <a:lnTo>
                  <a:pt x="2918904" y="2749118"/>
                </a:lnTo>
                <a:lnTo>
                  <a:pt x="2895257" y="2786430"/>
                </a:lnTo>
                <a:lnTo>
                  <a:pt x="2872981" y="2823680"/>
                </a:lnTo>
                <a:lnTo>
                  <a:pt x="2852102" y="2860865"/>
                </a:lnTo>
                <a:lnTo>
                  <a:pt x="2832697" y="2898000"/>
                </a:lnTo>
                <a:lnTo>
                  <a:pt x="2814790" y="2935059"/>
                </a:lnTo>
                <a:lnTo>
                  <a:pt x="2798432" y="2972066"/>
                </a:lnTo>
                <a:lnTo>
                  <a:pt x="2783662" y="3009023"/>
                </a:lnTo>
                <a:lnTo>
                  <a:pt x="2770543" y="3045930"/>
                </a:lnTo>
                <a:lnTo>
                  <a:pt x="2749334" y="3114700"/>
                </a:lnTo>
                <a:lnTo>
                  <a:pt x="2731732" y="3182582"/>
                </a:lnTo>
                <a:lnTo>
                  <a:pt x="2717584" y="3249536"/>
                </a:lnTo>
                <a:lnTo>
                  <a:pt x="2706751" y="3315551"/>
                </a:lnTo>
                <a:lnTo>
                  <a:pt x="2699054" y="3380562"/>
                </a:lnTo>
                <a:lnTo>
                  <a:pt x="2694368" y="3444557"/>
                </a:lnTo>
                <a:lnTo>
                  <a:pt x="2692539" y="3507486"/>
                </a:lnTo>
                <a:lnTo>
                  <a:pt x="2693416" y="3569322"/>
                </a:lnTo>
                <a:lnTo>
                  <a:pt x="2696845" y="3630015"/>
                </a:lnTo>
                <a:lnTo>
                  <a:pt x="2702687" y="3689553"/>
                </a:lnTo>
                <a:lnTo>
                  <a:pt x="2710777" y="3747884"/>
                </a:lnTo>
                <a:lnTo>
                  <a:pt x="2720975" y="3804970"/>
                </a:lnTo>
                <a:lnTo>
                  <a:pt x="2733116" y="3860787"/>
                </a:lnTo>
                <a:lnTo>
                  <a:pt x="2747073" y="3915295"/>
                </a:lnTo>
                <a:lnTo>
                  <a:pt x="2762681" y="3968458"/>
                </a:lnTo>
                <a:lnTo>
                  <a:pt x="2779801" y="4020235"/>
                </a:lnTo>
                <a:lnTo>
                  <a:pt x="2798267" y="4070591"/>
                </a:lnTo>
                <a:lnTo>
                  <a:pt x="2817952" y="4119499"/>
                </a:lnTo>
                <a:lnTo>
                  <a:pt x="2838678" y="4166908"/>
                </a:lnTo>
                <a:lnTo>
                  <a:pt x="2860319" y="4212806"/>
                </a:lnTo>
                <a:lnTo>
                  <a:pt x="2882709" y="4257129"/>
                </a:lnTo>
                <a:lnTo>
                  <a:pt x="2905709" y="4299864"/>
                </a:lnTo>
                <a:lnTo>
                  <a:pt x="2929166" y="4340974"/>
                </a:lnTo>
                <a:lnTo>
                  <a:pt x="2952927" y="4380408"/>
                </a:lnTo>
                <a:lnTo>
                  <a:pt x="2976854" y="4418139"/>
                </a:lnTo>
                <a:lnTo>
                  <a:pt x="3000768" y="4454131"/>
                </a:lnTo>
                <a:lnTo>
                  <a:pt x="3024555" y="4488345"/>
                </a:lnTo>
                <a:lnTo>
                  <a:pt x="3048038" y="4520755"/>
                </a:lnTo>
                <a:lnTo>
                  <a:pt x="3071076" y="4551324"/>
                </a:lnTo>
                <a:lnTo>
                  <a:pt x="3115233" y="4606772"/>
                </a:lnTo>
                <a:lnTo>
                  <a:pt x="3155810" y="4654410"/>
                </a:lnTo>
                <a:lnTo>
                  <a:pt x="3191624" y="4693945"/>
                </a:lnTo>
                <a:lnTo>
                  <a:pt x="3221456" y="4725098"/>
                </a:lnTo>
                <a:lnTo>
                  <a:pt x="3252393" y="4755489"/>
                </a:lnTo>
                <a:lnTo>
                  <a:pt x="3289871" y="4785195"/>
                </a:lnTo>
                <a:lnTo>
                  <a:pt x="3352101" y="4808791"/>
                </a:lnTo>
                <a:lnTo>
                  <a:pt x="3384816" y="4811725"/>
                </a:lnTo>
                <a:lnTo>
                  <a:pt x="3422065" y="4807928"/>
                </a:lnTo>
                <a:lnTo>
                  <a:pt x="3491369" y="4777714"/>
                </a:lnTo>
                <a:lnTo>
                  <a:pt x="3520922" y="4751438"/>
                </a:lnTo>
                <a:lnTo>
                  <a:pt x="3548837" y="4710963"/>
                </a:lnTo>
                <a:lnTo>
                  <a:pt x="3564598" y="4666081"/>
                </a:lnTo>
                <a:lnTo>
                  <a:pt x="3568331" y="4619295"/>
                </a:lnTo>
                <a:lnTo>
                  <a:pt x="3560165" y="4573067"/>
                </a:lnTo>
                <a:lnTo>
                  <a:pt x="3540239" y="4529861"/>
                </a:lnTo>
                <a:lnTo>
                  <a:pt x="3508654" y="4492129"/>
                </a:lnTo>
                <a:lnTo>
                  <a:pt x="3500399" y="4484382"/>
                </a:lnTo>
                <a:lnTo>
                  <a:pt x="3484295" y="4468546"/>
                </a:lnTo>
                <a:lnTo>
                  <a:pt x="3433026" y="4413796"/>
                </a:lnTo>
                <a:lnTo>
                  <a:pt x="3400107" y="4375455"/>
                </a:lnTo>
                <a:lnTo>
                  <a:pt x="3363798" y="4330217"/>
                </a:lnTo>
                <a:lnTo>
                  <a:pt x="3325253" y="4278363"/>
                </a:lnTo>
                <a:lnTo>
                  <a:pt x="3285566" y="4220172"/>
                </a:lnTo>
                <a:lnTo>
                  <a:pt x="3245878" y="4155960"/>
                </a:lnTo>
                <a:lnTo>
                  <a:pt x="3207283" y="4085996"/>
                </a:lnTo>
                <a:lnTo>
                  <a:pt x="3803065" y="4085996"/>
                </a:lnTo>
                <a:lnTo>
                  <a:pt x="3852380" y="4076039"/>
                </a:lnTo>
                <a:lnTo>
                  <a:pt x="3892639" y="4048887"/>
                </a:lnTo>
                <a:lnTo>
                  <a:pt x="3919766" y="4008628"/>
                </a:lnTo>
                <a:lnTo>
                  <a:pt x="3929723" y="3959314"/>
                </a:lnTo>
                <a:lnTo>
                  <a:pt x="3919766" y="3910012"/>
                </a:lnTo>
                <a:lnTo>
                  <a:pt x="3892639" y="3869740"/>
                </a:lnTo>
                <a:lnTo>
                  <a:pt x="3852380" y="3842588"/>
                </a:lnTo>
                <a:lnTo>
                  <a:pt x="3803065" y="3832631"/>
                </a:lnTo>
                <a:lnTo>
                  <a:pt x="3106051" y="3832631"/>
                </a:lnTo>
                <a:lnTo>
                  <a:pt x="3093821" y="3786289"/>
                </a:lnTo>
                <a:lnTo>
                  <a:pt x="3083318" y="3738765"/>
                </a:lnTo>
                <a:lnTo>
                  <a:pt x="3074657" y="3690099"/>
                </a:lnTo>
                <a:lnTo>
                  <a:pt x="3068002" y="3640340"/>
                </a:lnTo>
                <a:lnTo>
                  <a:pt x="3063494" y="3589528"/>
                </a:lnTo>
                <a:lnTo>
                  <a:pt x="3061284" y="3537686"/>
                </a:lnTo>
                <a:lnTo>
                  <a:pt x="4186415" y="3537686"/>
                </a:lnTo>
                <a:lnTo>
                  <a:pt x="4235729" y="3527742"/>
                </a:lnTo>
                <a:lnTo>
                  <a:pt x="4275988" y="3500590"/>
                </a:lnTo>
                <a:lnTo>
                  <a:pt x="4303128" y="3460318"/>
                </a:lnTo>
                <a:lnTo>
                  <a:pt x="4313072" y="3411004"/>
                </a:lnTo>
                <a:lnTo>
                  <a:pt x="4303128" y="3361702"/>
                </a:lnTo>
                <a:lnTo>
                  <a:pt x="4275988" y="3321431"/>
                </a:lnTo>
                <a:lnTo>
                  <a:pt x="4235729" y="3294291"/>
                </a:lnTo>
                <a:lnTo>
                  <a:pt x="4186415" y="3284321"/>
                </a:lnTo>
                <a:lnTo>
                  <a:pt x="3085935" y="3284321"/>
                </a:lnTo>
                <a:lnTo>
                  <a:pt x="3092831" y="3254083"/>
                </a:lnTo>
                <a:lnTo>
                  <a:pt x="3109315" y="3192983"/>
                </a:lnTo>
                <a:lnTo>
                  <a:pt x="3133902" y="3122079"/>
                </a:lnTo>
                <a:lnTo>
                  <a:pt x="3151809" y="3081401"/>
                </a:lnTo>
                <a:lnTo>
                  <a:pt x="3172637" y="3040075"/>
                </a:lnTo>
                <a:lnTo>
                  <a:pt x="3196209" y="2998165"/>
                </a:lnTo>
                <a:lnTo>
                  <a:pt x="3222371" y="2955658"/>
                </a:lnTo>
                <a:lnTo>
                  <a:pt x="3222929" y="2955658"/>
                </a:lnTo>
                <a:lnTo>
                  <a:pt x="3223450" y="2955823"/>
                </a:lnTo>
                <a:lnTo>
                  <a:pt x="4085818" y="2955823"/>
                </a:lnTo>
                <a:lnTo>
                  <a:pt x="4086631" y="2955658"/>
                </a:lnTo>
                <a:lnTo>
                  <a:pt x="4135132" y="2945866"/>
                </a:lnTo>
                <a:lnTo>
                  <a:pt x="4175391" y="2918714"/>
                </a:lnTo>
                <a:lnTo>
                  <a:pt x="4202519" y="2878455"/>
                </a:lnTo>
                <a:lnTo>
                  <a:pt x="4212475" y="2829141"/>
                </a:lnTo>
                <a:lnTo>
                  <a:pt x="4202519" y="2779839"/>
                </a:lnTo>
                <a:lnTo>
                  <a:pt x="4175391" y="2739567"/>
                </a:lnTo>
                <a:lnTo>
                  <a:pt x="4135132" y="2712415"/>
                </a:lnTo>
                <a:lnTo>
                  <a:pt x="4085818" y="2702458"/>
                </a:lnTo>
                <a:lnTo>
                  <a:pt x="3416541" y="2702458"/>
                </a:lnTo>
                <a:lnTo>
                  <a:pt x="3446754" y="2668371"/>
                </a:lnTo>
                <a:lnTo>
                  <a:pt x="3477958" y="2634030"/>
                </a:lnTo>
                <a:lnTo>
                  <a:pt x="3510102" y="2599436"/>
                </a:lnTo>
                <a:lnTo>
                  <a:pt x="3543135" y="2564612"/>
                </a:lnTo>
                <a:lnTo>
                  <a:pt x="3577018" y="2529548"/>
                </a:lnTo>
                <a:lnTo>
                  <a:pt x="3611702" y="2494267"/>
                </a:lnTo>
                <a:lnTo>
                  <a:pt x="3647122" y="2458758"/>
                </a:lnTo>
                <a:lnTo>
                  <a:pt x="3683254" y="2423045"/>
                </a:lnTo>
                <a:lnTo>
                  <a:pt x="3720046" y="2387117"/>
                </a:lnTo>
                <a:lnTo>
                  <a:pt x="3795395" y="2314702"/>
                </a:lnTo>
                <a:lnTo>
                  <a:pt x="3912184" y="2204707"/>
                </a:lnTo>
                <a:lnTo>
                  <a:pt x="4351325" y="1798180"/>
                </a:lnTo>
                <a:lnTo>
                  <a:pt x="4468863" y="1687245"/>
                </a:lnTo>
                <a:lnTo>
                  <a:pt x="4546206" y="1612912"/>
                </a:lnTo>
                <a:lnTo>
                  <a:pt x="4584484" y="1575625"/>
                </a:lnTo>
                <a:lnTo>
                  <a:pt x="4622444" y="1538236"/>
                </a:lnTo>
                <a:lnTo>
                  <a:pt x="4660087" y="1500771"/>
                </a:lnTo>
                <a:lnTo>
                  <a:pt x="4697361" y="1463205"/>
                </a:lnTo>
                <a:lnTo>
                  <a:pt x="4734242" y="1425549"/>
                </a:lnTo>
                <a:lnTo>
                  <a:pt x="4770691" y="1387792"/>
                </a:lnTo>
                <a:lnTo>
                  <a:pt x="4806696" y="1349933"/>
                </a:lnTo>
                <a:lnTo>
                  <a:pt x="4841951" y="1312240"/>
                </a:lnTo>
                <a:lnTo>
                  <a:pt x="4841951" y="582485"/>
                </a:lnTo>
                <a:close/>
              </a:path>
              <a:path w="4842509" h="4812030">
                <a:moveTo>
                  <a:pt x="4841951" y="7937"/>
                </a:moveTo>
                <a:lnTo>
                  <a:pt x="4133786" y="7937"/>
                </a:lnTo>
                <a:lnTo>
                  <a:pt x="4084472" y="17907"/>
                </a:lnTo>
                <a:lnTo>
                  <a:pt x="4044213" y="45046"/>
                </a:lnTo>
                <a:lnTo>
                  <a:pt x="4017073" y="85318"/>
                </a:lnTo>
                <a:lnTo>
                  <a:pt x="4007129" y="134620"/>
                </a:lnTo>
                <a:lnTo>
                  <a:pt x="4017073" y="183934"/>
                </a:lnTo>
                <a:lnTo>
                  <a:pt x="4044213" y="224205"/>
                </a:lnTo>
                <a:lnTo>
                  <a:pt x="4084472" y="251358"/>
                </a:lnTo>
                <a:lnTo>
                  <a:pt x="4133786" y="261315"/>
                </a:lnTo>
                <a:lnTo>
                  <a:pt x="4841951" y="261315"/>
                </a:lnTo>
                <a:lnTo>
                  <a:pt x="4841951" y="7937"/>
                </a:lnTo>
                <a:close/>
              </a:path>
            </a:pathLst>
          </a:custGeom>
          <a:solidFill>
            <a:srgbClr val="0E5C7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9489945-D82B-16EA-87F9-4DB1AC09BCAB}"/>
              </a:ext>
            </a:extLst>
          </p:cNvPr>
          <p:cNvGrpSpPr/>
          <p:nvPr userDrawn="1"/>
        </p:nvGrpSpPr>
        <p:grpSpPr>
          <a:xfrm>
            <a:off x="9598" y="4557616"/>
            <a:ext cx="3097294" cy="2298207"/>
            <a:chOff x="9598" y="4557616"/>
            <a:chExt cx="3097294" cy="2298207"/>
          </a:xfrm>
        </p:grpSpPr>
        <p:sp>
          <p:nvSpPr>
            <p:cNvPr id="22" name="object 4">
              <a:extLst>
                <a:ext uri="{FF2B5EF4-FFF2-40B4-BE49-F238E27FC236}">
                  <a16:creationId xmlns:a16="http://schemas.microsoft.com/office/drawing/2014/main" id="{863EF05D-4F3C-2EAC-0BD4-17EC180015FD}"/>
                </a:ext>
              </a:extLst>
            </p:cNvPr>
            <p:cNvSpPr/>
            <p:nvPr/>
          </p:nvSpPr>
          <p:spPr>
            <a:xfrm>
              <a:off x="1316370" y="6327748"/>
              <a:ext cx="614398" cy="528026"/>
            </a:xfrm>
            <a:custGeom>
              <a:avLst/>
              <a:gdLst/>
              <a:ahLst/>
              <a:cxnLst/>
              <a:rect l="l" t="t" r="r" b="b"/>
              <a:pathLst>
                <a:path w="677544" h="582295">
                  <a:moveTo>
                    <a:pt x="166528" y="0"/>
                  </a:moveTo>
                  <a:lnTo>
                    <a:pt x="120868" y="10089"/>
                  </a:lnTo>
                  <a:lnTo>
                    <a:pt x="78669" y="31774"/>
                  </a:lnTo>
                  <a:lnTo>
                    <a:pt x="42356" y="64816"/>
                  </a:lnTo>
                  <a:lnTo>
                    <a:pt x="16032" y="106257"/>
                  </a:lnTo>
                  <a:lnTo>
                    <a:pt x="1987" y="151637"/>
                  </a:lnTo>
                  <a:lnTo>
                    <a:pt x="0" y="198494"/>
                  </a:lnTo>
                  <a:lnTo>
                    <a:pt x="9847" y="244368"/>
                  </a:lnTo>
                  <a:lnTo>
                    <a:pt x="31309" y="286798"/>
                  </a:lnTo>
                  <a:lnTo>
                    <a:pt x="64161" y="323324"/>
                  </a:lnTo>
                  <a:lnTo>
                    <a:pt x="72492" y="330740"/>
                  </a:lnTo>
                  <a:lnTo>
                    <a:pt x="89603" y="347032"/>
                  </a:lnTo>
                  <a:lnTo>
                    <a:pt x="143984" y="405507"/>
                  </a:lnTo>
                  <a:lnTo>
                    <a:pt x="178162" y="447320"/>
                  </a:lnTo>
                  <a:lnTo>
                    <a:pt x="214937" y="497272"/>
                  </a:lnTo>
                  <a:lnTo>
                    <a:pt x="252764" y="555177"/>
                  </a:lnTo>
                  <a:lnTo>
                    <a:pt x="267956" y="581905"/>
                  </a:lnTo>
                  <a:lnTo>
                    <a:pt x="676956" y="581905"/>
                  </a:lnTo>
                  <a:lnTo>
                    <a:pt x="654079" y="529010"/>
                  </a:lnTo>
                  <a:lnTo>
                    <a:pt x="630400" y="479497"/>
                  </a:lnTo>
                  <a:lnTo>
                    <a:pt x="605823" y="432480"/>
                  </a:lnTo>
                  <a:lnTo>
                    <a:pt x="580604" y="387985"/>
                  </a:lnTo>
                  <a:lnTo>
                    <a:pt x="555000" y="346039"/>
                  </a:lnTo>
                  <a:lnTo>
                    <a:pt x="529267" y="306670"/>
                  </a:lnTo>
                  <a:lnTo>
                    <a:pt x="503664" y="269906"/>
                  </a:lnTo>
                  <a:lnTo>
                    <a:pt x="478447" y="235772"/>
                  </a:lnTo>
                  <a:lnTo>
                    <a:pt x="453872" y="204296"/>
                  </a:lnTo>
                  <a:lnTo>
                    <a:pt x="407680" y="149427"/>
                  </a:lnTo>
                  <a:lnTo>
                    <a:pt x="367144" y="105516"/>
                  </a:lnTo>
                  <a:lnTo>
                    <a:pt x="334319" y="72781"/>
                  </a:lnTo>
                  <a:lnTo>
                    <a:pt x="300026" y="41702"/>
                  </a:lnTo>
                  <a:lnTo>
                    <a:pt x="258532" y="15566"/>
                  </a:lnTo>
                  <a:lnTo>
                    <a:pt x="213224" y="1745"/>
                  </a:lnTo>
                  <a:lnTo>
                    <a:pt x="166528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5">
              <a:extLst>
                <a:ext uri="{FF2B5EF4-FFF2-40B4-BE49-F238E27FC236}">
                  <a16:creationId xmlns:a16="http://schemas.microsoft.com/office/drawing/2014/main" id="{CB05B7DE-D1A8-92D2-6742-E486186D58AC}"/>
                </a:ext>
              </a:extLst>
            </p:cNvPr>
            <p:cNvSpPr/>
            <p:nvPr/>
          </p:nvSpPr>
          <p:spPr>
            <a:xfrm>
              <a:off x="809301" y="6172078"/>
              <a:ext cx="347219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6"/>
                  </a:lnTo>
                  <a:lnTo>
                    <a:pt x="42002" y="72776"/>
                  </a:lnTo>
                  <a:lnTo>
                    <a:pt x="19432" y="108852"/>
                  </a:lnTo>
                  <a:lnTo>
                    <a:pt x="5049" y="149748"/>
                  </a:lnTo>
                  <a:lnTo>
                    <a:pt x="0" y="194297"/>
                  </a:lnTo>
                  <a:lnTo>
                    <a:pt x="5049" y="238850"/>
                  </a:lnTo>
                  <a:lnTo>
                    <a:pt x="19432" y="279750"/>
                  </a:lnTo>
                  <a:lnTo>
                    <a:pt x="42002" y="315828"/>
                  </a:lnTo>
                  <a:lnTo>
                    <a:pt x="71611" y="345919"/>
                  </a:lnTo>
                  <a:lnTo>
                    <a:pt x="107112" y="368857"/>
                  </a:lnTo>
                  <a:lnTo>
                    <a:pt x="147357" y="383475"/>
                  </a:lnTo>
                  <a:lnTo>
                    <a:pt x="191198" y="388607"/>
                  </a:lnTo>
                  <a:lnTo>
                    <a:pt x="235039" y="383475"/>
                  </a:lnTo>
                  <a:lnTo>
                    <a:pt x="275284" y="368857"/>
                  </a:lnTo>
                  <a:lnTo>
                    <a:pt x="310785" y="345919"/>
                  </a:lnTo>
                  <a:lnTo>
                    <a:pt x="340394" y="315828"/>
                  </a:lnTo>
                  <a:lnTo>
                    <a:pt x="362964" y="279750"/>
                  </a:lnTo>
                  <a:lnTo>
                    <a:pt x="377347" y="238850"/>
                  </a:lnTo>
                  <a:lnTo>
                    <a:pt x="382397" y="194297"/>
                  </a:lnTo>
                  <a:lnTo>
                    <a:pt x="377347" y="149748"/>
                  </a:lnTo>
                  <a:lnTo>
                    <a:pt x="362964" y="108852"/>
                  </a:lnTo>
                  <a:lnTo>
                    <a:pt x="340394" y="72776"/>
                  </a:lnTo>
                  <a:lnTo>
                    <a:pt x="310785" y="42686"/>
                  </a:lnTo>
                  <a:lnTo>
                    <a:pt x="275284" y="19749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6">
              <a:extLst>
                <a:ext uri="{FF2B5EF4-FFF2-40B4-BE49-F238E27FC236}">
                  <a16:creationId xmlns:a16="http://schemas.microsoft.com/office/drawing/2014/main" id="{B42D0B40-8726-CFF6-45C8-D6DD9073ADC5}"/>
                </a:ext>
              </a:extLst>
            </p:cNvPr>
            <p:cNvSpPr/>
            <p:nvPr/>
          </p:nvSpPr>
          <p:spPr>
            <a:xfrm>
              <a:off x="1879928" y="6007961"/>
              <a:ext cx="347219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10"/>
                  </a:lnTo>
                  <a:lnTo>
                    <a:pt x="5049" y="238863"/>
                  </a:lnTo>
                  <a:lnTo>
                    <a:pt x="19432" y="279762"/>
                  </a:lnTo>
                  <a:lnTo>
                    <a:pt x="42002" y="315841"/>
                  </a:lnTo>
                  <a:lnTo>
                    <a:pt x="71611" y="345932"/>
                  </a:lnTo>
                  <a:lnTo>
                    <a:pt x="107112" y="368870"/>
                  </a:lnTo>
                  <a:lnTo>
                    <a:pt x="147357" y="383488"/>
                  </a:lnTo>
                  <a:lnTo>
                    <a:pt x="191198" y="388620"/>
                  </a:lnTo>
                  <a:lnTo>
                    <a:pt x="235035" y="383488"/>
                  </a:lnTo>
                  <a:lnTo>
                    <a:pt x="275279" y="368870"/>
                  </a:lnTo>
                  <a:lnTo>
                    <a:pt x="310779" y="345932"/>
                  </a:lnTo>
                  <a:lnTo>
                    <a:pt x="340390" y="315841"/>
                  </a:lnTo>
                  <a:lnTo>
                    <a:pt x="362961" y="279762"/>
                  </a:lnTo>
                  <a:lnTo>
                    <a:pt x="377346" y="238863"/>
                  </a:lnTo>
                  <a:lnTo>
                    <a:pt x="382397" y="194310"/>
                  </a:lnTo>
                  <a:lnTo>
                    <a:pt x="377346" y="149756"/>
                  </a:lnTo>
                  <a:lnTo>
                    <a:pt x="362961" y="108857"/>
                  </a:lnTo>
                  <a:lnTo>
                    <a:pt x="340390" y="72778"/>
                  </a:lnTo>
                  <a:lnTo>
                    <a:pt x="310779" y="42687"/>
                  </a:lnTo>
                  <a:lnTo>
                    <a:pt x="275279" y="19749"/>
                  </a:lnTo>
                  <a:lnTo>
                    <a:pt x="235035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7">
              <a:extLst>
                <a:ext uri="{FF2B5EF4-FFF2-40B4-BE49-F238E27FC236}">
                  <a16:creationId xmlns:a16="http://schemas.microsoft.com/office/drawing/2014/main" id="{94932D03-1DB6-8192-A37F-9BC1EC4AD97E}"/>
                </a:ext>
              </a:extLst>
            </p:cNvPr>
            <p:cNvSpPr/>
            <p:nvPr/>
          </p:nvSpPr>
          <p:spPr>
            <a:xfrm>
              <a:off x="1755210" y="5407218"/>
              <a:ext cx="347219" cy="352401"/>
            </a:xfrm>
            <a:custGeom>
              <a:avLst/>
              <a:gdLst/>
              <a:ahLst/>
              <a:cxnLst/>
              <a:rect l="l" t="t" r="r" b="b"/>
              <a:pathLst>
                <a:path w="382905" h="388620">
                  <a:moveTo>
                    <a:pt x="191198" y="0"/>
                  </a:moveTo>
                  <a:lnTo>
                    <a:pt x="147357" y="5131"/>
                  </a:lnTo>
                  <a:lnTo>
                    <a:pt x="107112" y="19749"/>
                  </a:lnTo>
                  <a:lnTo>
                    <a:pt x="71611" y="42687"/>
                  </a:lnTo>
                  <a:lnTo>
                    <a:pt x="42002" y="72778"/>
                  </a:lnTo>
                  <a:lnTo>
                    <a:pt x="19432" y="108857"/>
                  </a:lnTo>
                  <a:lnTo>
                    <a:pt x="5049" y="149756"/>
                  </a:lnTo>
                  <a:lnTo>
                    <a:pt x="0" y="194309"/>
                  </a:lnTo>
                  <a:lnTo>
                    <a:pt x="5049" y="238863"/>
                  </a:lnTo>
                  <a:lnTo>
                    <a:pt x="19432" y="279762"/>
                  </a:lnTo>
                  <a:lnTo>
                    <a:pt x="42002" y="315841"/>
                  </a:lnTo>
                  <a:lnTo>
                    <a:pt x="71611" y="345932"/>
                  </a:lnTo>
                  <a:lnTo>
                    <a:pt x="107112" y="368870"/>
                  </a:lnTo>
                  <a:lnTo>
                    <a:pt x="147357" y="383488"/>
                  </a:lnTo>
                  <a:lnTo>
                    <a:pt x="191198" y="388619"/>
                  </a:lnTo>
                  <a:lnTo>
                    <a:pt x="235039" y="383488"/>
                  </a:lnTo>
                  <a:lnTo>
                    <a:pt x="275284" y="368870"/>
                  </a:lnTo>
                  <a:lnTo>
                    <a:pt x="310785" y="345932"/>
                  </a:lnTo>
                  <a:lnTo>
                    <a:pt x="340394" y="315841"/>
                  </a:lnTo>
                  <a:lnTo>
                    <a:pt x="362964" y="279762"/>
                  </a:lnTo>
                  <a:lnTo>
                    <a:pt x="377347" y="238863"/>
                  </a:lnTo>
                  <a:lnTo>
                    <a:pt x="382397" y="194309"/>
                  </a:lnTo>
                  <a:lnTo>
                    <a:pt x="377347" y="149756"/>
                  </a:lnTo>
                  <a:lnTo>
                    <a:pt x="362964" y="108857"/>
                  </a:lnTo>
                  <a:lnTo>
                    <a:pt x="340394" y="72778"/>
                  </a:lnTo>
                  <a:lnTo>
                    <a:pt x="310785" y="42687"/>
                  </a:lnTo>
                  <a:lnTo>
                    <a:pt x="275284" y="19749"/>
                  </a:lnTo>
                  <a:lnTo>
                    <a:pt x="235039" y="5131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870B1266-3B19-111C-D391-A0174B1E3628}"/>
                </a:ext>
              </a:extLst>
            </p:cNvPr>
            <p:cNvSpPr/>
            <p:nvPr/>
          </p:nvSpPr>
          <p:spPr>
            <a:xfrm>
              <a:off x="1088618" y="5550074"/>
              <a:ext cx="415741" cy="422651"/>
            </a:xfrm>
            <a:custGeom>
              <a:avLst/>
              <a:gdLst/>
              <a:ahLst/>
              <a:cxnLst/>
              <a:rect l="l" t="t" r="r" b="b"/>
              <a:pathLst>
                <a:path w="458469" h="466090">
                  <a:moveTo>
                    <a:pt x="229044" y="0"/>
                  </a:moveTo>
                  <a:lnTo>
                    <a:pt x="182885" y="4728"/>
                  </a:lnTo>
                  <a:lnTo>
                    <a:pt x="139892" y="18290"/>
                  </a:lnTo>
                  <a:lnTo>
                    <a:pt x="100986" y="39750"/>
                  </a:lnTo>
                  <a:lnTo>
                    <a:pt x="67087" y="68172"/>
                  </a:lnTo>
                  <a:lnTo>
                    <a:pt x="39118" y="102620"/>
                  </a:lnTo>
                  <a:lnTo>
                    <a:pt x="18000" y="142158"/>
                  </a:lnTo>
                  <a:lnTo>
                    <a:pt x="4653" y="185852"/>
                  </a:lnTo>
                  <a:lnTo>
                    <a:pt x="0" y="232765"/>
                  </a:lnTo>
                  <a:lnTo>
                    <a:pt x="4653" y="279679"/>
                  </a:lnTo>
                  <a:lnTo>
                    <a:pt x="18000" y="323374"/>
                  </a:lnTo>
                  <a:lnTo>
                    <a:pt x="39118" y="362915"/>
                  </a:lnTo>
                  <a:lnTo>
                    <a:pt x="67087" y="397365"/>
                  </a:lnTo>
                  <a:lnTo>
                    <a:pt x="100986" y="425789"/>
                  </a:lnTo>
                  <a:lnTo>
                    <a:pt x="139892" y="447251"/>
                  </a:lnTo>
                  <a:lnTo>
                    <a:pt x="182885" y="460814"/>
                  </a:lnTo>
                  <a:lnTo>
                    <a:pt x="229044" y="465543"/>
                  </a:lnTo>
                  <a:lnTo>
                    <a:pt x="275207" y="460814"/>
                  </a:lnTo>
                  <a:lnTo>
                    <a:pt x="318203" y="447251"/>
                  </a:lnTo>
                  <a:lnTo>
                    <a:pt x="357112" y="425789"/>
                  </a:lnTo>
                  <a:lnTo>
                    <a:pt x="391012" y="397365"/>
                  </a:lnTo>
                  <a:lnTo>
                    <a:pt x="418982" y="362915"/>
                  </a:lnTo>
                  <a:lnTo>
                    <a:pt x="440101" y="323374"/>
                  </a:lnTo>
                  <a:lnTo>
                    <a:pt x="453448" y="279679"/>
                  </a:lnTo>
                  <a:lnTo>
                    <a:pt x="458101" y="232765"/>
                  </a:lnTo>
                  <a:lnTo>
                    <a:pt x="453448" y="185852"/>
                  </a:lnTo>
                  <a:lnTo>
                    <a:pt x="440101" y="142158"/>
                  </a:lnTo>
                  <a:lnTo>
                    <a:pt x="418982" y="102620"/>
                  </a:lnTo>
                  <a:lnTo>
                    <a:pt x="391012" y="68172"/>
                  </a:lnTo>
                  <a:lnTo>
                    <a:pt x="357112" y="39750"/>
                  </a:lnTo>
                  <a:lnTo>
                    <a:pt x="318203" y="18290"/>
                  </a:lnTo>
                  <a:lnTo>
                    <a:pt x="275207" y="4728"/>
                  </a:lnTo>
                  <a:lnTo>
                    <a:pt x="229044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9">
              <a:extLst>
                <a:ext uri="{FF2B5EF4-FFF2-40B4-BE49-F238E27FC236}">
                  <a16:creationId xmlns:a16="http://schemas.microsoft.com/office/drawing/2014/main" id="{A1B8B559-FDDD-3768-BE13-48E60B67B738}"/>
                </a:ext>
              </a:extLst>
            </p:cNvPr>
            <p:cNvSpPr/>
            <p:nvPr/>
          </p:nvSpPr>
          <p:spPr>
            <a:xfrm>
              <a:off x="2464854" y="6493633"/>
              <a:ext cx="642038" cy="362190"/>
            </a:xfrm>
            <a:custGeom>
              <a:avLst/>
              <a:gdLst/>
              <a:ahLst/>
              <a:cxnLst/>
              <a:rect l="l" t="t" r="r" b="b"/>
              <a:pathLst>
                <a:path w="708025" h="399415">
                  <a:moveTo>
                    <a:pt x="353898" y="0"/>
                  </a:moveTo>
                  <a:lnTo>
                    <a:pt x="305876" y="3283"/>
                  </a:lnTo>
                  <a:lnTo>
                    <a:pt x="259817" y="12847"/>
                  </a:lnTo>
                  <a:lnTo>
                    <a:pt x="216144" y="28263"/>
                  </a:lnTo>
                  <a:lnTo>
                    <a:pt x="175278" y="49103"/>
                  </a:lnTo>
                  <a:lnTo>
                    <a:pt x="137641" y="74938"/>
                  </a:lnTo>
                  <a:lnTo>
                    <a:pt x="103654" y="105340"/>
                  </a:lnTo>
                  <a:lnTo>
                    <a:pt x="73739" y="139879"/>
                  </a:lnTo>
                  <a:lnTo>
                    <a:pt x="48317" y="178129"/>
                  </a:lnTo>
                  <a:lnTo>
                    <a:pt x="27811" y="219659"/>
                  </a:lnTo>
                  <a:lnTo>
                    <a:pt x="12641" y="264042"/>
                  </a:lnTo>
                  <a:lnTo>
                    <a:pt x="3230" y="310849"/>
                  </a:lnTo>
                  <a:lnTo>
                    <a:pt x="0" y="359651"/>
                  </a:lnTo>
                  <a:lnTo>
                    <a:pt x="2602" y="398971"/>
                  </a:lnTo>
                  <a:lnTo>
                    <a:pt x="705193" y="398971"/>
                  </a:lnTo>
                  <a:lnTo>
                    <a:pt x="707796" y="359651"/>
                  </a:lnTo>
                  <a:lnTo>
                    <a:pt x="704565" y="310849"/>
                  </a:lnTo>
                  <a:lnTo>
                    <a:pt x="695154" y="264042"/>
                  </a:lnTo>
                  <a:lnTo>
                    <a:pt x="679985" y="219659"/>
                  </a:lnTo>
                  <a:lnTo>
                    <a:pt x="659479" y="178129"/>
                  </a:lnTo>
                  <a:lnTo>
                    <a:pt x="634057" y="139879"/>
                  </a:lnTo>
                  <a:lnTo>
                    <a:pt x="604142" y="105340"/>
                  </a:lnTo>
                  <a:lnTo>
                    <a:pt x="570155" y="74938"/>
                  </a:lnTo>
                  <a:lnTo>
                    <a:pt x="532517" y="49103"/>
                  </a:lnTo>
                  <a:lnTo>
                    <a:pt x="491651" y="28263"/>
                  </a:lnTo>
                  <a:lnTo>
                    <a:pt x="447978" y="12847"/>
                  </a:lnTo>
                  <a:lnTo>
                    <a:pt x="401920" y="3283"/>
                  </a:lnTo>
                  <a:lnTo>
                    <a:pt x="353898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0">
              <a:extLst>
                <a:ext uri="{FF2B5EF4-FFF2-40B4-BE49-F238E27FC236}">
                  <a16:creationId xmlns:a16="http://schemas.microsoft.com/office/drawing/2014/main" id="{9412B5DB-583A-8967-5D35-7E8CFCA6F004}"/>
                </a:ext>
              </a:extLst>
            </p:cNvPr>
            <p:cNvSpPr/>
            <p:nvPr/>
          </p:nvSpPr>
          <p:spPr>
            <a:xfrm>
              <a:off x="871644" y="4706903"/>
              <a:ext cx="536087" cy="545300"/>
            </a:xfrm>
            <a:custGeom>
              <a:avLst/>
              <a:gdLst/>
              <a:ahLst/>
              <a:cxnLst/>
              <a:rect l="l" t="t" r="r" b="b"/>
              <a:pathLst>
                <a:path w="591185" h="601345">
                  <a:moveTo>
                    <a:pt x="295554" y="0"/>
                  </a:moveTo>
                  <a:lnTo>
                    <a:pt x="247613" y="3930"/>
                  </a:lnTo>
                  <a:lnTo>
                    <a:pt x="202135" y="15311"/>
                  </a:lnTo>
                  <a:lnTo>
                    <a:pt x="159728" y="33523"/>
                  </a:lnTo>
                  <a:lnTo>
                    <a:pt x="121002" y="57949"/>
                  </a:lnTo>
                  <a:lnTo>
                    <a:pt x="86564" y="87969"/>
                  </a:lnTo>
                  <a:lnTo>
                    <a:pt x="57024" y="122966"/>
                  </a:lnTo>
                  <a:lnTo>
                    <a:pt x="32988" y="162321"/>
                  </a:lnTo>
                  <a:lnTo>
                    <a:pt x="15067" y="205417"/>
                  </a:lnTo>
                  <a:lnTo>
                    <a:pt x="3868" y="251634"/>
                  </a:lnTo>
                  <a:lnTo>
                    <a:pt x="0" y="300354"/>
                  </a:lnTo>
                  <a:lnTo>
                    <a:pt x="3868" y="349075"/>
                  </a:lnTo>
                  <a:lnTo>
                    <a:pt x="15067" y="395294"/>
                  </a:lnTo>
                  <a:lnTo>
                    <a:pt x="32988" y="438390"/>
                  </a:lnTo>
                  <a:lnTo>
                    <a:pt x="57024" y="477747"/>
                  </a:lnTo>
                  <a:lnTo>
                    <a:pt x="86564" y="512746"/>
                  </a:lnTo>
                  <a:lnTo>
                    <a:pt x="121002" y="542768"/>
                  </a:lnTo>
                  <a:lnTo>
                    <a:pt x="159728" y="567195"/>
                  </a:lnTo>
                  <a:lnTo>
                    <a:pt x="202135" y="585409"/>
                  </a:lnTo>
                  <a:lnTo>
                    <a:pt x="247613" y="596791"/>
                  </a:lnTo>
                  <a:lnTo>
                    <a:pt x="295554" y="600722"/>
                  </a:lnTo>
                  <a:lnTo>
                    <a:pt x="343495" y="596791"/>
                  </a:lnTo>
                  <a:lnTo>
                    <a:pt x="388973" y="585409"/>
                  </a:lnTo>
                  <a:lnTo>
                    <a:pt x="431379" y="567195"/>
                  </a:lnTo>
                  <a:lnTo>
                    <a:pt x="470106" y="542768"/>
                  </a:lnTo>
                  <a:lnTo>
                    <a:pt x="504544" y="512746"/>
                  </a:lnTo>
                  <a:lnTo>
                    <a:pt x="534084" y="477747"/>
                  </a:lnTo>
                  <a:lnTo>
                    <a:pt x="558120" y="438390"/>
                  </a:lnTo>
                  <a:lnTo>
                    <a:pt x="576041" y="395294"/>
                  </a:lnTo>
                  <a:lnTo>
                    <a:pt x="587240" y="349075"/>
                  </a:lnTo>
                  <a:lnTo>
                    <a:pt x="591108" y="300354"/>
                  </a:lnTo>
                  <a:lnTo>
                    <a:pt x="587240" y="251634"/>
                  </a:lnTo>
                  <a:lnTo>
                    <a:pt x="576041" y="205417"/>
                  </a:lnTo>
                  <a:lnTo>
                    <a:pt x="558120" y="162321"/>
                  </a:lnTo>
                  <a:lnTo>
                    <a:pt x="534084" y="122966"/>
                  </a:lnTo>
                  <a:lnTo>
                    <a:pt x="504544" y="87969"/>
                  </a:lnTo>
                  <a:lnTo>
                    <a:pt x="470106" y="57949"/>
                  </a:lnTo>
                  <a:lnTo>
                    <a:pt x="431379" y="33523"/>
                  </a:lnTo>
                  <a:lnTo>
                    <a:pt x="388973" y="15311"/>
                  </a:lnTo>
                  <a:lnTo>
                    <a:pt x="343495" y="3930"/>
                  </a:lnTo>
                  <a:lnTo>
                    <a:pt x="295554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1">
              <a:extLst>
                <a:ext uri="{FF2B5EF4-FFF2-40B4-BE49-F238E27FC236}">
                  <a16:creationId xmlns:a16="http://schemas.microsoft.com/office/drawing/2014/main" id="{357063B8-8F24-016B-ED8E-8A23E93B516A}"/>
                </a:ext>
              </a:extLst>
            </p:cNvPr>
            <p:cNvSpPr/>
            <p:nvPr/>
          </p:nvSpPr>
          <p:spPr>
            <a:xfrm>
              <a:off x="9598" y="4557616"/>
              <a:ext cx="660464" cy="2298092"/>
            </a:xfrm>
            <a:custGeom>
              <a:avLst/>
              <a:gdLst/>
              <a:ahLst/>
              <a:cxnLst/>
              <a:rect l="l" t="t" r="r" b="b"/>
              <a:pathLst>
                <a:path w="728345" h="2534284">
                  <a:moveTo>
                    <a:pt x="339378" y="1250138"/>
                  </a:moveTo>
                  <a:lnTo>
                    <a:pt x="0" y="1250138"/>
                  </a:lnTo>
                  <a:lnTo>
                    <a:pt x="0" y="1503516"/>
                  </a:lnTo>
                  <a:lnTo>
                    <a:pt x="293099" y="1503516"/>
                  </a:lnTo>
                  <a:lnTo>
                    <a:pt x="275124" y="1549292"/>
                  </a:lnTo>
                  <a:lnTo>
                    <a:pt x="255196" y="1595118"/>
                  </a:lnTo>
                  <a:lnTo>
                    <a:pt x="233381" y="1640986"/>
                  </a:lnTo>
                  <a:lnTo>
                    <a:pt x="209742" y="1686883"/>
                  </a:lnTo>
                  <a:lnTo>
                    <a:pt x="184347" y="1732802"/>
                  </a:lnTo>
                  <a:lnTo>
                    <a:pt x="157259" y="1778731"/>
                  </a:lnTo>
                  <a:lnTo>
                    <a:pt x="128545" y="1824661"/>
                  </a:lnTo>
                  <a:lnTo>
                    <a:pt x="0" y="1824661"/>
                  </a:lnTo>
                  <a:lnTo>
                    <a:pt x="0" y="2533969"/>
                  </a:lnTo>
                  <a:lnTo>
                    <a:pt x="37168" y="2533969"/>
                  </a:lnTo>
                  <a:lnTo>
                    <a:pt x="53615" y="2516081"/>
                  </a:lnTo>
                  <a:lnTo>
                    <a:pt x="88081" y="2477894"/>
                  </a:lnTo>
                  <a:lnTo>
                    <a:pt x="121975" y="2439592"/>
                  </a:lnTo>
                  <a:lnTo>
                    <a:pt x="155266" y="2401172"/>
                  </a:lnTo>
                  <a:lnTo>
                    <a:pt x="187926" y="2362631"/>
                  </a:lnTo>
                  <a:lnTo>
                    <a:pt x="219923" y="2323966"/>
                  </a:lnTo>
                  <a:lnTo>
                    <a:pt x="251229" y="2285174"/>
                  </a:lnTo>
                  <a:lnTo>
                    <a:pt x="281814" y="2246251"/>
                  </a:lnTo>
                  <a:lnTo>
                    <a:pt x="311647" y="2207195"/>
                  </a:lnTo>
                  <a:lnTo>
                    <a:pt x="340699" y="2168003"/>
                  </a:lnTo>
                  <a:lnTo>
                    <a:pt x="368940" y="2128671"/>
                  </a:lnTo>
                  <a:lnTo>
                    <a:pt x="396340" y="2089196"/>
                  </a:lnTo>
                  <a:lnTo>
                    <a:pt x="422870" y="2049575"/>
                  </a:lnTo>
                  <a:lnTo>
                    <a:pt x="448500" y="2009806"/>
                  </a:lnTo>
                  <a:lnTo>
                    <a:pt x="473199" y="1969884"/>
                  </a:lnTo>
                  <a:lnTo>
                    <a:pt x="496938" y="1929807"/>
                  </a:lnTo>
                  <a:lnTo>
                    <a:pt x="519688" y="1889572"/>
                  </a:lnTo>
                  <a:lnTo>
                    <a:pt x="541417" y="1849176"/>
                  </a:lnTo>
                  <a:lnTo>
                    <a:pt x="562098" y="1808615"/>
                  </a:lnTo>
                  <a:lnTo>
                    <a:pt x="581699" y="1767887"/>
                  </a:lnTo>
                  <a:lnTo>
                    <a:pt x="600190" y="1726988"/>
                  </a:lnTo>
                  <a:lnTo>
                    <a:pt x="617543" y="1685916"/>
                  </a:lnTo>
                  <a:lnTo>
                    <a:pt x="633727" y="1644667"/>
                  </a:lnTo>
                  <a:lnTo>
                    <a:pt x="648713" y="1603237"/>
                  </a:lnTo>
                  <a:lnTo>
                    <a:pt x="662470" y="1561625"/>
                  </a:lnTo>
                  <a:lnTo>
                    <a:pt x="674969" y="1519827"/>
                  </a:lnTo>
                  <a:lnTo>
                    <a:pt x="686180" y="1477840"/>
                  </a:lnTo>
                  <a:lnTo>
                    <a:pt x="696072" y="1435660"/>
                  </a:lnTo>
                  <a:lnTo>
                    <a:pt x="704618" y="1393285"/>
                  </a:lnTo>
                  <a:lnTo>
                    <a:pt x="711785" y="1350711"/>
                  </a:lnTo>
                  <a:lnTo>
                    <a:pt x="717546" y="1307936"/>
                  </a:lnTo>
                  <a:lnTo>
                    <a:pt x="722689" y="1252323"/>
                  </a:lnTo>
                  <a:lnTo>
                    <a:pt x="353602" y="1252323"/>
                  </a:lnTo>
                  <a:lnTo>
                    <a:pt x="346541" y="1251103"/>
                  </a:lnTo>
                  <a:lnTo>
                    <a:pt x="339378" y="1250138"/>
                  </a:lnTo>
                  <a:close/>
                </a:path>
                <a:path w="728345" h="2534284">
                  <a:moveTo>
                    <a:pt x="109487" y="0"/>
                  </a:moveTo>
                  <a:lnTo>
                    <a:pt x="63837" y="10091"/>
                  </a:lnTo>
                  <a:lnTo>
                    <a:pt x="21648" y="31783"/>
                  </a:lnTo>
                  <a:lnTo>
                    <a:pt x="37" y="51456"/>
                  </a:lnTo>
                  <a:lnTo>
                    <a:pt x="0" y="315397"/>
                  </a:lnTo>
                  <a:lnTo>
                    <a:pt x="7146" y="323343"/>
                  </a:lnTo>
                  <a:lnTo>
                    <a:pt x="15476" y="330759"/>
                  </a:lnTo>
                  <a:lnTo>
                    <a:pt x="32587" y="347051"/>
                  </a:lnTo>
                  <a:lnTo>
                    <a:pt x="86967" y="405526"/>
                  </a:lnTo>
                  <a:lnTo>
                    <a:pt x="121144" y="447339"/>
                  </a:lnTo>
                  <a:lnTo>
                    <a:pt x="157917" y="497291"/>
                  </a:lnTo>
                  <a:lnTo>
                    <a:pt x="195742" y="555196"/>
                  </a:lnTo>
                  <a:lnTo>
                    <a:pt x="233071" y="620872"/>
                  </a:lnTo>
                  <a:lnTo>
                    <a:pt x="268359" y="694132"/>
                  </a:lnTo>
                  <a:lnTo>
                    <a:pt x="0" y="694132"/>
                  </a:lnTo>
                  <a:lnTo>
                    <a:pt x="0" y="947497"/>
                  </a:lnTo>
                  <a:lnTo>
                    <a:pt x="344547" y="947497"/>
                  </a:lnTo>
                  <a:lnTo>
                    <a:pt x="351547" y="994539"/>
                  </a:lnTo>
                  <a:lnTo>
                    <a:pt x="356566" y="1043098"/>
                  </a:lnTo>
                  <a:lnTo>
                    <a:pt x="359442" y="1093166"/>
                  </a:lnTo>
                  <a:lnTo>
                    <a:pt x="360014" y="1144733"/>
                  </a:lnTo>
                  <a:lnTo>
                    <a:pt x="358121" y="1197788"/>
                  </a:lnTo>
                  <a:lnTo>
                    <a:pt x="353602" y="1252323"/>
                  </a:lnTo>
                  <a:lnTo>
                    <a:pt x="722689" y="1252323"/>
                  </a:lnTo>
                  <a:lnTo>
                    <a:pt x="724699" y="1230596"/>
                  </a:lnTo>
                  <a:lnTo>
                    <a:pt x="727870" y="1155425"/>
                  </a:lnTo>
                  <a:lnTo>
                    <a:pt x="727315" y="1082452"/>
                  </a:lnTo>
                  <a:lnTo>
                    <a:pt x="723292" y="1011702"/>
                  </a:lnTo>
                  <a:lnTo>
                    <a:pt x="716057" y="943204"/>
                  </a:lnTo>
                  <a:lnTo>
                    <a:pt x="705867" y="876984"/>
                  </a:lnTo>
                  <a:lnTo>
                    <a:pt x="692980" y="813069"/>
                  </a:lnTo>
                  <a:lnTo>
                    <a:pt x="677652" y="751487"/>
                  </a:lnTo>
                  <a:lnTo>
                    <a:pt x="660140" y="692264"/>
                  </a:lnTo>
                  <a:lnTo>
                    <a:pt x="640702" y="635429"/>
                  </a:lnTo>
                  <a:lnTo>
                    <a:pt x="619593" y="581007"/>
                  </a:lnTo>
                  <a:lnTo>
                    <a:pt x="597072" y="529026"/>
                  </a:lnTo>
                  <a:lnTo>
                    <a:pt x="573395" y="479514"/>
                  </a:lnTo>
                  <a:lnTo>
                    <a:pt x="548819" y="432497"/>
                  </a:lnTo>
                  <a:lnTo>
                    <a:pt x="523601" y="388002"/>
                  </a:lnTo>
                  <a:lnTo>
                    <a:pt x="497998" y="346057"/>
                  </a:lnTo>
                  <a:lnTo>
                    <a:pt x="472267" y="306688"/>
                  </a:lnTo>
                  <a:lnTo>
                    <a:pt x="446665" y="269924"/>
                  </a:lnTo>
                  <a:lnTo>
                    <a:pt x="421449" y="235790"/>
                  </a:lnTo>
                  <a:lnTo>
                    <a:pt x="396875" y="204314"/>
                  </a:lnTo>
                  <a:lnTo>
                    <a:pt x="350685" y="149446"/>
                  </a:lnTo>
                  <a:lnTo>
                    <a:pt x="310151" y="105535"/>
                  </a:lnTo>
                  <a:lnTo>
                    <a:pt x="277327" y="72800"/>
                  </a:lnTo>
                  <a:lnTo>
                    <a:pt x="247047" y="45123"/>
                  </a:lnTo>
                  <a:lnTo>
                    <a:pt x="201504" y="15575"/>
                  </a:lnTo>
                  <a:lnTo>
                    <a:pt x="156182" y="1748"/>
                  </a:lnTo>
                  <a:lnTo>
                    <a:pt x="109487" y="0"/>
                  </a:lnTo>
                  <a:close/>
                </a:path>
              </a:pathLst>
            </a:custGeom>
            <a:solidFill>
              <a:srgbClr val="0E5C77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70AF5EC-C3A2-AE47-AC58-C795316B7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346" y="593213"/>
            <a:ext cx="8915844" cy="752109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  <a:latin typeface="Quicksand" pitchFamily="2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912BFDD1-69DB-D848-4E1F-9342E314FF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512" y="5755005"/>
            <a:ext cx="887325" cy="866809"/>
          </a:xfrm>
          <a:prstGeom prst="rect">
            <a:avLst/>
          </a:prstGeom>
        </p:spPr>
      </p:pic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2C401B5-B453-3BF0-01CE-3F0F63B03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162" y="6114954"/>
            <a:ext cx="8909745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C5C9EF-0409-B5D4-B719-F06C3A197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840" y="1825625"/>
            <a:ext cx="10703150" cy="377253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3"/>
                </a:solidFill>
                <a:latin typeface="Quicksand" pitchFamily="2" charset="0"/>
              </a:defRPr>
            </a:lvl1pPr>
            <a:lvl2pPr marL="182563" indent="-182563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accent3"/>
                </a:solidFill>
                <a:latin typeface="Quicksand" pitchFamily="2" charset="0"/>
              </a:defRPr>
            </a:lvl2pPr>
            <a:lvl3pPr marL="684000" indent="-182563">
              <a:buClr>
                <a:schemeClr val="tx2"/>
              </a:buClr>
              <a:buFont typeface="System Font Regular"/>
              <a:buChar char="-"/>
              <a:defRPr>
                <a:solidFill>
                  <a:schemeClr val="accent3"/>
                </a:solidFill>
                <a:latin typeface="Quicksand" pitchFamily="2" charset="0"/>
              </a:defRPr>
            </a:lvl3pPr>
            <a:lvl4pPr marL="1368000" indent="-182563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accent3"/>
                </a:solidFill>
                <a:latin typeface="Quicksand" pitchFamily="2" charset="0"/>
              </a:defRPr>
            </a:lvl4pPr>
            <a:lvl5pPr marL="2052000" indent="-182563">
              <a:buClr>
                <a:schemeClr val="tx2"/>
              </a:buClr>
              <a:buFont typeface="System Font Regular"/>
              <a:buChar char="-"/>
              <a:defRPr>
                <a:solidFill>
                  <a:schemeClr val="accent3"/>
                </a:solidFill>
                <a:latin typeface="Quicksand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051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56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338D11-380A-F98C-AE48-4EA3D89A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841" y="365125"/>
            <a:ext cx="107031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74A5C5-5D96-5E1C-995F-E06CAC92F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1840" y="1825625"/>
            <a:ext cx="10703150" cy="3772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br>
              <a:rPr lang="en-US"/>
            </a:b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1B5FAC9-3535-A373-ACE1-F95DA7F453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40" y="6114954"/>
            <a:ext cx="890406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1"/>
                </a:solidFill>
                <a:latin typeface="Quicksand" pitchFamily="2" charset="0"/>
              </a:defRPr>
            </a:lvl1pPr>
          </a:lstStyle>
          <a:p>
            <a:endParaRPr lang="en-GB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E933B7D9-4B12-B8C9-F890-0F38A297D05F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840" y="5816863"/>
            <a:ext cx="667048" cy="72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8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49" r:id="rId2"/>
    <p:sldLayoutId id="2147483650" r:id="rId3"/>
    <p:sldLayoutId id="2147483660" r:id="rId4"/>
    <p:sldLayoutId id="2147483661" r:id="rId5"/>
    <p:sldLayoutId id="2147483682" r:id="rId6"/>
    <p:sldLayoutId id="2147483684" r:id="rId7"/>
    <p:sldLayoutId id="2147483662" r:id="rId8"/>
    <p:sldLayoutId id="2147483651" r:id="rId9"/>
    <p:sldLayoutId id="2147483663" r:id="rId10"/>
    <p:sldLayoutId id="2147483664" r:id="rId11"/>
    <p:sldLayoutId id="2147483665" r:id="rId12"/>
    <p:sldLayoutId id="2147483666" r:id="rId13"/>
    <p:sldLayoutId id="2147483652" r:id="rId14"/>
    <p:sldLayoutId id="2147483669" r:id="rId15"/>
    <p:sldLayoutId id="2147483653" r:id="rId16"/>
    <p:sldLayoutId id="2147483667" r:id="rId17"/>
    <p:sldLayoutId id="2147483668" r:id="rId18"/>
    <p:sldLayoutId id="2147483671" r:id="rId19"/>
    <p:sldLayoutId id="2147483672" r:id="rId20"/>
    <p:sldLayoutId id="2147483676" r:id="rId21"/>
    <p:sldLayoutId id="2147483673" r:id="rId22"/>
    <p:sldLayoutId id="2147483677" r:id="rId23"/>
    <p:sldLayoutId id="2147483674" r:id="rId24"/>
    <p:sldLayoutId id="2147483675" r:id="rId25"/>
    <p:sldLayoutId id="2147483679" r:id="rId26"/>
    <p:sldLayoutId id="2147483680" r:id="rId27"/>
    <p:sldLayoutId id="2147483656" r:id="rId28"/>
    <p:sldLayoutId id="2147483683" r:id="rId29"/>
    <p:sldLayoutId id="2147483655" r:id="rId3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/>
          </a:solidFill>
          <a:latin typeface="Quicksand" pitchFamily="2" charset="0"/>
          <a:ea typeface="+mj-ea"/>
          <a:cs typeface="Quire Sans" panose="020B05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200" b="0" kern="1200">
          <a:solidFill>
            <a:schemeClr val="tx1"/>
          </a:solidFill>
          <a:latin typeface="Quicksand Medium" pitchFamily="2" charset="0"/>
          <a:ea typeface="+mn-ea"/>
          <a:cs typeface="+mn-cs"/>
        </a:defRPr>
      </a:lvl1pPr>
      <a:lvl2pPr marL="3429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Quicksand" pitchFamily="2" charset="0"/>
          <a:ea typeface="+mn-ea"/>
          <a:cs typeface="+mn-cs"/>
        </a:defRPr>
      </a:lvl2pPr>
      <a:lvl3pPr marL="684000" indent="-3429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Quicksand" pitchFamily="2" charset="0"/>
          <a:ea typeface="+mn-ea"/>
          <a:cs typeface="+mn-cs"/>
        </a:defRPr>
      </a:lvl3pPr>
      <a:lvl4pPr marL="13680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Quicksand" pitchFamily="2" charset="0"/>
          <a:ea typeface="+mn-ea"/>
          <a:cs typeface="+mn-cs"/>
        </a:defRPr>
      </a:lvl4pPr>
      <a:lvl5pPr marL="2052000" indent="-3429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400" kern="1200">
          <a:solidFill>
            <a:schemeClr val="tx1"/>
          </a:solidFill>
          <a:latin typeface="Quicksand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orient="horz" pos="754" userDrawn="1">
          <p15:clr>
            <a:srgbClr val="F26B43"/>
          </p15:clr>
        </p15:guide>
        <p15:guide id="5" orient="horz" pos="1321" userDrawn="1">
          <p15:clr>
            <a:srgbClr val="F26B43"/>
          </p15:clr>
        </p15:guide>
        <p15:guide id="6" orient="horz" pos="399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338D11-380A-F98C-AE48-4EA3D89A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841" y="365125"/>
            <a:ext cx="107031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74A5C5-5D96-5E1C-995F-E06CAC92F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1840" y="1825625"/>
            <a:ext cx="10703150" cy="3772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1B5FAC9-3535-A373-ACE1-F95DA7F453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40" y="6114954"/>
            <a:ext cx="890406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1"/>
                </a:solidFill>
                <a:latin typeface="Quicksand" pitchFamily="2" charset="0"/>
              </a:defRPr>
            </a:lvl1pPr>
          </a:lstStyle>
          <a:p>
            <a:endParaRPr lang="en-GB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E933B7D9-4B12-B8C9-F890-0F38A297D05F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840" y="5816863"/>
            <a:ext cx="667048" cy="72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4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  <p:sldLayoutId id="2147483711" r:id="rId26"/>
    <p:sldLayoutId id="2147483712" r:id="rId2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/>
          </a:solidFill>
          <a:latin typeface="Quicksand" pitchFamily="2" charset="0"/>
          <a:ea typeface="+mj-ea"/>
          <a:cs typeface="Quire Sans" panose="020B05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200" b="0" kern="1200">
          <a:solidFill>
            <a:schemeClr val="tx1"/>
          </a:solidFill>
          <a:latin typeface="Quicksand" pitchFamily="2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200" kern="1200">
          <a:solidFill>
            <a:schemeClr val="tx1"/>
          </a:solidFill>
          <a:latin typeface="Quicksand" pitchFamily="2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200" kern="1200">
          <a:solidFill>
            <a:schemeClr val="tx1"/>
          </a:solidFill>
          <a:latin typeface="Quicksand" pitchFamily="2" charset="0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200" kern="1200">
          <a:solidFill>
            <a:schemeClr val="tx1"/>
          </a:solidFill>
          <a:latin typeface="Quicksand" pitchFamily="2" charset="0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200" kern="1200">
          <a:solidFill>
            <a:schemeClr val="tx1"/>
          </a:solidFill>
          <a:latin typeface="Quicksand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29">
          <p15:clr>
            <a:srgbClr val="F26B43"/>
          </p15:clr>
        </p15:guide>
        <p15:guide id="4" orient="horz" pos="754">
          <p15:clr>
            <a:srgbClr val="F26B43"/>
          </p15:clr>
        </p15:guide>
        <p15:guide id="5" orient="horz" pos="1321">
          <p15:clr>
            <a:srgbClr val="F26B43"/>
          </p15:clr>
        </p15:guide>
        <p15:guide id="6" orient="horz" pos="399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1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6.png"/><Relationship Id="rId3" Type="http://schemas.openxmlformats.org/officeDocument/2006/relationships/image" Target="../media/image46.jpeg"/><Relationship Id="rId7" Type="http://schemas.openxmlformats.org/officeDocument/2006/relationships/image" Target="../media/image52.png"/><Relationship Id="rId12" Type="http://schemas.openxmlformats.org/officeDocument/2006/relationships/image" Target="../media/image4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1.png"/><Relationship Id="rId11" Type="http://schemas.openxmlformats.org/officeDocument/2006/relationships/image" Target="../media/image39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0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9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2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5E4D85-7602-45A4-6D6C-F4B12E4A1E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62" y="1742826"/>
            <a:ext cx="5763477" cy="33723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6359DD2-52BC-2F4A-6D9D-AD636C642BD6}"/>
              </a:ext>
            </a:extLst>
          </p:cNvPr>
          <p:cNvSpPr/>
          <p:nvPr/>
        </p:nvSpPr>
        <p:spPr>
          <a:xfrm>
            <a:off x="10544175" y="5695950"/>
            <a:ext cx="89535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017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166C319-57D0-DB9C-4A90-1EA5D306D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0558" y="1589518"/>
            <a:ext cx="6950801" cy="2209596"/>
          </a:xfrm>
        </p:spPr>
        <p:txBody>
          <a:bodyPr>
            <a:noAutofit/>
          </a:bodyPr>
          <a:lstStyle/>
          <a:p>
            <a:r>
              <a:rPr lang="en-GB" sz="3200" dirty="0"/>
              <a:t>Transforming access to WASH and nutrition services, successful government systems change for decentralized WASH services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3315F5-271F-7F92-6581-168BC31B8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Abílio </a:t>
            </a:r>
            <a:r>
              <a:rPr lang="en-GB" dirty="0" err="1"/>
              <a:t>Cuamba</a:t>
            </a:r>
            <a:r>
              <a:rPr lang="en-GB" dirty="0"/>
              <a:t>, SNV &amp; Alex </a:t>
            </a:r>
            <a:r>
              <a:rPr lang="en-GB" dirty="0" err="1"/>
              <a:t>Grumbley</a:t>
            </a:r>
            <a:r>
              <a:rPr lang="en-GB" dirty="0"/>
              <a:t>, SNV</a:t>
            </a:r>
          </a:p>
        </p:txBody>
      </p:sp>
      <p:pic>
        <p:nvPicPr>
          <p:cNvPr id="5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D1E4EAA7-B4F9-2418-B356-9A75651542A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88600" y="5661968"/>
            <a:ext cx="670044" cy="709190"/>
          </a:xfrm>
          <a:prstGeom prst="rect">
            <a:avLst/>
          </a:prstGeom>
          <a:noFill/>
          <a:ln cap="flat"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E5520AC3-8BE2-DF09-41B2-56007A696E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302790" y="5918750"/>
            <a:ext cx="783211" cy="4469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576AAD95-F2C6-ABDA-967D-4938138C8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9295" y="5758762"/>
            <a:ext cx="1565964" cy="61072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71CCB5C1-9E75-2BCD-E071-9F59422EE3C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707" y="3907971"/>
            <a:ext cx="2144711" cy="95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90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69FF95-EAA4-8040-8CBE-3B47C9D3D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INSTITUTIONAL CONTEXT</a:t>
            </a:r>
            <a:endParaRPr lang="en-GB" dirty="0"/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070E6D4B-0D3E-461B-9021-12E4BE566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652" y="2205995"/>
            <a:ext cx="811804" cy="46932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Rectangle 4">
            <a:extLst>
              <a:ext uri="{FF2B5EF4-FFF2-40B4-BE49-F238E27FC236}">
                <a16:creationId xmlns:a16="http://schemas.microsoft.com/office/drawing/2014/main" id="{B0BFCDBC-CADF-4D1E-9F89-4C776A19B4A5}"/>
              </a:ext>
            </a:extLst>
          </p:cNvPr>
          <p:cNvSpPr/>
          <p:nvPr/>
        </p:nvSpPr>
        <p:spPr>
          <a:xfrm rot="10800009" flipV="1">
            <a:off x="1244960" y="5055260"/>
            <a:ext cx="3215807" cy="164676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0" i="0" u="none" strike="noStrike" kern="1200" cap="none" spc="0" baseline="0">
              <a:solidFill>
                <a:srgbClr val="000000"/>
              </a:solidFill>
              <a:uFillTx/>
              <a:latin typeface="Quicksand"/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2800BD53-F110-4365-BFF7-4DFB057753E9}"/>
              </a:ext>
            </a:extLst>
          </p:cNvPr>
          <p:cNvSpPr/>
          <p:nvPr/>
        </p:nvSpPr>
        <p:spPr>
          <a:xfrm rot="10800009" flipV="1">
            <a:off x="4460776" y="4800133"/>
            <a:ext cx="3863934" cy="1646761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0" i="0" u="none" strike="noStrike" kern="1200" cap="none" spc="0" baseline="0">
              <a:solidFill>
                <a:srgbClr val="000000"/>
              </a:solidFill>
              <a:uFillTx/>
              <a:latin typeface="Quicksand"/>
            </a:endParaRPr>
          </a:p>
        </p:txBody>
      </p:sp>
      <p:pic>
        <p:nvPicPr>
          <p:cNvPr id="17" name="Picture 18" descr="Image result for icon workshops">
            <a:extLst>
              <a:ext uri="{FF2B5EF4-FFF2-40B4-BE49-F238E27FC236}">
                <a16:creationId xmlns:a16="http://schemas.microsoft.com/office/drawing/2014/main" id="{08EE6A88-5BF4-4F31-A5F4-3D1E83967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9041" y="8310505"/>
            <a:ext cx="102032" cy="11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E8E3130-5D68-4475-BF12-C5C2E42F5CD1}"/>
              </a:ext>
            </a:extLst>
          </p:cNvPr>
          <p:cNvGrpSpPr/>
          <p:nvPr/>
        </p:nvGrpSpPr>
        <p:grpSpPr>
          <a:xfrm>
            <a:off x="537541" y="1286883"/>
            <a:ext cx="10474526" cy="5323921"/>
            <a:chOff x="823425" y="1478013"/>
            <a:chExt cx="8673408" cy="424786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C0FDC02-7DA0-4A41-B004-B760004ECF2E}"/>
                </a:ext>
              </a:extLst>
            </p:cNvPr>
            <p:cNvSpPr txBox="1"/>
            <p:nvPr/>
          </p:nvSpPr>
          <p:spPr>
            <a:xfrm>
              <a:off x="1220034" y="1571487"/>
              <a:ext cx="7565827" cy="319241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pt-PT" sz="2000" b="1" dirty="0">
                  <a:solidFill>
                    <a:srgbClr val="00B0F0"/>
                  </a:solidFill>
                  <a:latin typeface="Quicksand"/>
                </a:rPr>
                <a:t>2015			  	2015-2020				 2023</a:t>
              </a:r>
              <a:endParaRPr lang="nl-NL" sz="2000" b="1" dirty="0">
                <a:solidFill>
                  <a:srgbClr val="00B0F0"/>
                </a:solidFill>
                <a:latin typeface="Quicksand"/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FD02F88-CFD0-4793-8968-05F2F4F7FBB0}"/>
                </a:ext>
              </a:extLst>
            </p:cNvPr>
            <p:cNvCxnSpPr/>
            <p:nvPr/>
          </p:nvCxnSpPr>
          <p:spPr>
            <a:xfrm>
              <a:off x="1172409" y="1817708"/>
              <a:ext cx="756582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 descr="C:\Users\dafonso\Desktop\UK Aid LOGO.png">
              <a:extLst>
                <a:ext uri="{FF2B5EF4-FFF2-40B4-BE49-F238E27FC236}">
                  <a16:creationId xmlns:a16="http://schemas.microsoft.com/office/drawing/2014/main" id="{68488768-A28F-471F-8C0A-856D9B12D733}"/>
                </a:ext>
              </a:extLst>
            </p:cNvPr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726" y="3729402"/>
              <a:ext cx="509373" cy="5672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5C187C3-EC3D-4B13-A9B2-0C6B6D8C0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03313" y="3805565"/>
              <a:ext cx="688865" cy="370304"/>
            </a:xfrm>
            <a:prstGeom prst="rect">
              <a:avLst/>
            </a:prstGeom>
          </p:spPr>
        </p:pic>
        <p:sp>
          <p:nvSpPr>
            <p:cNvPr id="25" name="Down Arrow 133">
              <a:extLst>
                <a:ext uri="{FF2B5EF4-FFF2-40B4-BE49-F238E27FC236}">
                  <a16:creationId xmlns:a16="http://schemas.microsoft.com/office/drawing/2014/main" id="{9D711088-70E7-4F79-84FD-B1A0493932B1}"/>
                </a:ext>
              </a:extLst>
            </p:cNvPr>
            <p:cNvSpPr/>
            <p:nvPr/>
          </p:nvSpPr>
          <p:spPr bwMode="auto">
            <a:xfrm rot="12746768" flipH="1">
              <a:off x="2657946" y="2647590"/>
              <a:ext cx="99026" cy="914881"/>
            </a:xfrm>
            <a:prstGeom prst="downArrow">
              <a:avLst/>
            </a:prstGeom>
            <a:solidFill>
              <a:srgbClr val="FF6600"/>
            </a:solidFill>
            <a:ln w="9525" algn="ctr">
              <a:solidFill>
                <a:srgbClr val="FF6600"/>
              </a:solidFill>
              <a:miter lim="800000"/>
              <a:headEnd/>
              <a:tailEnd/>
            </a:ln>
          </p:spPr>
          <p:txBody>
            <a:bodyPr lIns="0" tIns="91440" rIns="0" bIns="91440" rtlCol="0" anchor="ctr"/>
            <a:lstStyle/>
            <a:p>
              <a:pPr algn="ctr" eaLnBrk="0" hangingPunct="0"/>
              <a:endParaRPr lang="pt-PT" sz="2400" dirty="0">
                <a:solidFill>
                  <a:srgbClr val="003366"/>
                </a:solidFill>
                <a:latin typeface="Quicksand"/>
                <a:ea typeface="Gulim" pitchFamily="34" charset="-127"/>
              </a:endParaRPr>
            </a:p>
          </p:txBody>
        </p:sp>
        <p:sp>
          <p:nvSpPr>
            <p:cNvPr id="26" name="Down Arrow 135">
              <a:extLst>
                <a:ext uri="{FF2B5EF4-FFF2-40B4-BE49-F238E27FC236}">
                  <a16:creationId xmlns:a16="http://schemas.microsoft.com/office/drawing/2014/main" id="{25050B35-81B6-4C84-AE74-33EE060C4E66}"/>
                </a:ext>
              </a:extLst>
            </p:cNvPr>
            <p:cNvSpPr/>
            <p:nvPr/>
          </p:nvSpPr>
          <p:spPr bwMode="auto">
            <a:xfrm rot="16200000">
              <a:off x="4486883" y="3656212"/>
              <a:ext cx="110845" cy="796321"/>
            </a:xfrm>
            <a:prstGeom prst="downArrow">
              <a:avLst/>
            </a:prstGeom>
            <a:solidFill>
              <a:srgbClr val="0091CC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91440" rIns="0" bIns="91440" rtlCol="0" anchor="ctr"/>
            <a:lstStyle/>
            <a:p>
              <a:pPr algn="ctr" eaLnBrk="0" hangingPunct="0"/>
              <a:endParaRPr lang="pt-PT" sz="2400" dirty="0">
                <a:solidFill>
                  <a:srgbClr val="003366"/>
                </a:solidFill>
                <a:latin typeface="Quicksand"/>
                <a:ea typeface="Gulim" pitchFamily="34" charset="-127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1C6F698-6A10-470F-8ECE-D7B1E01943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98907" y="2080213"/>
              <a:ext cx="550441" cy="551694"/>
            </a:xfrm>
            <a:prstGeom prst="rect">
              <a:avLst/>
            </a:prstGeom>
          </p:spPr>
        </p:pic>
        <p:sp>
          <p:nvSpPr>
            <p:cNvPr id="28" name="Down Arrow 133">
              <a:extLst>
                <a:ext uri="{FF2B5EF4-FFF2-40B4-BE49-F238E27FC236}">
                  <a16:creationId xmlns:a16="http://schemas.microsoft.com/office/drawing/2014/main" id="{9F26356D-A46C-46F9-A387-A3380C11B10B}"/>
                </a:ext>
              </a:extLst>
            </p:cNvPr>
            <p:cNvSpPr/>
            <p:nvPr/>
          </p:nvSpPr>
          <p:spPr bwMode="auto">
            <a:xfrm rot="16200000" flipH="1">
              <a:off x="3915162" y="1867711"/>
              <a:ext cx="89999" cy="1030406"/>
            </a:xfrm>
            <a:prstGeom prst="downArrow">
              <a:avLst/>
            </a:prstGeom>
            <a:solidFill>
              <a:srgbClr val="FF6600"/>
            </a:solidFill>
            <a:ln w="9525" algn="ctr">
              <a:solidFill>
                <a:srgbClr val="FF6600"/>
              </a:solidFill>
              <a:miter lim="800000"/>
              <a:headEnd/>
              <a:tailEnd/>
            </a:ln>
          </p:spPr>
          <p:txBody>
            <a:bodyPr lIns="0" tIns="91440" rIns="0" bIns="91440" rtlCol="0" anchor="ctr"/>
            <a:lstStyle/>
            <a:p>
              <a:pPr algn="ctr" eaLnBrk="0" hangingPunct="0"/>
              <a:endParaRPr lang="pt-PT" sz="2400" dirty="0">
                <a:solidFill>
                  <a:srgbClr val="003366"/>
                </a:solidFill>
                <a:latin typeface="Quicksand"/>
                <a:ea typeface="Gulim" pitchFamily="34" charset="-127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C31E5E3-62A8-477E-863E-4058CD527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52946" y="2089599"/>
              <a:ext cx="552826" cy="608712"/>
            </a:xfrm>
            <a:prstGeom prst="rect">
              <a:avLst/>
            </a:prstGeom>
          </p:spPr>
        </p:pic>
        <p:pic>
          <p:nvPicPr>
            <p:cNvPr id="30" name="Picture 28" descr="Image result for pit toilet icon">
              <a:extLst>
                <a:ext uri="{FF2B5EF4-FFF2-40B4-BE49-F238E27FC236}">
                  <a16:creationId xmlns:a16="http://schemas.microsoft.com/office/drawing/2014/main" id="{BD336991-C3ED-436D-978F-82A6D83952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8587" y="3102795"/>
              <a:ext cx="601514" cy="827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EBC00C7-DEA9-4E6C-9E12-077295222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6231" y="2188559"/>
              <a:ext cx="425945" cy="46900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3667718-0001-4BB2-8970-2E5750FB1A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1325" y="2687734"/>
              <a:ext cx="518311" cy="659994"/>
            </a:xfrm>
            <a:prstGeom prst="rect">
              <a:avLst/>
            </a:prstGeom>
            <a:solidFill>
              <a:schemeClr val="accent6"/>
            </a:solidFill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414B128-0642-4814-BC7E-73670E8C7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3942" y="4412457"/>
              <a:ext cx="471750" cy="519440"/>
            </a:xfrm>
            <a:prstGeom prst="rect">
              <a:avLst/>
            </a:prstGeom>
          </p:spPr>
        </p:pic>
        <p:sp>
          <p:nvSpPr>
            <p:cNvPr id="34" name="Down Arrow 133">
              <a:extLst>
                <a:ext uri="{FF2B5EF4-FFF2-40B4-BE49-F238E27FC236}">
                  <a16:creationId xmlns:a16="http://schemas.microsoft.com/office/drawing/2014/main" id="{8101B132-21D8-4423-8C02-8997514F1241}"/>
                </a:ext>
              </a:extLst>
            </p:cNvPr>
            <p:cNvSpPr/>
            <p:nvPr/>
          </p:nvSpPr>
          <p:spPr bwMode="auto">
            <a:xfrm rot="19719936">
              <a:off x="2572754" y="4298921"/>
              <a:ext cx="86361" cy="723318"/>
            </a:xfrm>
            <a:prstGeom prst="downArrow">
              <a:avLst/>
            </a:prstGeom>
            <a:solidFill>
              <a:srgbClr val="FF6600"/>
            </a:solidFill>
            <a:ln w="9525" algn="ctr">
              <a:solidFill>
                <a:srgbClr val="FF6600"/>
              </a:solidFill>
              <a:miter lim="800000"/>
              <a:headEnd/>
              <a:tailEnd/>
            </a:ln>
          </p:spPr>
          <p:txBody>
            <a:bodyPr lIns="0" tIns="91440" rIns="0" bIns="91440" rtlCol="0" anchor="ctr"/>
            <a:lstStyle/>
            <a:p>
              <a:pPr algn="ctr" eaLnBrk="0" hangingPunct="0"/>
              <a:endParaRPr lang="pt-PT" sz="2400" dirty="0">
                <a:solidFill>
                  <a:srgbClr val="003366"/>
                </a:solidFill>
                <a:latin typeface="Quicksand"/>
                <a:ea typeface="Gulim" pitchFamily="34" charset="-127"/>
              </a:endParaRPr>
            </a:p>
          </p:txBody>
        </p:sp>
        <p:sp>
          <p:nvSpPr>
            <p:cNvPr id="35" name="AutoShape 32" descr="Image result for ICON NGO">
              <a:extLst>
                <a:ext uri="{FF2B5EF4-FFF2-40B4-BE49-F238E27FC236}">
                  <a16:creationId xmlns:a16="http://schemas.microsoft.com/office/drawing/2014/main" id="{0E871AC9-89FB-4290-913D-73C5EB47E78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24834" y="1478013"/>
              <a:ext cx="276816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3200">
                <a:latin typeface="Quicksand"/>
              </a:endParaRPr>
            </a:p>
          </p:txBody>
        </p:sp>
        <p:sp>
          <p:nvSpPr>
            <p:cNvPr id="36" name="Down Arrow 135">
              <a:extLst>
                <a:ext uri="{FF2B5EF4-FFF2-40B4-BE49-F238E27FC236}">
                  <a16:creationId xmlns:a16="http://schemas.microsoft.com/office/drawing/2014/main" id="{EA4D4688-4FB9-4B35-B4B2-442535F78C36}"/>
                </a:ext>
              </a:extLst>
            </p:cNvPr>
            <p:cNvSpPr/>
            <p:nvPr/>
          </p:nvSpPr>
          <p:spPr bwMode="auto">
            <a:xfrm rot="10800000">
              <a:off x="5187745" y="2715979"/>
              <a:ext cx="103722" cy="907501"/>
            </a:xfrm>
            <a:prstGeom prst="downArrow">
              <a:avLst/>
            </a:prstGeom>
            <a:solidFill>
              <a:srgbClr val="0091CC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91440" rIns="0" bIns="91440" rtlCol="0" anchor="ctr"/>
            <a:lstStyle/>
            <a:p>
              <a:pPr algn="ctr" eaLnBrk="0" hangingPunct="0"/>
              <a:endParaRPr lang="pt-PT" sz="2400" dirty="0">
                <a:solidFill>
                  <a:srgbClr val="003366"/>
                </a:solidFill>
                <a:latin typeface="Quicksand"/>
                <a:ea typeface="Gulim" pitchFamily="34" charset="-127"/>
              </a:endParaRPr>
            </a:p>
          </p:txBody>
        </p:sp>
        <p:grpSp>
          <p:nvGrpSpPr>
            <p:cNvPr id="37" name="Grupo 10">
              <a:extLst>
                <a:ext uri="{FF2B5EF4-FFF2-40B4-BE49-F238E27FC236}">
                  <a16:creationId xmlns:a16="http://schemas.microsoft.com/office/drawing/2014/main" id="{F023EBCF-382D-455F-8774-7FF0F8CF9DB9}"/>
                </a:ext>
              </a:extLst>
            </p:cNvPr>
            <p:cNvGrpSpPr/>
            <p:nvPr/>
          </p:nvGrpSpPr>
          <p:grpSpPr>
            <a:xfrm>
              <a:off x="7335515" y="3733350"/>
              <a:ext cx="1045400" cy="927599"/>
              <a:chOff x="6499658" y="1177051"/>
              <a:chExt cx="2240252" cy="1572552"/>
            </a:xfrm>
          </p:grpSpPr>
          <p:grpSp>
            <p:nvGrpSpPr>
              <p:cNvPr id="82" name="Group 44">
                <a:extLst>
                  <a:ext uri="{FF2B5EF4-FFF2-40B4-BE49-F238E27FC236}">
                    <a16:creationId xmlns:a16="http://schemas.microsoft.com/office/drawing/2014/main" id="{82F2B054-EA60-4FFB-8632-F0C7203E731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552828" y="2475741"/>
                <a:ext cx="325377" cy="252000"/>
                <a:chOff x="1077483" y="5224253"/>
                <a:chExt cx="559012" cy="432948"/>
              </a:xfrm>
            </p:grpSpPr>
            <p:sp>
              <p:nvSpPr>
                <p:cNvPr id="153" name="Rectangle 152">
                  <a:extLst>
                    <a:ext uri="{FF2B5EF4-FFF2-40B4-BE49-F238E27FC236}">
                      <a16:creationId xmlns:a16="http://schemas.microsoft.com/office/drawing/2014/main" id="{2B6605D4-076D-4122-A502-9F6D4FA63737}"/>
                    </a:ext>
                  </a:extLst>
                </p:cNvPr>
                <p:cNvSpPr/>
                <p:nvPr/>
              </p:nvSpPr>
              <p:spPr bwMode="auto">
                <a:xfrm>
                  <a:off x="1192295" y="5450247"/>
                  <a:ext cx="332508" cy="206954"/>
                </a:xfrm>
                <a:prstGeom prst="rect">
                  <a:avLst/>
                </a:prstGeom>
                <a:solidFill>
                  <a:srgbClr val="ACC6D0"/>
                </a:solidFill>
                <a:ln w="9525" algn="ctr">
                  <a:solidFill>
                    <a:srgbClr val="79A2B3"/>
                  </a:solidFill>
                  <a:miter lim="800000"/>
                  <a:headEnd/>
                  <a:tailEnd/>
                </a:ln>
              </p:spPr>
              <p:txBody>
                <a:bodyPr lIns="0" tIns="91440" rIns="0" bIns="91440" rtlCol="0" anchor="ctr"/>
                <a:lstStyle/>
                <a:p>
                  <a:pPr algn="ctr" eaLnBrk="0" hangingPunct="0"/>
                  <a:endParaRPr lang="pt-PT" sz="2400" dirty="0">
                    <a:solidFill>
                      <a:srgbClr val="003366"/>
                    </a:solidFill>
                    <a:latin typeface="Quicksand"/>
                    <a:ea typeface="Gulim" pitchFamily="34" charset="-127"/>
                  </a:endParaRPr>
                </a:p>
              </p:txBody>
            </p:sp>
            <p:sp>
              <p:nvSpPr>
                <p:cNvPr id="154" name="Isosceles Triangle 153">
                  <a:extLst>
                    <a:ext uri="{FF2B5EF4-FFF2-40B4-BE49-F238E27FC236}">
                      <a16:creationId xmlns:a16="http://schemas.microsoft.com/office/drawing/2014/main" id="{36992ADB-78B2-4E9F-80D9-E3A2F66D9604}"/>
                    </a:ext>
                  </a:extLst>
                </p:cNvPr>
                <p:cNvSpPr/>
                <p:nvPr/>
              </p:nvSpPr>
              <p:spPr bwMode="auto">
                <a:xfrm>
                  <a:off x="1077483" y="5224253"/>
                  <a:ext cx="559012" cy="228167"/>
                </a:xfrm>
                <a:prstGeom prst="triangle">
                  <a:avLst/>
                </a:prstGeom>
                <a:solidFill>
                  <a:srgbClr val="ACC6D0"/>
                </a:solidFill>
                <a:ln w="9525" algn="ctr">
                  <a:solidFill>
                    <a:srgbClr val="79A2B3"/>
                  </a:solidFill>
                  <a:miter lim="800000"/>
                  <a:headEnd/>
                  <a:tailEnd/>
                </a:ln>
              </p:spPr>
              <p:txBody>
                <a:bodyPr lIns="0" tIns="91440" rIns="0" bIns="91440" rtlCol="0" anchor="ctr"/>
                <a:lstStyle/>
                <a:p>
                  <a:pPr algn="ctr" eaLnBrk="0" hangingPunct="0"/>
                  <a:endParaRPr lang="pt-PT" sz="2400" dirty="0">
                    <a:solidFill>
                      <a:srgbClr val="003366"/>
                    </a:solidFill>
                    <a:latin typeface="Quicksand"/>
                    <a:ea typeface="Gulim" pitchFamily="34" charset="-127"/>
                  </a:endParaRPr>
                </a:p>
              </p:txBody>
            </p:sp>
          </p:grpSp>
          <p:grpSp>
            <p:nvGrpSpPr>
              <p:cNvPr id="83" name="Grupo 2">
                <a:extLst>
                  <a:ext uri="{FF2B5EF4-FFF2-40B4-BE49-F238E27FC236}">
                    <a16:creationId xmlns:a16="http://schemas.microsoft.com/office/drawing/2014/main" id="{4593A4EB-00EC-40BA-9636-92A951756587}"/>
                  </a:ext>
                </a:extLst>
              </p:cNvPr>
              <p:cNvGrpSpPr/>
              <p:nvPr/>
            </p:nvGrpSpPr>
            <p:grpSpPr>
              <a:xfrm>
                <a:off x="6499658" y="1177051"/>
                <a:ext cx="2240252" cy="1280173"/>
                <a:chOff x="5757746" y="1481062"/>
                <a:chExt cx="2240252" cy="1280173"/>
              </a:xfrm>
            </p:grpSpPr>
            <p:grpSp>
              <p:nvGrpSpPr>
                <p:cNvPr id="90" name="Group 11">
                  <a:extLst>
                    <a:ext uri="{FF2B5EF4-FFF2-40B4-BE49-F238E27FC236}">
                      <a16:creationId xmlns:a16="http://schemas.microsoft.com/office/drawing/2014/main" id="{559BC588-9593-4B77-9852-8E3F34D247F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757746" y="1747762"/>
                  <a:ext cx="464823" cy="360000"/>
                  <a:chOff x="419280" y="5520176"/>
                  <a:chExt cx="559012" cy="432949"/>
                </a:xfrm>
              </p:grpSpPr>
              <p:sp>
                <p:nvSpPr>
                  <p:cNvPr id="151" name="Rectangle 150">
                    <a:extLst>
                      <a:ext uri="{FF2B5EF4-FFF2-40B4-BE49-F238E27FC236}">
                        <a16:creationId xmlns:a16="http://schemas.microsoft.com/office/drawing/2014/main" id="{3B19DF4F-8074-43F8-96E2-46153F8A2D3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34093" y="5746169"/>
                    <a:ext cx="332509" cy="206956"/>
                  </a:xfrm>
                  <a:prstGeom prst="rect">
                    <a:avLst/>
                  </a:prstGeom>
                  <a:solidFill>
                    <a:srgbClr val="ACC6D0"/>
                  </a:solidFill>
                  <a:ln w="9525" algn="ctr">
                    <a:solidFill>
                      <a:srgbClr val="79A2B3"/>
                    </a:solidFill>
                    <a:miter lim="800000"/>
                    <a:headEnd/>
                    <a:tailEnd/>
                  </a:ln>
                </p:spPr>
                <p:txBody>
                  <a:bodyPr lIns="0" tIns="91440" rIns="0" bIns="91440" rtlCol="0" anchor="ctr"/>
                  <a:lstStyle/>
                  <a:p>
                    <a:pPr algn="ctr" eaLnBrk="0" hangingPunct="0"/>
                    <a:endParaRPr lang="pt-PT" sz="2400" dirty="0">
                      <a:solidFill>
                        <a:srgbClr val="003366"/>
                      </a:solidFill>
                      <a:latin typeface="Quicksand"/>
                      <a:ea typeface="Gulim" pitchFamily="34" charset="-127"/>
                    </a:endParaRPr>
                  </a:p>
                </p:txBody>
              </p:sp>
              <p:sp>
                <p:nvSpPr>
                  <p:cNvPr id="152" name="Isosceles Triangle 151">
                    <a:extLst>
                      <a:ext uri="{FF2B5EF4-FFF2-40B4-BE49-F238E27FC236}">
                        <a16:creationId xmlns:a16="http://schemas.microsoft.com/office/drawing/2014/main" id="{5A5CD260-0A7B-4B58-BAE2-BCBF22AE8E6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19280" y="5520176"/>
                    <a:ext cx="559012" cy="228168"/>
                  </a:xfrm>
                  <a:prstGeom prst="triangle">
                    <a:avLst/>
                  </a:prstGeom>
                  <a:solidFill>
                    <a:srgbClr val="ACC6D0"/>
                  </a:solidFill>
                  <a:ln w="9525" algn="ctr">
                    <a:solidFill>
                      <a:srgbClr val="79A2B3"/>
                    </a:solidFill>
                    <a:miter lim="800000"/>
                    <a:headEnd/>
                    <a:tailEnd/>
                  </a:ln>
                </p:spPr>
                <p:txBody>
                  <a:bodyPr lIns="0" tIns="91440" rIns="0" bIns="91440" rtlCol="0" anchor="ctr"/>
                  <a:lstStyle/>
                  <a:p>
                    <a:pPr algn="ctr" eaLnBrk="0" hangingPunct="0"/>
                    <a:endParaRPr lang="pt-PT" sz="2400" dirty="0">
                      <a:solidFill>
                        <a:srgbClr val="003366"/>
                      </a:solidFill>
                      <a:latin typeface="Quicksand"/>
                      <a:ea typeface="Gulim" pitchFamily="34" charset="-127"/>
                    </a:endParaRPr>
                  </a:p>
                </p:txBody>
              </p:sp>
            </p:grpSp>
            <p:grpSp>
              <p:nvGrpSpPr>
                <p:cNvPr id="91" name="Group 14">
                  <a:extLst>
                    <a:ext uri="{FF2B5EF4-FFF2-40B4-BE49-F238E27FC236}">
                      <a16:creationId xmlns:a16="http://schemas.microsoft.com/office/drawing/2014/main" id="{064C9346-A7A6-466B-A441-51D0F76CF3C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6138746" y="1481062"/>
                  <a:ext cx="464823" cy="360000"/>
                  <a:chOff x="419280" y="5520176"/>
                  <a:chExt cx="559012" cy="432949"/>
                </a:xfrm>
              </p:grpSpPr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C9D82132-4983-4368-AD87-0C347C35996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34093" y="5746169"/>
                    <a:ext cx="332509" cy="206956"/>
                  </a:xfrm>
                  <a:prstGeom prst="rect">
                    <a:avLst/>
                  </a:prstGeom>
                  <a:solidFill>
                    <a:srgbClr val="ACC6D0"/>
                  </a:solidFill>
                  <a:ln w="9525" algn="ctr">
                    <a:solidFill>
                      <a:srgbClr val="79A2B3"/>
                    </a:solidFill>
                    <a:miter lim="800000"/>
                    <a:headEnd/>
                    <a:tailEnd/>
                  </a:ln>
                </p:spPr>
                <p:txBody>
                  <a:bodyPr lIns="0" tIns="91440" rIns="0" bIns="91440" rtlCol="0" anchor="ctr"/>
                  <a:lstStyle/>
                  <a:p>
                    <a:pPr algn="ctr" eaLnBrk="0" hangingPunct="0"/>
                    <a:endParaRPr lang="pt-PT" sz="2400" dirty="0">
                      <a:solidFill>
                        <a:srgbClr val="003366"/>
                      </a:solidFill>
                      <a:latin typeface="Quicksand"/>
                      <a:ea typeface="Gulim" pitchFamily="34" charset="-127"/>
                    </a:endParaRPr>
                  </a:p>
                </p:txBody>
              </p:sp>
              <p:sp>
                <p:nvSpPr>
                  <p:cNvPr id="150" name="Isosceles Triangle 149">
                    <a:extLst>
                      <a:ext uri="{FF2B5EF4-FFF2-40B4-BE49-F238E27FC236}">
                        <a16:creationId xmlns:a16="http://schemas.microsoft.com/office/drawing/2014/main" id="{8749BE58-27E4-4F0D-A674-2E91BBBC791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19280" y="5520176"/>
                    <a:ext cx="559012" cy="228168"/>
                  </a:xfrm>
                  <a:prstGeom prst="triangle">
                    <a:avLst/>
                  </a:prstGeom>
                  <a:solidFill>
                    <a:srgbClr val="ACC6D0"/>
                  </a:solidFill>
                  <a:ln w="9525" algn="ctr">
                    <a:solidFill>
                      <a:srgbClr val="79A2B3"/>
                    </a:solidFill>
                    <a:miter lim="800000"/>
                    <a:headEnd/>
                    <a:tailEnd/>
                  </a:ln>
                </p:spPr>
                <p:txBody>
                  <a:bodyPr lIns="0" tIns="91440" rIns="0" bIns="91440" rtlCol="0" anchor="ctr"/>
                  <a:lstStyle/>
                  <a:p>
                    <a:pPr algn="ctr" eaLnBrk="0" hangingPunct="0"/>
                    <a:endParaRPr lang="pt-PT" sz="2400" dirty="0">
                      <a:solidFill>
                        <a:srgbClr val="003366"/>
                      </a:solidFill>
                      <a:latin typeface="Quicksand"/>
                      <a:ea typeface="Gulim" pitchFamily="34" charset="-127"/>
                    </a:endParaRPr>
                  </a:p>
                </p:txBody>
              </p:sp>
            </p:grpSp>
            <p:grpSp>
              <p:nvGrpSpPr>
                <p:cNvPr id="92" name="Group 17">
                  <a:extLst>
                    <a:ext uri="{FF2B5EF4-FFF2-40B4-BE49-F238E27FC236}">
                      <a16:creationId xmlns:a16="http://schemas.microsoft.com/office/drawing/2014/main" id="{40F3622C-FD7E-48FF-A585-37991785919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6138746" y="1836662"/>
                  <a:ext cx="464823" cy="360000"/>
                  <a:chOff x="419280" y="5520176"/>
                  <a:chExt cx="559012" cy="432949"/>
                </a:xfrm>
              </p:grpSpPr>
              <p:sp>
                <p:nvSpPr>
                  <p:cNvPr id="147" name="Rectangle 146">
                    <a:extLst>
                      <a:ext uri="{FF2B5EF4-FFF2-40B4-BE49-F238E27FC236}">
                        <a16:creationId xmlns:a16="http://schemas.microsoft.com/office/drawing/2014/main" id="{BEFB2A60-3885-4722-BDFE-C53338CCE09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34093" y="5746169"/>
                    <a:ext cx="332509" cy="206956"/>
                  </a:xfrm>
                  <a:prstGeom prst="rect">
                    <a:avLst/>
                  </a:prstGeom>
                  <a:solidFill>
                    <a:srgbClr val="ACC6D0"/>
                  </a:solidFill>
                  <a:ln w="9525" algn="ctr">
                    <a:solidFill>
                      <a:srgbClr val="79A2B3"/>
                    </a:solidFill>
                    <a:miter lim="800000"/>
                    <a:headEnd/>
                    <a:tailEnd/>
                  </a:ln>
                </p:spPr>
                <p:txBody>
                  <a:bodyPr lIns="0" tIns="91440" rIns="0" bIns="91440" rtlCol="0" anchor="ctr"/>
                  <a:lstStyle/>
                  <a:p>
                    <a:pPr algn="ctr" eaLnBrk="0" hangingPunct="0"/>
                    <a:endParaRPr lang="pt-PT" sz="2400" dirty="0">
                      <a:solidFill>
                        <a:srgbClr val="003366"/>
                      </a:solidFill>
                      <a:latin typeface="Quicksand"/>
                      <a:ea typeface="Gulim" pitchFamily="34" charset="-127"/>
                    </a:endParaRPr>
                  </a:p>
                </p:txBody>
              </p:sp>
              <p:sp>
                <p:nvSpPr>
                  <p:cNvPr id="148" name="Isosceles Triangle 147">
                    <a:extLst>
                      <a:ext uri="{FF2B5EF4-FFF2-40B4-BE49-F238E27FC236}">
                        <a16:creationId xmlns:a16="http://schemas.microsoft.com/office/drawing/2014/main" id="{FAF65178-3754-49E2-8A49-03C8D66962E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19280" y="5520176"/>
                    <a:ext cx="559012" cy="228168"/>
                  </a:xfrm>
                  <a:prstGeom prst="triangle">
                    <a:avLst/>
                  </a:prstGeom>
                  <a:solidFill>
                    <a:srgbClr val="ACC6D0"/>
                  </a:solidFill>
                  <a:ln w="9525" algn="ctr">
                    <a:solidFill>
                      <a:srgbClr val="79A2B3"/>
                    </a:solidFill>
                    <a:miter lim="800000"/>
                    <a:headEnd/>
                    <a:tailEnd/>
                  </a:ln>
                </p:spPr>
                <p:txBody>
                  <a:bodyPr lIns="0" tIns="91440" rIns="0" bIns="91440" rtlCol="0" anchor="ctr"/>
                  <a:lstStyle/>
                  <a:p>
                    <a:pPr algn="ctr" eaLnBrk="0" hangingPunct="0"/>
                    <a:endParaRPr lang="pt-PT" sz="2400" dirty="0">
                      <a:solidFill>
                        <a:srgbClr val="003366"/>
                      </a:solidFill>
                      <a:latin typeface="Quicksand"/>
                      <a:ea typeface="Gulim" pitchFamily="34" charset="-127"/>
                    </a:endParaRPr>
                  </a:p>
                </p:txBody>
              </p:sp>
            </p:grpSp>
            <p:grpSp>
              <p:nvGrpSpPr>
                <p:cNvPr id="93" name="Group 32">
                  <a:extLst>
                    <a:ext uri="{FF2B5EF4-FFF2-40B4-BE49-F238E27FC236}">
                      <a16:creationId xmlns:a16="http://schemas.microsoft.com/office/drawing/2014/main" id="{63BBBBA8-BB2D-4C33-A724-5B729EFA8A9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6793034" y="1929191"/>
                  <a:ext cx="325377" cy="252000"/>
                  <a:chOff x="419280" y="5520176"/>
                  <a:chExt cx="559012" cy="432949"/>
                </a:xfrm>
              </p:grpSpPr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id="{175B360D-F0D4-4F7F-A013-591DCE7AB01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34093" y="5746169"/>
                    <a:ext cx="332509" cy="206956"/>
                  </a:xfrm>
                  <a:prstGeom prst="rect">
                    <a:avLst/>
                  </a:prstGeom>
                  <a:solidFill>
                    <a:srgbClr val="ACC6D0"/>
                  </a:solidFill>
                  <a:ln w="9525" algn="ctr">
                    <a:solidFill>
                      <a:srgbClr val="79A2B3"/>
                    </a:solidFill>
                    <a:miter lim="800000"/>
                    <a:headEnd/>
                    <a:tailEnd/>
                  </a:ln>
                </p:spPr>
                <p:txBody>
                  <a:bodyPr lIns="0" tIns="91440" rIns="0" bIns="91440" rtlCol="0" anchor="ctr"/>
                  <a:lstStyle/>
                  <a:p>
                    <a:pPr algn="ctr" eaLnBrk="0" hangingPunct="0"/>
                    <a:endParaRPr lang="pt-PT" sz="2400" dirty="0">
                      <a:solidFill>
                        <a:srgbClr val="003366"/>
                      </a:solidFill>
                      <a:latin typeface="Quicksand"/>
                      <a:ea typeface="Gulim" pitchFamily="34" charset="-127"/>
                    </a:endParaRPr>
                  </a:p>
                </p:txBody>
              </p:sp>
              <p:sp>
                <p:nvSpPr>
                  <p:cNvPr id="146" name="Isosceles Triangle 145">
                    <a:extLst>
                      <a:ext uri="{FF2B5EF4-FFF2-40B4-BE49-F238E27FC236}">
                        <a16:creationId xmlns:a16="http://schemas.microsoft.com/office/drawing/2014/main" id="{8E7278FF-20EE-4ABE-9948-DC9E4229A98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19280" y="5520176"/>
                    <a:ext cx="559012" cy="228168"/>
                  </a:xfrm>
                  <a:prstGeom prst="triangle">
                    <a:avLst/>
                  </a:prstGeom>
                  <a:solidFill>
                    <a:srgbClr val="ACC6D0"/>
                  </a:solidFill>
                  <a:ln w="9525" algn="ctr">
                    <a:solidFill>
                      <a:srgbClr val="79A2B3"/>
                    </a:solidFill>
                    <a:miter lim="800000"/>
                    <a:headEnd/>
                    <a:tailEnd/>
                  </a:ln>
                </p:spPr>
                <p:txBody>
                  <a:bodyPr lIns="0" tIns="91440" rIns="0" bIns="91440" rtlCol="0" anchor="ctr"/>
                  <a:lstStyle/>
                  <a:p>
                    <a:pPr algn="ctr" eaLnBrk="0" hangingPunct="0"/>
                    <a:endParaRPr lang="pt-PT" sz="2400" dirty="0">
                      <a:solidFill>
                        <a:srgbClr val="003366"/>
                      </a:solidFill>
                      <a:latin typeface="Quicksand"/>
                      <a:ea typeface="Gulim" pitchFamily="34" charset="-127"/>
                    </a:endParaRPr>
                  </a:p>
                </p:txBody>
              </p:sp>
            </p:grpSp>
            <p:grpSp>
              <p:nvGrpSpPr>
                <p:cNvPr id="94" name="Group 41">
                  <a:extLst>
                    <a:ext uri="{FF2B5EF4-FFF2-40B4-BE49-F238E27FC236}">
                      <a16:creationId xmlns:a16="http://schemas.microsoft.com/office/drawing/2014/main" id="{1763A40C-0ECD-4A38-A2C1-98FA4792263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6570546" y="1519162"/>
                  <a:ext cx="325377" cy="252000"/>
                  <a:chOff x="419280" y="5520176"/>
                  <a:chExt cx="559012" cy="432949"/>
                </a:xfrm>
              </p:grpSpPr>
              <p:sp>
                <p:nvSpPr>
                  <p:cNvPr id="143" name="Rectangle 142">
                    <a:extLst>
                      <a:ext uri="{FF2B5EF4-FFF2-40B4-BE49-F238E27FC236}">
                        <a16:creationId xmlns:a16="http://schemas.microsoft.com/office/drawing/2014/main" id="{E8887C9F-3E06-4263-B529-FC2A401FFDF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34093" y="5746169"/>
                    <a:ext cx="332509" cy="206956"/>
                  </a:xfrm>
                  <a:prstGeom prst="rect">
                    <a:avLst/>
                  </a:prstGeom>
                  <a:solidFill>
                    <a:srgbClr val="ACC6D0"/>
                  </a:solidFill>
                  <a:ln w="9525" algn="ctr">
                    <a:solidFill>
                      <a:srgbClr val="79A2B3"/>
                    </a:solidFill>
                    <a:miter lim="800000"/>
                    <a:headEnd/>
                    <a:tailEnd/>
                  </a:ln>
                </p:spPr>
                <p:txBody>
                  <a:bodyPr lIns="0" tIns="91440" rIns="0" bIns="91440" rtlCol="0" anchor="ctr"/>
                  <a:lstStyle/>
                  <a:p>
                    <a:pPr algn="ctr" eaLnBrk="0" hangingPunct="0"/>
                    <a:endParaRPr lang="pt-PT" sz="2400" dirty="0">
                      <a:solidFill>
                        <a:srgbClr val="003366"/>
                      </a:solidFill>
                      <a:latin typeface="Quicksand"/>
                      <a:ea typeface="Gulim" pitchFamily="34" charset="-127"/>
                    </a:endParaRPr>
                  </a:p>
                </p:txBody>
              </p:sp>
              <p:sp>
                <p:nvSpPr>
                  <p:cNvPr id="144" name="Isosceles Triangle 143">
                    <a:extLst>
                      <a:ext uri="{FF2B5EF4-FFF2-40B4-BE49-F238E27FC236}">
                        <a16:creationId xmlns:a16="http://schemas.microsoft.com/office/drawing/2014/main" id="{5FC76BBD-C304-4ECB-9AF9-564528582D2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19280" y="5520176"/>
                    <a:ext cx="559012" cy="228168"/>
                  </a:xfrm>
                  <a:prstGeom prst="triangle">
                    <a:avLst/>
                  </a:prstGeom>
                  <a:solidFill>
                    <a:srgbClr val="ACC6D0"/>
                  </a:solidFill>
                  <a:ln w="9525" algn="ctr">
                    <a:solidFill>
                      <a:srgbClr val="79A2B3"/>
                    </a:solidFill>
                    <a:miter lim="800000"/>
                    <a:headEnd/>
                    <a:tailEnd/>
                  </a:ln>
                </p:spPr>
                <p:txBody>
                  <a:bodyPr lIns="0" tIns="91440" rIns="0" bIns="91440" rtlCol="0" anchor="ctr"/>
                  <a:lstStyle/>
                  <a:p>
                    <a:pPr algn="ctr" eaLnBrk="0" hangingPunct="0"/>
                    <a:endParaRPr lang="pt-PT" sz="2400" dirty="0">
                      <a:solidFill>
                        <a:srgbClr val="003366"/>
                      </a:solidFill>
                      <a:latin typeface="Quicksand"/>
                      <a:ea typeface="Gulim" pitchFamily="34" charset="-127"/>
                    </a:endParaRPr>
                  </a:p>
                </p:txBody>
              </p:sp>
            </p:grpSp>
            <p:grpSp>
              <p:nvGrpSpPr>
                <p:cNvPr id="95" name="Group 44">
                  <a:extLst>
                    <a:ext uri="{FF2B5EF4-FFF2-40B4-BE49-F238E27FC236}">
                      <a16:creationId xmlns:a16="http://schemas.microsoft.com/office/drawing/2014/main" id="{8C388784-8A37-4788-97B0-13AC7964675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6864460" y="2083405"/>
                  <a:ext cx="325377" cy="252000"/>
                  <a:chOff x="419280" y="5520176"/>
                  <a:chExt cx="559012" cy="432949"/>
                </a:xfrm>
              </p:grpSpPr>
              <p:sp>
                <p:nvSpPr>
                  <p:cNvPr id="141" name="Rectangle 140">
                    <a:extLst>
                      <a:ext uri="{FF2B5EF4-FFF2-40B4-BE49-F238E27FC236}">
                        <a16:creationId xmlns:a16="http://schemas.microsoft.com/office/drawing/2014/main" id="{37B304C8-6143-4AA7-9AD1-78A61C28FF3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34093" y="5746169"/>
                    <a:ext cx="332509" cy="206956"/>
                  </a:xfrm>
                  <a:prstGeom prst="rect">
                    <a:avLst/>
                  </a:prstGeom>
                  <a:solidFill>
                    <a:srgbClr val="ACC6D0"/>
                  </a:solidFill>
                  <a:ln w="9525" algn="ctr">
                    <a:solidFill>
                      <a:srgbClr val="79A2B3"/>
                    </a:solidFill>
                    <a:miter lim="800000"/>
                    <a:headEnd/>
                    <a:tailEnd/>
                  </a:ln>
                </p:spPr>
                <p:txBody>
                  <a:bodyPr lIns="0" tIns="91440" rIns="0" bIns="91440" rtlCol="0" anchor="ctr"/>
                  <a:lstStyle/>
                  <a:p>
                    <a:pPr algn="ctr" eaLnBrk="0" hangingPunct="0"/>
                    <a:endParaRPr lang="pt-PT" sz="2400" dirty="0">
                      <a:solidFill>
                        <a:srgbClr val="003366"/>
                      </a:solidFill>
                      <a:latin typeface="Quicksand"/>
                      <a:ea typeface="Gulim" pitchFamily="34" charset="-127"/>
                    </a:endParaRPr>
                  </a:p>
                </p:txBody>
              </p:sp>
              <p:sp>
                <p:nvSpPr>
                  <p:cNvPr id="142" name="Isosceles Triangle 141">
                    <a:extLst>
                      <a:ext uri="{FF2B5EF4-FFF2-40B4-BE49-F238E27FC236}">
                        <a16:creationId xmlns:a16="http://schemas.microsoft.com/office/drawing/2014/main" id="{C11FCBDE-9EBA-4A3D-883F-3A1DC085C92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19280" y="5520176"/>
                    <a:ext cx="559012" cy="228168"/>
                  </a:xfrm>
                  <a:prstGeom prst="triangle">
                    <a:avLst/>
                  </a:prstGeom>
                  <a:solidFill>
                    <a:srgbClr val="ACC6D0"/>
                  </a:solidFill>
                  <a:ln w="9525" algn="ctr">
                    <a:solidFill>
                      <a:srgbClr val="79A2B3"/>
                    </a:solidFill>
                    <a:miter lim="800000"/>
                    <a:headEnd/>
                    <a:tailEnd/>
                  </a:ln>
                </p:spPr>
                <p:txBody>
                  <a:bodyPr lIns="0" tIns="91440" rIns="0" bIns="91440" rtlCol="0" anchor="ctr"/>
                  <a:lstStyle/>
                  <a:p>
                    <a:pPr algn="ctr" eaLnBrk="0" hangingPunct="0"/>
                    <a:endParaRPr lang="pt-PT" sz="2400" dirty="0">
                      <a:solidFill>
                        <a:srgbClr val="003366"/>
                      </a:solidFill>
                      <a:latin typeface="Quicksand"/>
                      <a:ea typeface="Gulim" pitchFamily="34" charset="-127"/>
                    </a:endParaRPr>
                  </a:p>
                </p:txBody>
              </p:sp>
            </p:grpSp>
            <p:grpSp>
              <p:nvGrpSpPr>
                <p:cNvPr id="96" name="Group 50">
                  <a:extLst>
                    <a:ext uri="{FF2B5EF4-FFF2-40B4-BE49-F238E27FC236}">
                      <a16:creationId xmlns:a16="http://schemas.microsoft.com/office/drawing/2014/main" id="{423647FB-4E78-4EB0-9382-05A5B88E20F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7301034" y="1776791"/>
                  <a:ext cx="325377" cy="252000"/>
                  <a:chOff x="419280" y="5520176"/>
                  <a:chExt cx="559012" cy="432949"/>
                </a:xfrm>
              </p:grpSpPr>
              <p:sp>
                <p:nvSpPr>
                  <p:cNvPr id="139" name="Rectangle 138">
                    <a:extLst>
                      <a:ext uri="{FF2B5EF4-FFF2-40B4-BE49-F238E27FC236}">
                        <a16:creationId xmlns:a16="http://schemas.microsoft.com/office/drawing/2014/main" id="{B2345986-9231-4460-ACB3-CB1FCE41F37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34093" y="5746169"/>
                    <a:ext cx="332509" cy="206956"/>
                  </a:xfrm>
                  <a:prstGeom prst="rect">
                    <a:avLst/>
                  </a:prstGeom>
                  <a:solidFill>
                    <a:srgbClr val="ACC6D0"/>
                  </a:solidFill>
                  <a:ln w="9525" algn="ctr">
                    <a:solidFill>
                      <a:srgbClr val="79A2B3"/>
                    </a:solidFill>
                    <a:miter lim="800000"/>
                    <a:headEnd/>
                    <a:tailEnd/>
                  </a:ln>
                </p:spPr>
                <p:txBody>
                  <a:bodyPr lIns="0" tIns="91440" rIns="0" bIns="91440" rtlCol="0" anchor="ctr"/>
                  <a:lstStyle/>
                  <a:p>
                    <a:pPr algn="ctr" eaLnBrk="0" hangingPunct="0"/>
                    <a:endParaRPr lang="pt-PT" sz="2400" dirty="0">
                      <a:solidFill>
                        <a:srgbClr val="003366"/>
                      </a:solidFill>
                      <a:latin typeface="Quicksand"/>
                      <a:ea typeface="Gulim" pitchFamily="34" charset="-127"/>
                    </a:endParaRPr>
                  </a:p>
                </p:txBody>
              </p:sp>
              <p:sp>
                <p:nvSpPr>
                  <p:cNvPr id="140" name="Isosceles Triangle 139">
                    <a:extLst>
                      <a:ext uri="{FF2B5EF4-FFF2-40B4-BE49-F238E27FC236}">
                        <a16:creationId xmlns:a16="http://schemas.microsoft.com/office/drawing/2014/main" id="{AB1ECC11-BE16-4523-A30F-323E11F9827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19280" y="5520176"/>
                    <a:ext cx="559012" cy="228168"/>
                  </a:xfrm>
                  <a:prstGeom prst="triangle">
                    <a:avLst/>
                  </a:prstGeom>
                  <a:solidFill>
                    <a:srgbClr val="ACC6D0"/>
                  </a:solidFill>
                  <a:ln w="9525" algn="ctr">
                    <a:solidFill>
                      <a:srgbClr val="79A2B3"/>
                    </a:solidFill>
                    <a:miter lim="800000"/>
                    <a:headEnd/>
                    <a:tailEnd/>
                  </a:ln>
                </p:spPr>
                <p:txBody>
                  <a:bodyPr lIns="0" tIns="91440" rIns="0" bIns="91440" rtlCol="0" anchor="ctr"/>
                  <a:lstStyle/>
                  <a:p>
                    <a:pPr algn="ctr" eaLnBrk="0" hangingPunct="0"/>
                    <a:endParaRPr lang="pt-PT" sz="2400" dirty="0">
                      <a:solidFill>
                        <a:srgbClr val="003366"/>
                      </a:solidFill>
                      <a:latin typeface="Quicksand"/>
                      <a:ea typeface="Gulim" pitchFamily="34" charset="-127"/>
                    </a:endParaRPr>
                  </a:p>
                </p:txBody>
              </p:sp>
            </p:grpSp>
            <p:grpSp>
              <p:nvGrpSpPr>
                <p:cNvPr id="97" name="Group 59">
                  <a:extLst>
                    <a:ext uri="{FF2B5EF4-FFF2-40B4-BE49-F238E27FC236}">
                      <a16:creationId xmlns:a16="http://schemas.microsoft.com/office/drawing/2014/main" id="{0CB11497-8CB6-40E2-81B9-D4C748769CE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6881934" y="1624391"/>
                  <a:ext cx="325377" cy="252000"/>
                  <a:chOff x="419280" y="5520176"/>
                  <a:chExt cx="559012" cy="432949"/>
                </a:xfrm>
              </p:grpSpPr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0B00621B-B808-4184-A604-DFF5A11C627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34093" y="5746169"/>
                    <a:ext cx="332509" cy="206956"/>
                  </a:xfrm>
                  <a:prstGeom prst="rect">
                    <a:avLst/>
                  </a:prstGeom>
                  <a:solidFill>
                    <a:srgbClr val="ACC6D0"/>
                  </a:solidFill>
                  <a:ln w="9525" algn="ctr">
                    <a:solidFill>
                      <a:srgbClr val="79A2B3"/>
                    </a:solidFill>
                    <a:miter lim="800000"/>
                    <a:headEnd/>
                    <a:tailEnd/>
                  </a:ln>
                </p:spPr>
                <p:txBody>
                  <a:bodyPr lIns="0" tIns="91440" rIns="0" bIns="91440" rtlCol="0" anchor="ctr"/>
                  <a:lstStyle/>
                  <a:p>
                    <a:pPr algn="ctr" eaLnBrk="0" hangingPunct="0"/>
                    <a:endParaRPr lang="pt-PT" sz="2400" dirty="0">
                      <a:solidFill>
                        <a:srgbClr val="003366"/>
                      </a:solidFill>
                      <a:latin typeface="Quicksand"/>
                      <a:ea typeface="Gulim" pitchFamily="34" charset="-127"/>
                    </a:endParaRPr>
                  </a:p>
                </p:txBody>
              </p:sp>
              <p:sp>
                <p:nvSpPr>
                  <p:cNvPr id="138" name="Isosceles Triangle 137">
                    <a:extLst>
                      <a:ext uri="{FF2B5EF4-FFF2-40B4-BE49-F238E27FC236}">
                        <a16:creationId xmlns:a16="http://schemas.microsoft.com/office/drawing/2014/main" id="{DD182EF7-B6A1-45CF-BFAF-ED47EB8CEB6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19280" y="5520176"/>
                    <a:ext cx="559012" cy="228168"/>
                  </a:xfrm>
                  <a:prstGeom prst="triangle">
                    <a:avLst/>
                  </a:prstGeom>
                  <a:solidFill>
                    <a:srgbClr val="ACC6D0"/>
                  </a:solidFill>
                  <a:ln w="9525" algn="ctr">
                    <a:solidFill>
                      <a:srgbClr val="79A2B3"/>
                    </a:solidFill>
                    <a:miter lim="800000"/>
                    <a:headEnd/>
                    <a:tailEnd/>
                  </a:ln>
                </p:spPr>
                <p:txBody>
                  <a:bodyPr lIns="0" tIns="91440" rIns="0" bIns="91440" rtlCol="0" anchor="ctr"/>
                  <a:lstStyle/>
                  <a:p>
                    <a:pPr algn="ctr" eaLnBrk="0" hangingPunct="0"/>
                    <a:endParaRPr lang="pt-PT" sz="2400" dirty="0">
                      <a:solidFill>
                        <a:srgbClr val="003366"/>
                      </a:solidFill>
                      <a:latin typeface="Quicksand"/>
                      <a:ea typeface="Gulim" pitchFamily="34" charset="-127"/>
                    </a:endParaRPr>
                  </a:p>
                </p:txBody>
              </p:sp>
            </p:grpSp>
            <p:grpSp>
              <p:nvGrpSpPr>
                <p:cNvPr id="98" name="Group 62">
                  <a:extLst>
                    <a:ext uri="{FF2B5EF4-FFF2-40B4-BE49-F238E27FC236}">
                      <a16:creationId xmlns:a16="http://schemas.microsoft.com/office/drawing/2014/main" id="{F06F7D9A-FDC6-473B-A9EF-27B9E4532DA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6608646" y="2103362"/>
                  <a:ext cx="325377" cy="252000"/>
                  <a:chOff x="419280" y="5520176"/>
                  <a:chExt cx="559012" cy="432949"/>
                </a:xfrm>
              </p:grpSpPr>
              <p:sp>
                <p:nvSpPr>
                  <p:cNvPr id="135" name="Rectangle 134">
                    <a:extLst>
                      <a:ext uri="{FF2B5EF4-FFF2-40B4-BE49-F238E27FC236}">
                        <a16:creationId xmlns:a16="http://schemas.microsoft.com/office/drawing/2014/main" id="{C42FECCA-5D66-4DE8-87E5-3BF9B7E855D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34093" y="5746169"/>
                    <a:ext cx="332509" cy="206956"/>
                  </a:xfrm>
                  <a:prstGeom prst="rect">
                    <a:avLst/>
                  </a:prstGeom>
                  <a:solidFill>
                    <a:srgbClr val="ACC6D0"/>
                  </a:solidFill>
                  <a:ln w="9525" algn="ctr">
                    <a:solidFill>
                      <a:srgbClr val="79A2B3"/>
                    </a:solidFill>
                    <a:miter lim="800000"/>
                    <a:headEnd/>
                    <a:tailEnd/>
                  </a:ln>
                </p:spPr>
                <p:txBody>
                  <a:bodyPr lIns="0" tIns="91440" rIns="0" bIns="91440" rtlCol="0" anchor="ctr"/>
                  <a:lstStyle/>
                  <a:p>
                    <a:pPr algn="ctr" eaLnBrk="0" hangingPunct="0"/>
                    <a:endParaRPr lang="pt-PT" sz="2400" dirty="0">
                      <a:solidFill>
                        <a:srgbClr val="003366"/>
                      </a:solidFill>
                      <a:latin typeface="Quicksand"/>
                      <a:ea typeface="Gulim" pitchFamily="34" charset="-127"/>
                    </a:endParaRPr>
                  </a:p>
                </p:txBody>
              </p:sp>
              <p:sp>
                <p:nvSpPr>
                  <p:cNvPr id="136" name="Isosceles Triangle 135">
                    <a:extLst>
                      <a:ext uri="{FF2B5EF4-FFF2-40B4-BE49-F238E27FC236}">
                        <a16:creationId xmlns:a16="http://schemas.microsoft.com/office/drawing/2014/main" id="{6AAAECAE-FA31-48D8-A2EC-A0C91882F5F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19280" y="5520176"/>
                    <a:ext cx="559012" cy="228168"/>
                  </a:xfrm>
                  <a:prstGeom prst="triangle">
                    <a:avLst/>
                  </a:prstGeom>
                  <a:solidFill>
                    <a:srgbClr val="ACC6D0"/>
                  </a:solidFill>
                  <a:ln w="9525" algn="ctr">
                    <a:solidFill>
                      <a:srgbClr val="79A2B3"/>
                    </a:solidFill>
                    <a:miter lim="800000"/>
                    <a:headEnd/>
                    <a:tailEnd/>
                  </a:ln>
                </p:spPr>
                <p:txBody>
                  <a:bodyPr lIns="0" tIns="91440" rIns="0" bIns="91440" rtlCol="0" anchor="ctr"/>
                  <a:lstStyle/>
                  <a:p>
                    <a:pPr algn="ctr" eaLnBrk="0" hangingPunct="0"/>
                    <a:endParaRPr lang="pt-PT" sz="2400" dirty="0">
                      <a:solidFill>
                        <a:srgbClr val="003366"/>
                      </a:solidFill>
                      <a:latin typeface="Quicksand"/>
                      <a:ea typeface="Gulim" pitchFamily="34" charset="-127"/>
                    </a:endParaRPr>
                  </a:p>
                </p:txBody>
              </p:sp>
            </p:grpSp>
            <p:grpSp>
              <p:nvGrpSpPr>
                <p:cNvPr id="99" name="Group 68">
                  <a:extLst>
                    <a:ext uri="{FF2B5EF4-FFF2-40B4-BE49-F238E27FC236}">
                      <a16:creationId xmlns:a16="http://schemas.microsoft.com/office/drawing/2014/main" id="{840BFBB5-61EB-4838-9879-DE6E2F5D33E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6500934" y="1771348"/>
                  <a:ext cx="325377" cy="252000"/>
                  <a:chOff x="419280" y="5520176"/>
                  <a:chExt cx="559012" cy="432949"/>
                </a:xfrm>
              </p:grpSpPr>
              <p:sp>
                <p:nvSpPr>
                  <p:cNvPr id="133" name="Rectangle 132">
                    <a:extLst>
                      <a:ext uri="{FF2B5EF4-FFF2-40B4-BE49-F238E27FC236}">
                        <a16:creationId xmlns:a16="http://schemas.microsoft.com/office/drawing/2014/main" id="{A67492B2-7E95-4C97-B6CE-8AFD94375DF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34093" y="5746169"/>
                    <a:ext cx="332509" cy="206956"/>
                  </a:xfrm>
                  <a:prstGeom prst="rect">
                    <a:avLst/>
                  </a:prstGeom>
                  <a:solidFill>
                    <a:srgbClr val="ACC6D0"/>
                  </a:solidFill>
                  <a:ln w="9525" algn="ctr">
                    <a:solidFill>
                      <a:srgbClr val="79A2B3"/>
                    </a:solidFill>
                    <a:miter lim="800000"/>
                    <a:headEnd/>
                    <a:tailEnd/>
                  </a:ln>
                </p:spPr>
                <p:txBody>
                  <a:bodyPr lIns="0" tIns="91440" rIns="0" bIns="91440" rtlCol="0" anchor="ctr"/>
                  <a:lstStyle/>
                  <a:p>
                    <a:pPr algn="ctr" eaLnBrk="0" hangingPunct="0"/>
                    <a:endParaRPr lang="pt-PT" sz="2400" dirty="0">
                      <a:solidFill>
                        <a:srgbClr val="003366"/>
                      </a:solidFill>
                      <a:latin typeface="Quicksand"/>
                      <a:ea typeface="Gulim" pitchFamily="34" charset="-127"/>
                    </a:endParaRPr>
                  </a:p>
                </p:txBody>
              </p:sp>
              <p:sp>
                <p:nvSpPr>
                  <p:cNvPr id="134" name="Isosceles Triangle 133">
                    <a:extLst>
                      <a:ext uri="{FF2B5EF4-FFF2-40B4-BE49-F238E27FC236}">
                        <a16:creationId xmlns:a16="http://schemas.microsoft.com/office/drawing/2014/main" id="{32ECC6EF-35BE-4372-848D-5194D3A0F91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19280" y="5520176"/>
                    <a:ext cx="559012" cy="228168"/>
                  </a:xfrm>
                  <a:prstGeom prst="triangle">
                    <a:avLst/>
                  </a:prstGeom>
                  <a:solidFill>
                    <a:srgbClr val="ACC6D0"/>
                  </a:solidFill>
                  <a:ln w="9525" algn="ctr">
                    <a:solidFill>
                      <a:srgbClr val="79A2B3"/>
                    </a:solidFill>
                    <a:miter lim="800000"/>
                    <a:headEnd/>
                    <a:tailEnd/>
                  </a:ln>
                </p:spPr>
                <p:txBody>
                  <a:bodyPr lIns="0" tIns="91440" rIns="0" bIns="91440" rtlCol="0" anchor="ctr"/>
                  <a:lstStyle/>
                  <a:p>
                    <a:pPr algn="ctr" eaLnBrk="0" hangingPunct="0"/>
                    <a:endParaRPr lang="pt-PT" sz="2400" dirty="0">
                      <a:solidFill>
                        <a:srgbClr val="003366"/>
                      </a:solidFill>
                      <a:latin typeface="Quicksand"/>
                      <a:ea typeface="Gulim" pitchFamily="34" charset="-127"/>
                    </a:endParaRPr>
                  </a:p>
                </p:txBody>
              </p:sp>
            </p:grpSp>
            <p:grpSp>
              <p:nvGrpSpPr>
                <p:cNvPr id="100" name="Group 74">
                  <a:extLst>
                    <a:ext uri="{FF2B5EF4-FFF2-40B4-BE49-F238E27FC236}">
                      <a16:creationId xmlns:a16="http://schemas.microsoft.com/office/drawing/2014/main" id="{4C10990C-47B4-414B-B4F2-E44873DE46B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7110353" y="2119691"/>
                  <a:ext cx="325377" cy="252000"/>
                  <a:chOff x="419280" y="5520176"/>
                  <a:chExt cx="559012" cy="432949"/>
                </a:xfrm>
              </p:grpSpPr>
              <p:sp>
                <p:nvSpPr>
                  <p:cNvPr id="131" name="Rectangle 130">
                    <a:extLst>
                      <a:ext uri="{FF2B5EF4-FFF2-40B4-BE49-F238E27FC236}">
                        <a16:creationId xmlns:a16="http://schemas.microsoft.com/office/drawing/2014/main" id="{DD0E1173-7A12-4242-A6CE-7E4BDA07BC0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34093" y="5746169"/>
                    <a:ext cx="332509" cy="206956"/>
                  </a:xfrm>
                  <a:prstGeom prst="rect">
                    <a:avLst/>
                  </a:prstGeom>
                  <a:solidFill>
                    <a:srgbClr val="ACC6D0"/>
                  </a:solidFill>
                  <a:ln w="9525" algn="ctr">
                    <a:solidFill>
                      <a:srgbClr val="79A2B3"/>
                    </a:solidFill>
                    <a:miter lim="800000"/>
                    <a:headEnd/>
                    <a:tailEnd/>
                  </a:ln>
                </p:spPr>
                <p:txBody>
                  <a:bodyPr lIns="0" tIns="91440" rIns="0" bIns="91440" rtlCol="0" anchor="ctr"/>
                  <a:lstStyle/>
                  <a:p>
                    <a:pPr algn="ctr" eaLnBrk="0" hangingPunct="0"/>
                    <a:endParaRPr lang="pt-PT" sz="2400" dirty="0">
                      <a:solidFill>
                        <a:srgbClr val="003366"/>
                      </a:solidFill>
                      <a:latin typeface="Quicksand"/>
                      <a:ea typeface="Gulim" pitchFamily="34" charset="-127"/>
                    </a:endParaRPr>
                  </a:p>
                </p:txBody>
              </p:sp>
              <p:sp>
                <p:nvSpPr>
                  <p:cNvPr id="132" name="Isosceles Triangle 131">
                    <a:extLst>
                      <a:ext uri="{FF2B5EF4-FFF2-40B4-BE49-F238E27FC236}">
                        <a16:creationId xmlns:a16="http://schemas.microsoft.com/office/drawing/2014/main" id="{697142CE-B2B8-4F81-9A7F-B8FF63D19CA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19280" y="5520176"/>
                    <a:ext cx="559012" cy="228168"/>
                  </a:xfrm>
                  <a:prstGeom prst="triangle">
                    <a:avLst/>
                  </a:prstGeom>
                  <a:solidFill>
                    <a:srgbClr val="ACC6D0"/>
                  </a:solidFill>
                  <a:ln w="9525" algn="ctr">
                    <a:solidFill>
                      <a:srgbClr val="79A2B3"/>
                    </a:solidFill>
                    <a:miter lim="800000"/>
                    <a:headEnd/>
                    <a:tailEnd/>
                  </a:ln>
                </p:spPr>
                <p:txBody>
                  <a:bodyPr lIns="0" tIns="91440" rIns="0" bIns="91440" rtlCol="0" anchor="ctr"/>
                  <a:lstStyle/>
                  <a:p>
                    <a:pPr algn="ctr" eaLnBrk="0" hangingPunct="0"/>
                    <a:endParaRPr lang="pt-PT" sz="2400" dirty="0">
                      <a:solidFill>
                        <a:srgbClr val="003366"/>
                      </a:solidFill>
                      <a:latin typeface="Quicksand"/>
                      <a:ea typeface="Gulim" pitchFamily="34" charset="-127"/>
                    </a:endParaRPr>
                  </a:p>
                </p:txBody>
              </p:sp>
            </p:grpSp>
            <p:grpSp>
              <p:nvGrpSpPr>
                <p:cNvPr id="101" name="Group 65">
                  <a:extLst>
                    <a:ext uri="{FF2B5EF4-FFF2-40B4-BE49-F238E27FC236}">
                      <a16:creationId xmlns:a16="http://schemas.microsoft.com/office/drawing/2014/main" id="{9F454309-DCFE-4A86-ABD2-784784584C4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7223479" y="1858764"/>
                  <a:ext cx="774519" cy="599856"/>
                  <a:chOff x="419280" y="5520176"/>
                  <a:chExt cx="559012" cy="432949"/>
                </a:xfrm>
              </p:grpSpPr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487512B4-56F2-40B2-A212-81EA9CBF46F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34093" y="5746169"/>
                    <a:ext cx="332509" cy="206956"/>
                  </a:xfrm>
                  <a:prstGeom prst="rect">
                    <a:avLst/>
                  </a:prstGeom>
                  <a:solidFill>
                    <a:srgbClr val="ACC6D0"/>
                  </a:solidFill>
                  <a:ln w="9525" algn="ctr">
                    <a:solidFill>
                      <a:srgbClr val="79A2B3"/>
                    </a:solidFill>
                    <a:miter lim="800000"/>
                    <a:headEnd/>
                    <a:tailEnd/>
                  </a:ln>
                </p:spPr>
                <p:txBody>
                  <a:bodyPr lIns="0" tIns="91440" rIns="0" bIns="91440" rtlCol="0" anchor="ctr"/>
                  <a:lstStyle/>
                  <a:p>
                    <a:pPr algn="ctr" eaLnBrk="0" hangingPunct="0"/>
                    <a:endParaRPr lang="pt-PT" sz="2400" dirty="0">
                      <a:solidFill>
                        <a:srgbClr val="003366"/>
                      </a:solidFill>
                      <a:latin typeface="Quicksand"/>
                      <a:ea typeface="Gulim" pitchFamily="34" charset="-127"/>
                    </a:endParaRPr>
                  </a:p>
                </p:txBody>
              </p:sp>
              <p:sp>
                <p:nvSpPr>
                  <p:cNvPr id="130" name="Isosceles Triangle 129">
                    <a:extLst>
                      <a:ext uri="{FF2B5EF4-FFF2-40B4-BE49-F238E27FC236}">
                        <a16:creationId xmlns:a16="http://schemas.microsoft.com/office/drawing/2014/main" id="{7C9CD080-637D-48EE-81A7-B96A276BB19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19280" y="5520176"/>
                    <a:ext cx="559012" cy="228168"/>
                  </a:xfrm>
                  <a:prstGeom prst="triangle">
                    <a:avLst/>
                  </a:prstGeom>
                  <a:solidFill>
                    <a:srgbClr val="ACC6D0"/>
                  </a:solidFill>
                  <a:ln w="9525" algn="ctr">
                    <a:solidFill>
                      <a:srgbClr val="79A2B3"/>
                    </a:solidFill>
                    <a:miter lim="800000"/>
                    <a:headEnd/>
                    <a:tailEnd/>
                  </a:ln>
                </p:spPr>
                <p:txBody>
                  <a:bodyPr lIns="0" tIns="91440" rIns="0" bIns="91440" rtlCol="0" anchor="ctr"/>
                  <a:lstStyle/>
                  <a:p>
                    <a:pPr algn="ctr" eaLnBrk="0" hangingPunct="0"/>
                    <a:endParaRPr lang="pt-PT" sz="2400" dirty="0">
                      <a:solidFill>
                        <a:srgbClr val="003366"/>
                      </a:solidFill>
                      <a:latin typeface="Quicksand"/>
                      <a:ea typeface="Gulim" pitchFamily="34" charset="-127"/>
                    </a:endParaRPr>
                  </a:p>
                </p:txBody>
              </p:sp>
            </p:grpSp>
            <p:grpSp>
              <p:nvGrpSpPr>
                <p:cNvPr id="102" name="Group 10">
                  <a:extLst>
                    <a:ext uri="{FF2B5EF4-FFF2-40B4-BE49-F238E27FC236}">
                      <a16:creationId xmlns:a16="http://schemas.microsoft.com/office/drawing/2014/main" id="{0E726987-0B34-4848-87AB-4917A69302C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6088405" y="1931335"/>
                  <a:ext cx="464823" cy="360000"/>
                  <a:chOff x="419280" y="5520176"/>
                  <a:chExt cx="559012" cy="432949"/>
                </a:xfrm>
              </p:grpSpPr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6ADC4F3C-AF2C-4F12-9E38-24D02234678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34093" y="5746169"/>
                    <a:ext cx="332509" cy="206956"/>
                  </a:xfrm>
                  <a:prstGeom prst="rect">
                    <a:avLst/>
                  </a:prstGeom>
                  <a:solidFill>
                    <a:srgbClr val="ACC6D0"/>
                  </a:solidFill>
                  <a:ln w="9525" algn="ctr">
                    <a:solidFill>
                      <a:srgbClr val="79A2B3"/>
                    </a:solidFill>
                    <a:miter lim="800000"/>
                    <a:headEnd/>
                    <a:tailEnd/>
                  </a:ln>
                </p:spPr>
                <p:txBody>
                  <a:bodyPr lIns="0" tIns="91440" rIns="0" bIns="91440" rtlCol="0" anchor="ctr"/>
                  <a:lstStyle/>
                  <a:p>
                    <a:pPr algn="ctr" eaLnBrk="0" hangingPunct="0"/>
                    <a:endParaRPr lang="pt-PT" sz="2400" dirty="0">
                      <a:solidFill>
                        <a:srgbClr val="003366"/>
                      </a:solidFill>
                      <a:latin typeface="Quicksand"/>
                      <a:ea typeface="Gulim" pitchFamily="34" charset="-127"/>
                    </a:endParaRPr>
                  </a:p>
                </p:txBody>
              </p:sp>
              <p:sp>
                <p:nvSpPr>
                  <p:cNvPr id="128" name="Isosceles Triangle 127">
                    <a:extLst>
                      <a:ext uri="{FF2B5EF4-FFF2-40B4-BE49-F238E27FC236}">
                        <a16:creationId xmlns:a16="http://schemas.microsoft.com/office/drawing/2014/main" id="{78CABD11-51F5-4306-A8D3-7C5F47CA066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19280" y="5520176"/>
                    <a:ext cx="559012" cy="228168"/>
                  </a:xfrm>
                  <a:prstGeom prst="triangle">
                    <a:avLst/>
                  </a:prstGeom>
                  <a:solidFill>
                    <a:srgbClr val="ACC6D0"/>
                  </a:solidFill>
                  <a:ln w="9525" algn="ctr">
                    <a:solidFill>
                      <a:srgbClr val="79A2B3"/>
                    </a:solidFill>
                    <a:miter lim="800000"/>
                    <a:headEnd/>
                    <a:tailEnd/>
                  </a:ln>
                </p:spPr>
                <p:txBody>
                  <a:bodyPr lIns="0" tIns="91440" rIns="0" bIns="91440" rtlCol="0" anchor="ctr"/>
                  <a:lstStyle/>
                  <a:p>
                    <a:pPr algn="ctr" eaLnBrk="0" hangingPunct="0"/>
                    <a:endParaRPr lang="pt-PT" sz="2400" dirty="0">
                      <a:solidFill>
                        <a:srgbClr val="003366"/>
                      </a:solidFill>
                      <a:latin typeface="Quicksand"/>
                      <a:ea typeface="Gulim" pitchFamily="34" charset="-127"/>
                    </a:endParaRPr>
                  </a:p>
                </p:txBody>
              </p:sp>
            </p:grpSp>
            <p:grpSp>
              <p:nvGrpSpPr>
                <p:cNvPr id="103" name="Group 11">
                  <a:extLst>
                    <a:ext uri="{FF2B5EF4-FFF2-40B4-BE49-F238E27FC236}">
                      <a16:creationId xmlns:a16="http://schemas.microsoft.com/office/drawing/2014/main" id="{851B145D-A68B-430C-80E6-03B48DCFB69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6063005" y="2312335"/>
                  <a:ext cx="464823" cy="360000"/>
                  <a:chOff x="419280" y="5520176"/>
                  <a:chExt cx="559012" cy="432949"/>
                </a:xfrm>
              </p:grpSpPr>
              <p:sp>
                <p:nvSpPr>
                  <p:cNvPr id="125" name="Rectangle 124">
                    <a:extLst>
                      <a:ext uri="{FF2B5EF4-FFF2-40B4-BE49-F238E27FC236}">
                        <a16:creationId xmlns:a16="http://schemas.microsoft.com/office/drawing/2014/main" id="{DB3B8602-2839-4B43-A7EE-A6139D5AD2A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34093" y="5746169"/>
                    <a:ext cx="332509" cy="206956"/>
                  </a:xfrm>
                  <a:prstGeom prst="rect">
                    <a:avLst/>
                  </a:prstGeom>
                  <a:solidFill>
                    <a:srgbClr val="ACC6D0"/>
                  </a:solidFill>
                  <a:ln w="9525" algn="ctr">
                    <a:solidFill>
                      <a:srgbClr val="79A2B3"/>
                    </a:solidFill>
                    <a:miter lim="800000"/>
                    <a:headEnd/>
                    <a:tailEnd/>
                  </a:ln>
                </p:spPr>
                <p:txBody>
                  <a:bodyPr lIns="0" tIns="91440" rIns="0" bIns="91440" rtlCol="0" anchor="ctr"/>
                  <a:lstStyle/>
                  <a:p>
                    <a:pPr algn="ctr" eaLnBrk="0" hangingPunct="0"/>
                    <a:endParaRPr lang="pt-PT" sz="2400" dirty="0">
                      <a:solidFill>
                        <a:srgbClr val="003366"/>
                      </a:solidFill>
                      <a:latin typeface="Quicksand"/>
                      <a:ea typeface="Gulim" pitchFamily="34" charset="-127"/>
                    </a:endParaRPr>
                  </a:p>
                </p:txBody>
              </p:sp>
              <p:sp>
                <p:nvSpPr>
                  <p:cNvPr id="126" name="Isosceles Triangle 125">
                    <a:extLst>
                      <a:ext uri="{FF2B5EF4-FFF2-40B4-BE49-F238E27FC236}">
                        <a16:creationId xmlns:a16="http://schemas.microsoft.com/office/drawing/2014/main" id="{388F3603-F83B-4782-849A-6AF2E88D45C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19280" y="5520176"/>
                    <a:ext cx="559012" cy="228168"/>
                  </a:xfrm>
                  <a:prstGeom prst="triangle">
                    <a:avLst/>
                  </a:prstGeom>
                  <a:solidFill>
                    <a:srgbClr val="ACC6D0"/>
                  </a:solidFill>
                  <a:ln w="9525" algn="ctr">
                    <a:solidFill>
                      <a:srgbClr val="79A2B3"/>
                    </a:solidFill>
                    <a:miter lim="800000"/>
                    <a:headEnd/>
                    <a:tailEnd/>
                  </a:ln>
                </p:spPr>
                <p:txBody>
                  <a:bodyPr lIns="0" tIns="91440" rIns="0" bIns="91440" rtlCol="0" anchor="ctr"/>
                  <a:lstStyle/>
                  <a:p>
                    <a:pPr algn="ctr" eaLnBrk="0" hangingPunct="0"/>
                    <a:endParaRPr lang="pt-PT" sz="2400" dirty="0">
                      <a:solidFill>
                        <a:srgbClr val="003366"/>
                      </a:solidFill>
                      <a:latin typeface="Quicksand"/>
                      <a:ea typeface="Gulim" pitchFamily="34" charset="-127"/>
                    </a:endParaRPr>
                  </a:p>
                </p:txBody>
              </p:sp>
            </p:grpSp>
            <p:grpSp>
              <p:nvGrpSpPr>
                <p:cNvPr id="104" name="Group 14">
                  <a:extLst>
                    <a:ext uri="{FF2B5EF4-FFF2-40B4-BE49-F238E27FC236}">
                      <a16:creationId xmlns:a16="http://schemas.microsoft.com/office/drawing/2014/main" id="{AA03E74C-9626-45C5-8326-A59898230C2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6444005" y="2045635"/>
                  <a:ext cx="464823" cy="360000"/>
                  <a:chOff x="419280" y="5520176"/>
                  <a:chExt cx="559012" cy="432949"/>
                </a:xfrm>
              </p:grpSpPr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D2D16CE4-B94E-402E-BBF7-570DAA5CB01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34093" y="5746169"/>
                    <a:ext cx="332509" cy="206956"/>
                  </a:xfrm>
                  <a:prstGeom prst="rect">
                    <a:avLst/>
                  </a:prstGeom>
                  <a:solidFill>
                    <a:srgbClr val="ACC6D0"/>
                  </a:solidFill>
                  <a:ln w="9525" algn="ctr">
                    <a:solidFill>
                      <a:srgbClr val="79A2B3"/>
                    </a:solidFill>
                    <a:miter lim="800000"/>
                    <a:headEnd/>
                    <a:tailEnd/>
                  </a:ln>
                </p:spPr>
                <p:txBody>
                  <a:bodyPr lIns="0" tIns="91440" rIns="0" bIns="91440" rtlCol="0" anchor="ctr"/>
                  <a:lstStyle/>
                  <a:p>
                    <a:pPr algn="ctr" eaLnBrk="0" hangingPunct="0"/>
                    <a:endParaRPr lang="pt-PT" sz="2400" dirty="0">
                      <a:solidFill>
                        <a:srgbClr val="003366"/>
                      </a:solidFill>
                      <a:latin typeface="Quicksand"/>
                      <a:ea typeface="Gulim" pitchFamily="34" charset="-127"/>
                    </a:endParaRPr>
                  </a:p>
                </p:txBody>
              </p:sp>
              <p:sp>
                <p:nvSpPr>
                  <p:cNvPr id="124" name="Isosceles Triangle 123">
                    <a:extLst>
                      <a:ext uri="{FF2B5EF4-FFF2-40B4-BE49-F238E27FC236}">
                        <a16:creationId xmlns:a16="http://schemas.microsoft.com/office/drawing/2014/main" id="{217B80FB-EFCC-4A61-85B8-35C4014ABB6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19280" y="5520176"/>
                    <a:ext cx="559012" cy="228168"/>
                  </a:xfrm>
                  <a:prstGeom prst="triangle">
                    <a:avLst/>
                  </a:prstGeom>
                  <a:solidFill>
                    <a:srgbClr val="ACC6D0"/>
                  </a:solidFill>
                  <a:ln w="9525" algn="ctr">
                    <a:solidFill>
                      <a:srgbClr val="79A2B3"/>
                    </a:solidFill>
                    <a:miter lim="800000"/>
                    <a:headEnd/>
                    <a:tailEnd/>
                  </a:ln>
                </p:spPr>
                <p:txBody>
                  <a:bodyPr lIns="0" tIns="91440" rIns="0" bIns="91440" rtlCol="0" anchor="ctr"/>
                  <a:lstStyle/>
                  <a:p>
                    <a:pPr algn="ctr" eaLnBrk="0" hangingPunct="0"/>
                    <a:endParaRPr lang="pt-PT" sz="2400" dirty="0">
                      <a:solidFill>
                        <a:srgbClr val="003366"/>
                      </a:solidFill>
                      <a:latin typeface="Quicksand"/>
                      <a:ea typeface="Gulim" pitchFamily="34" charset="-127"/>
                    </a:endParaRPr>
                  </a:p>
                </p:txBody>
              </p:sp>
            </p:grpSp>
            <p:grpSp>
              <p:nvGrpSpPr>
                <p:cNvPr id="105" name="Group 17">
                  <a:extLst>
                    <a:ext uri="{FF2B5EF4-FFF2-40B4-BE49-F238E27FC236}">
                      <a16:creationId xmlns:a16="http://schemas.microsoft.com/office/drawing/2014/main" id="{CDF25F36-A09E-4AED-9C93-DFDBA77236F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6444005" y="2401235"/>
                  <a:ext cx="464823" cy="360000"/>
                  <a:chOff x="419280" y="5520176"/>
                  <a:chExt cx="559012" cy="432949"/>
                </a:xfrm>
              </p:grpSpPr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88D8E594-3EAA-4EC3-9E42-DC7856122BF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34093" y="5746169"/>
                    <a:ext cx="332509" cy="206956"/>
                  </a:xfrm>
                  <a:prstGeom prst="rect">
                    <a:avLst/>
                  </a:prstGeom>
                  <a:solidFill>
                    <a:srgbClr val="ACC6D0"/>
                  </a:solidFill>
                  <a:ln w="9525" algn="ctr">
                    <a:solidFill>
                      <a:srgbClr val="79A2B3"/>
                    </a:solidFill>
                    <a:miter lim="800000"/>
                    <a:headEnd/>
                    <a:tailEnd/>
                  </a:ln>
                </p:spPr>
                <p:txBody>
                  <a:bodyPr lIns="0" tIns="91440" rIns="0" bIns="91440" rtlCol="0" anchor="ctr"/>
                  <a:lstStyle/>
                  <a:p>
                    <a:pPr algn="ctr" eaLnBrk="0" hangingPunct="0"/>
                    <a:endParaRPr lang="pt-PT" sz="2400" dirty="0">
                      <a:solidFill>
                        <a:srgbClr val="003366"/>
                      </a:solidFill>
                      <a:latin typeface="Quicksand"/>
                      <a:ea typeface="Gulim" pitchFamily="34" charset="-127"/>
                    </a:endParaRPr>
                  </a:p>
                </p:txBody>
              </p:sp>
              <p:sp>
                <p:nvSpPr>
                  <p:cNvPr id="122" name="Isosceles Triangle 121">
                    <a:extLst>
                      <a:ext uri="{FF2B5EF4-FFF2-40B4-BE49-F238E27FC236}">
                        <a16:creationId xmlns:a16="http://schemas.microsoft.com/office/drawing/2014/main" id="{4FD69462-30D7-40A6-B506-B054637862F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19280" y="5520176"/>
                    <a:ext cx="559012" cy="228168"/>
                  </a:xfrm>
                  <a:prstGeom prst="triangle">
                    <a:avLst/>
                  </a:prstGeom>
                  <a:solidFill>
                    <a:srgbClr val="ACC6D0"/>
                  </a:solidFill>
                  <a:ln w="9525" algn="ctr">
                    <a:solidFill>
                      <a:srgbClr val="79A2B3"/>
                    </a:solidFill>
                    <a:miter lim="800000"/>
                    <a:headEnd/>
                    <a:tailEnd/>
                  </a:ln>
                </p:spPr>
                <p:txBody>
                  <a:bodyPr lIns="0" tIns="91440" rIns="0" bIns="91440" rtlCol="0" anchor="ctr"/>
                  <a:lstStyle/>
                  <a:p>
                    <a:pPr algn="ctr" eaLnBrk="0" hangingPunct="0"/>
                    <a:endParaRPr lang="pt-PT" sz="2400" dirty="0">
                      <a:solidFill>
                        <a:srgbClr val="003366"/>
                      </a:solidFill>
                      <a:latin typeface="Quicksand"/>
                      <a:ea typeface="Gulim" pitchFamily="34" charset="-127"/>
                    </a:endParaRPr>
                  </a:p>
                </p:txBody>
              </p:sp>
            </p:grpSp>
            <p:grpSp>
              <p:nvGrpSpPr>
                <p:cNvPr id="106" name="Group 32">
                  <a:extLst>
                    <a:ext uri="{FF2B5EF4-FFF2-40B4-BE49-F238E27FC236}">
                      <a16:creationId xmlns:a16="http://schemas.microsoft.com/office/drawing/2014/main" id="{A1F2FA96-4025-47A1-BD6A-F0857026373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7098293" y="2493764"/>
                  <a:ext cx="325377" cy="252000"/>
                  <a:chOff x="419280" y="5520176"/>
                  <a:chExt cx="559012" cy="432949"/>
                </a:xfrm>
              </p:grpSpPr>
              <p:sp>
                <p:nvSpPr>
                  <p:cNvPr id="119" name="Rectangle 118">
                    <a:extLst>
                      <a:ext uri="{FF2B5EF4-FFF2-40B4-BE49-F238E27FC236}">
                        <a16:creationId xmlns:a16="http://schemas.microsoft.com/office/drawing/2014/main" id="{244CF810-74C3-4385-9DBF-F0E07FBD7C7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34093" y="5746169"/>
                    <a:ext cx="332509" cy="206956"/>
                  </a:xfrm>
                  <a:prstGeom prst="rect">
                    <a:avLst/>
                  </a:prstGeom>
                  <a:solidFill>
                    <a:srgbClr val="ACC6D0"/>
                  </a:solidFill>
                  <a:ln w="9525" algn="ctr">
                    <a:solidFill>
                      <a:srgbClr val="79A2B3"/>
                    </a:solidFill>
                    <a:miter lim="800000"/>
                    <a:headEnd/>
                    <a:tailEnd/>
                  </a:ln>
                </p:spPr>
                <p:txBody>
                  <a:bodyPr lIns="0" tIns="91440" rIns="0" bIns="91440" rtlCol="0" anchor="ctr"/>
                  <a:lstStyle/>
                  <a:p>
                    <a:pPr algn="ctr" eaLnBrk="0" hangingPunct="0"/>
                    <a:endParaRPr lang="pt-PT" sz="2400" dirty="0">
                      <a:solidFill>
                        <a:srgbClr val="003366"/>
                      </a:solidFill>
                      <a:latin typeface="Quicksand"/>
                      <a:ea typeface="Gulim" pitchFamily="34" charset="-127"/>
                    </a:endParaRPr>
                  </a:p>
                </p:txBody>
              </p:sp>
              <p:sp>
                <p:nvSpPr>
                  <p:cNvPr id="120" name="Isosceles Triangle 119">
                    <a:extLst>
                      <a:ext uri="{FF2B5EF4-FFF2-40B4-BE49-F238E27FC236}">
                        <a16:creationId xmlns:a16="http://schemas.microsoft.com/office/drawing/2014/main" id="{4CC6AE26-5667-4D00-B9B0-4074628FD09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19280" y="5520176"/>
                    <a:ext cx="559012" cy="228168"/>
                  </a:xfrm>
                  <a:prstGeom prst="triangle">
                    <a:avLst/>
                  </a:prstGeom>
                  <a:solidFill>
                    <a:srgbClr val="ACC6D0"/>
                  </a:solidFill>
                  <a:ln w="9525" algn="ctr">
                    <a:solidFill>
                      <a:srgbClr val="79A2B3"/>
                    </a:solidFill>
                    <a:miter lim="800000"/>
                    <a:headEnd/>
                    <a:tailEnd/>
                  </a:ln>
                </p:spPr>
                <p:txBody>
                  <a:bodyPr lIns="0" tIns="91440" rIns="0" bIns="91440" rtlCol="0" anchor="ctr"/>
                  <a:lstStyle/>
                  <a:p>
                    <a:pPr algn="ctr" eaLnBrk="0" hangingPunct="0"/>
                    <a:endParaRPr lang="pt-PT" sz="2400" dirty="0">
                      <a:solidFill>
                        <a:srgbClr val="003366"/>
                      </a:solidFill>
                      <a:latin typeface="Quicksand"/>
                      <a:ea typeface="Gulim" pitchFamily="34" charset="-127"/>
                    </a:endParaRPr>
                  </a:p>
                </p:txBody>
              </p:sp>
            </p:grpSp>
            <p:grpSp>
              <p:nvGrpSpPr>
                <p:cNvPr id="107" name="Group 41">
                  <a:extLst>
                    <a:ext uri="{FF2B5EF4-FFF2-40B4-BE49-F238E27FC236}">
                      <a16:creationId xmlns:a16="http://schemas.microsoft.com/office/drawing/2014/main" id="{58A6F05E-B230-4BAE-BFC3-2334391CAB9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6875805" y="2083735"/>
                  <a:ext cx="325377" cy="252000"/>
                  <a:chOff x="419280" y="5520176"/>
                  <a:chExt cx="559012" cy="432949"/>
                </a:xfrm>
              </p:grpSpPr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14DD7116-051A-46B0-A195-5200A4941D1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34093" y="5746169"/>
                    <a:ext cx="332509" cy="206956"/>
                  </a:xfrm>
                  <a:prstGeom prst="rect">
                    <a:avLst/>
                  </a:prstGeom>
                  <a:solidFill>
                    <a:srgbClr val="ACC6D0"/>
                  </a:solidFill>
                  <a:ln w="9525" algn="ctr">
                    <a:solidFill>
                      <a:srgbClr val="79A2B3"/>
                    </a:solidFill>
                    <a:miter lim="800000"/>
                    <a:headEnd/>
                    <a:tailEnd/>
                  </a:ln>
                </p:spPr>
                <p:txBody>
                  <a:bodyPr lIns="0" tIns="91440" rIns="0" bIns="91440" rtlCol="0" anchor="ctr"/>
                  <a:lstStyle/>
                  <a:p>
                    <a:pPr algn="ctr" eaLnBrk="0" hangingPunct="0"/>
                    <a:endParaRPr lang="pt-PT" sz="2400" dirty="0">
                      <a:solidFill>
                        <a:srgbClr val="003366"/>
                      </a:solidFill>
                      <a:latin typeface="Quicksand"/>
                      <a:ea typeface="Gulim" pitchFamily="34" charset="-127"/>
                    </a:endParaRPr>
                  </a:p>
                </p:txBody>
              </p:sp>
              <p:sp>
                <p:nvSpPr>
                  <p:cNvPr id="118" name="Isosceles Triangle 117">
                    <a:extLst>
                      <a:ext uri="{FF2B5EF4-FFF2-40B4-BE49-F238E27FC236}">
                        <a16:creationId xmlns:a16="http://schemas.microsoft.com/office/drawing/2014/main" id="{59B4B486-6B21-4A15-9A29-785E4F8523B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19280" y="5520176"/>
                    <a:ext cx="559012" cy="228168"/>
                  </a:xfrm>
                  <a:prstGeom prst="triangle">
                    <a:avLst/>
                  </a:prstGeom>
                  <a:solidFill>
                    <a:srgbClr val="ACC6D0"/>
                  </a:solidFill>
                  <a:ln w="9525" algn="ctr">
                    <a:solidFill>
                      <a:srgbClr val="79A2B3"/>
                    </a:solidFill>
                    <a:miter lim="800000"/>
                    <a:headEnd/>
                    <a:tailEnd/>
                  </a:ln>
                </p:spPr>
                <p:txBody>
                  <a:bodyPr lIns="0" tIns="91440" rIns="0" bIns="91440" rtlCol="0" anchor="ctr"/>
                  <a:lstStyle/>
                  <a:p>
                    <a:pPr algn="ctr" eaLnBrk="0" hangingPunct="0"/>
                    <a:endParaRPr lang="pt-PT" sz="2400" dirty="0">
                      <a:solidFill>
                        <a:srgbClr val="003366"/>
                      </a:solidFill>
                      <a:latin typeface="Quicksand"/>
                      <a:ea typeface="Gulim" pitchFamily="34" charset="-127"/>
                    </a:endParaRPr>
                  </a:p>
                </p:txBody>
              </p:sp>
            </p:grpSp>
            <p:grpSp>
              <p:nvGrpSpPr>
                <p:cNvPr id="108" name="Group 50">
                  <a:extLst>
                    <a:ext uri="{FF2B5EF4-FFF2-40B4-BE49-F238E27FC236}">
                      <a16:creationId xmlns:a16="http://schemas.microsoft.com/office/drawing/2014/main" id="{F6634837-3457-4D74-B88F-D7EAFF59EAA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7606293" y="2341364"/>
                  <a:ext cx="325377" cy="252000"/>
                  <a:chOff x="419280" y="5520176"/>
                  <a:chExt cx="559012" cy="432949"/>
                </a:xfrm>
              </p:grpSpPr>
              <p:sp>
                <p:nvSpPr>
                  <p:cNvPr id="115" name="Rectangle 114">
                    <a:extLst>
                      <a:ext uri="{FF2B5EF4-FFF2-40B4-BE49-F238E27FC236}">
                        <a16:creationId xmlns:a16="http://schemas.microsoft.com/office/drawing/2014/main" id="{BD2757A5-D294-4349-B78A-64A360E99C5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34093" y="5746169"/>
                    <a:ext cx="332509" cy="206956"/>
                  </a:xfrm>
                  <a:prstGeom prst="rect">
                    <a:avLst/>
                  </a:prstGeom>
                  <a:solidFill>
                    <a:srgbClr val="ACC6D0"/>
                  </a:solidFill>
                  <a:ln w="9525" algn="ctr">
                    <a:solidFill>
                      <a:srgbClr val="79A2B3"/>
                    </a:solidFill>
                    <a:miter lim="800000"/>
                    <a:headEnd/>
                    <a:tailEnd/>
                  </a:ln>
                </p:spPr>
                <p:txBody>
                  <a:bodyPr lIns="0" tIns="91440" rIns="0" bIns="91440" rtlCol="0" anchor="ctr"/>
                  <a:lstStyle/>
                  <a:p>
                    <a:pPr algn="ctr" eaLnBrk="0" hangingPunct="0"/>
                    <a:endParaRPr lang="pt-PT" sz="2400" dirty="0">
                      <a:solidFill>
                        <a:srgbClr val="003366"/>
                      </a:solidFill>
                      <a:latin typeface="Quicksand"/>
                      <a:ea typeface="Gulim" pitchFamily="34" charset="-127"/>
                    </a:endParaRPr>
                  </a:p>
                </p:txBody>
              </p:sp>
              <p:sp>
                <p:nvSpPr>
                  <p:cNvPr id="116" name="Isosceles Triangle 115">
                    <a:extLst>
                      <a:ext uri="{FF2B5EF4-FFF2-40B4-BE49-F238E27FC236}">
                        <a16:creationId xmlns:a16="http://schemas.microsoft.com/office/drawing/2014/main" id="{DCAE1811-16E4-4A43-9D02-293126344B9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19280" y="5520176"/>
                    <a:ext cx="559012" cy="228168"/>
                  </a:xfrm>
                  <a:prstGeom prst="triangle">
                    <a:avLst/>
                  </a:prstGeom>
                  <a:solidFill>
                    <a:srgbClr val="ACC6D0"/>
                  </a:solidFill>
                  <a:ln w="9525" algn="ctr">
                    <a:solidFill>
                      <a:srgbClr val="79A2B3"/>
                    </a:solidFill>
                    <a:miter lim="800000"/>
                    <a:headEnd/>
                    <a:tailEnd/>
                  </a:ln>
                </p:spPr>
                <p:txBody>
                  <a:bodyPr lIns="0" tIns="91440" rIns="0" bIns="91440" rtlCol="0" anchor="ctr"/>
                  <a:lstStyle/>
                  <a:p>
                    <a:pPr algn="ctr" eaLnBrk="0" hangingPunct="0"/>
                    <a:endParaRPr lang="pt-PT" sz="2400" dirty="0">
                      <a:solidFill>
                        <a:srgbClr val="003366"/>
                      </a:solidFill>
                      <a:latin typeface="Quicksand"/>
                      <a:ea typeface="Gulim" pitchFamily="34" charset="-127"/>
                    </a:endParaRPr>
                  </a:p>
                </p:txBody>
              </p:sp>
            </p:grp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ACDC57DE-0E43-48A7-84AA-6A5916256B8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7187193" y="2188964"/>
                  <a:ext cx="325377" cy="252000"/>
                  <a:chOff x="419280" y="5520176"/>
                  <a:chExt cx="559012" cy="432949"/>
                </a:xfrm>
              </p:grpSpPr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21DA52CF-73AB-4DEC-A5AC-A3ADFBAC7C0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34093" y="5746169"/>
                    <a:ext cx="332509" cy="206956"/>
                  </a:xfrm>
                  <a:prstGeom prst="rect">
                    <a:avLst/>
                  </a:prstGeom>
                  <a:solidFill>
                    <a:srgbClr val="ACC6D0"/>
                  </a:solidFill>
                  <a:ln w="9525" algn="ctr">
                    <a:solidFill>
                      <a:srgbClr val="79A2B3"/>
                    </a:solidFill>
                    <a:miter lim="800000"/>
                    <a:headEnd/>
                    <a:tailEnd/>
                  </a:ln>
                </p:spPr>
                <p:txBody>
                  <a:bodyPr lIns="0" tIns="91440" rIns="0" bIns="91440" rtlCol="0" anchor="ctr"/>
                  <a:lstStyle/>
                  <a:p>
                    <a:pPr algn="ctr" eaLnBrk="0" hangingPunct="0"/>
                    <a:endParaRPr lang="pt-PT" sz="2400" dirty="0">
                      <a:solidFill>
                        <a:srgbClr val="003366"/>
                      </a:solidFill>
                      <a:latin typeface="Quicksand"/>
                      <a:ea typeface="Gulim" pitchFamily="34" charset="-127"/>
                    </a:endParaRPr>
                  </a:p>
                </p:txBody>
              </p:sp>
              <p:sp>
                <p:nvSpPr>
                  <p:cNvPr id="114" name="Isosceles Triangle 113">
                    <a:extLst>
                      <a:ext uri="{FF2B5EF4-FFF2-40B4-BE49-F238E27FC236}">
                        <a16:creationId xmlns:a16="http://schemas.microsoft.com/office/drawing/2014/main" id="{41B0E6FA-F408-4CE6-857C-AEF77F8F1F0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19280" y="5520176"/>
                    <a:ext cx="559012" cy="228168"/>
                  </a:xfrm>
                  <a:prstGeom prst="triangle">
                    <a:avLst/>
                  </a:prstGeom>
                  <a:solidFill>
                    <a:srgbClr val="ACC6D0"/>
                  </a:solidFill>
                  <a:ln w="9525" algn="ctr">
                    <a:solidFill>
                      <a:srgbClr val="79A2B3"/>
                    </a:solidFill>
                    <a:miter lim="800000"/>
                    <a:headEnd/>
                    <a:tailEnd/>
                  </a:ln>
                </p:spPr>
                <p:txBody>
                  <a:bodyPr lIns="0" tIns="91440" rIns="0" bIns="91440" rtlCol="0" anchor="ctr"/>
                  <a:lstStyle/>
                  <a:p>
                    <a:pPr algn="ctr" eaLnBrk="0" hangingPunct="0"/>
                    <a:endParaRPr lang="pt-PT" sz="2400" dirty="0">
                      <a:solidFill>
                        <a:srgbClr val="003366"/>
                      </a:solidFill>
                      <a:latin typeface="Quicksand"/>
                      <a:ea typeface="Gulim" pitchFamily="34" charset="-127"/>
                    </a:endParaRPr>
                  </a:p>
                </p:txBody>
              </p:sp>
            </p:grpSp>
            <p:grpSp>
              <p:nvGrpSpPr>
                <p:cNvPr id="110" name="Group 68">
                  <a:extLst>
                    <a:ext uri="{FF2B5EF4-FFF2-40B4-BE49-F238E27FC236}">
                      <a16:creationId xmlns:a16="http://schemas.microsoft.com/office/drawing/2014/main" id="{58F94DAA-28CB-4EEB-9D24-7AA0B68B7D7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6806193" y="2335921"/>
                  <a:ext cx="325377" cy="252000"/>
                  <a:chOff x="419280" y="5520176"/>
                  <a:chExt cx="559012" cy="432949"/>
                </a:xfrm>
              </p:grpSpPr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A0A2F4DC-A894-48AD-86EA-90F501982D4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34093" y="5746169"/>
                    <a:ext cx="332509" cy="206956"/>
                  </a:xfrm>
                  <a:prstGeom prst="rect">
                    <a:avLst/>
                  </a:prstGeom>
                  <a:solidFill>
                    <a:srgbClr val="ACC6D0"/>
                  </a:solidFill>
                  <a:ln w="9525" algn="ctr">
                    <a:solidFill>
                      <a:srgbClr val="79A2B3"/>
                    </a:solidFill>
                    <a:miter lim="800000"/>
                    <a:headEnd/>
                    <a:tailEnd/>
                  </a:ln>
                </p:spPr>
                <p:txBody>
                  <a:bodyPr lIns="0" tIns="91440" rIns="0" bIns="91440" rtlCol="0" anchor="ctr"/>
                  <a:lstStyle/>
                  <a:p>
                    <a:pPr algn="ctr" eaLnBrk="0" hangingPunct="0"/>
                    <a:endParaRPr lang="pt-PT" sz="2400" dirty="0">
                      <a:solidFill>
                        <a:srgbClr val="003366"/>
                      </a:solidFill>
                      <a:latin typeface="Quicksand"/>
                      <a:ea typeface="Gulim" pitchFamily="34" charset="-127"/>
                    </a:endParaRPr>
                  </a:p>
                </p:txBody>
              </p:sp>
              <p:sp>
                <p:nvSpPr>
                  <p:cNvPr id="112" name="Isosceles Triangle 111">
                    <a:extLst>
                      <a:ext uri="{FF2B5EF4-FFF2-40B4-BE49-F238E27FC236}">
                        <a16:creationId xmlns:a16="http://schemas.microsoft.com/office/drawing/2014/main" id="{A048F7C4-2E74-4EBA-BF3F-E0B5380C9C4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19280" y="5520176"/>
                    <a:ext cx="559012" cy="228168"/>
                  </a:xfrm>
                  <a:prstGeom prst="triangle">
                    <a:avLst/>
                  </a:prstGeom>
                  <a:solidFill>
                    <a:srgbClr val="ACC6D0"/>
                  </a:solidFill>
                  <a:ln w="9525" algn="ctr">
                    <a:solidFill>
                      <a:srgbClr val="79A2B3"/>
                    </a:solidFill>
                    <a:miter lim="800000"/>
                    <a:headEnd/>
                    <a:tailEnd/>
                  </a:ln>
                </p:spPr>
                <p:txBody>
                  <a:bodyPr lIns="0" tIns="91440" rIns="0" bIns="91440" rtlCol="0" anchor="ctr"/>
                  <a:lstStyle/>
                  <a:p>
                    <a:pPr algn="ctr" eaLnBrk="0" hangingPunct="0"/>
                    <a:endParaRPr lang="pt-PT" sz="2400" dirty="0">
                      <a:solidFill>
                        <a:srgbClr val="003366"/>
                      </a:solidFill>
                      <a:latin typeface="Quicksand"/>
                      <a:ea typeface="Gulim" pitchFamily="34" charset="-127"/>
                    </a:endParaRPr>
                  </a:p>
                </p:txBody>
              </p:sp>
            </p:grpSp>
          </p:grpSp>
          <p:grpSp>
            <p:nvGrpSpPr>
              <p:cNvPr id="84" name="Group 62">
                <a:extLst>
                  <a:ext uri="{FF2B5EF4-FFF2-40B4-BE49-F238E27FC236}">
                    <a16:creationId xmlns:a16="http://schemas.microsoft.com/office/drawing/2014/main" id="{0CC7C829-55E1-4486-8685-C35CCA2EE35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233825" y="2481289"/>
                <a:ext cx="325377" cy="252004"/>
                <a:chOff x="1077483" y="5224257"/>
                <a:chExt cx="559012" cy="432954"/>
              </a:xfrm>
            </p:grpSpPr>
            <p:sp>
              <p:nvSpPr>
                <p:cNvPr id="88" name="Rectangle 406">
                  <a:extLst>
                    <a:ext uri="{FF2B5EF4-FFF2-40B4-BE49-F238E27FC236}">
                      <a16:creationId xmlns:a16="http://schemas.microsoft.com/office/drawing/2014/main" id="{4BBD16F1-4000-410E-ADF8-9F2136DAF97F}"/>
                    </a:ext>
                  </a:extLst>
                </p:cNvPr>
                <p:cNvSpPr/>
                <p:nvPr/>
              </p:nvSpPr>
              <p:spPr bwMode="auto">
                <a:xfrm>
                  <a:off x="1192295" y="5450254"/>
                  <a:ext cx="332508" cy="206957"/>
                </a:xfrm>
                <a:prstGeom prst="rect">
                  <a:avLst/>
                </a:prstGeom>
                <a:solidFill>
                  <a:srgbClr val="ACC6D0"/>
                </a:solidFill>
                <a:ln w="9525" algn="ctr">
                  <a:solidFill>
                    <a:srgbClr val="79A2B3"/>
                  </a:solidFill>
                  <a:miter lim="800000"/>
                  <a:headEnd/>
                  <a:tailEnd/>
                </a:ln>
              </p:spPr>
              <p:txBody>
                <a:bodyPr lIns="0" tIns="91440" rIns="0" bIns="91440" rtlCol="0" anchor="ctr"/>
                <a:lstStyle/>
                <a:p>
                  <a:pPr algn="ctr" eaLnBrk="0" hangingPunct="0"/>
                  <a:endParaRPr lang="pt-PT" sz="2400" dirty="0">
                    <a:solidFill>
                      <a:srgbClr val="003366"/>
                    </a:solidFill>
                    <a:latin typeface="Quicksand"/>
                    <a:ea typeface="Gulim" pitchFamily="34" charset="-127"/>
                  </a:endParaRPr>
                </a:p>
              </p:txBody>
            </p:sp>
            <p:sp>
              <p:nvSpPr>
                <p:cNvPr id="89" name="Isosceles Triangle 407">
                  <a:extLst>
                    <a:ext uri="{FF2B5EF4-FFF2-40B4-BE49-F238E27FC236}">
                      <a16:creationId xmlns:a16="http://schemas.microsoft.com/office/drawing/2014/main" id="{38D5C8CC-4280-40A6-AF41-C9A3DE0E8E5C}"/>
                    </a:ext>
                  </a:extLst>
                </p:cNvPr>
                <p:cNvSpPr/>
                <p:nvPr/>
              </p:nvSpPr>
              <p:spPr bwMode="auto">
                <a:xfrm>
                  <a:off x="1077483" y="5224257"/>
                  <a:ext cx="559012" cy="228167"/>
                </a:xfrm>
                <a:prstGeom prst="triangle">
                  <a:avLst/>
                </a:prstGeom>
                <a:solidFill>
                  <a:srgbClr val="ACC6D0"/>
                </a:solidFill>
                <a:ln w="9525" algn="ctr">
                  <a:solidFill>
                    <a:srgbClr val="79A2B3"/>
                  </a:solidFill>
                  <a:miter lim="800000"/>
                  <a:headEnd/>
                  <a:tailEnd/>
                </a:ln>
              </p:spPr>
              <p:txBody>
                <a:bodyPr lIns="0" tIns="91440" rIns="0" bIns="91440" rtlCol="0" anchor="ctr"/>
                <a:lstStyle/>
                <a:p>
                  <a:pPr algn="ctr" eaLnBrk="0" hangingPunct="0"/>
                  <a:endParaRPr lang="pt-PT" sz="2400" dirty="0">
                    <a:solidFill>
                      <a:srgbClr val="003366"/>
                    </a:solidFill>
                    <a:latin typeface="Quicksand"/>
                    <a:ea typeface="Gulim" pitchFamily="34" charset="-127"/>
                  </a:endParaRPr>
                </a:p>
              </p:txBody>
            </p:sp>
          </p:grpSp>
          <p:grpSp>
            <p:nvGrpSpPr>
              <p:cNvPr id="85" name="Group 74">
                <a:extLst>
                  <a:ext uri="{FF2B5EF4-FFF2-40B4-BE49-F238E27FC236}">
                    <a16:creationId xmlns:a16="http://schemas.microsoft.com/office/drawing/2014/main" id="{4123A5BA-4F5A-4358-AB86-BA0C6995BF3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735532" y="2497604"/>
                <a:ext cx="325377" cy="251999"/>
                <a:chOff x="1077483" y="5224252"/>
                <a:chExt cx="559012" cy="432947"/>
              </a:xfrm>
            </p:grpSpPr>
            <p:sp>
              <p:nvSpPr>
                <p:cNvPr id="86" name="Rectangle 412">
                  <a:extLst>
                    <a:ext uri="{FF2B5EF4-FFF2-40B4-BE49-F238E27FC236}">
                      <a16:creationId xmlns:a16="http://schemas.microsoft.com/office/drawing/2014/main" id="{94B3FCAE-2E9C-48FE-967B-348831BCFE57}"/>
                    </a:ext>
                  </a:extLst>
                </p:cNvPr>
                <p:cNvSpPr/>
                <p:nvPr/>
              </p:nvSpPr>
              <p:spPr bwMode="auto">
                <a:xfrm>
                  <a:off x="1192295" y="5450244"/>
                  <a:ext cx="332508" cy="206955"/>
                </a:xfrm>
                <a:prstGeom prst="rect">
                  <a:avLst/>
                </a:prstGeom>
                <a:solidFill>
                  <a:srgbClr val="ACC6D0"/>
                </a:solidFill>
                <a:ln w="9525" algn="ctr">
                  <a:solidFill>
                    <a:srgbClr val="79A2B3"/>
                  </a:solidFill>
                  <a:miter lim="800000"/>
                  <a:headEnd/>
                  <a:tailEnd/>
                </a:ln>
              </p:spPr>
              <p:txBody>
                <a:bodyPr lIns="0" tIns="91440" rIns="0" bIns="91440" rtlCol="0" anchor="ctr"/>
                <a:lstStyle/>
                <a:p>
                  <a:pPr algn="ctr" eaLnBrk="0" hangingPunct="0"/>
                  <a:endParaRPr lang="pt-PT" sz="2400" dirty="0">
                    <a:solidFill>
                      <a:srgbClr val="003366"/>
                    </a:solidFill>
                    <a:latin typeface="Quicksand"/>
                    <a:ea typeface="Gulim" pitchFamily="34" charset="-127"/>
                  </a:endParaRPr>
                </a:p>
              </p:txBody>
            </p:sp>
            <p:sp>
              <p:nvSpPr>
                <p:cNvPr id="87" name="Isosceles Triangle 413">
                  <a:extLst>
                    <a:ext uri="{FF2B5EF4-FFF2-40B4-BE49-F238E27FC236}">
                      <a16:creationId xmlns:a16="http://schemas.microsoft.com/office/drawing/2014/main" id="{8DC7F1E1-0DDC-4FCC-9B6D-E2589A7DEC1C}"/>
                    </a:ext>
                  </a:extLst>
                </p:cNvPr>
                <p:cNvSpPr/>
                <p:nvPr/>
              </p:nvSpPr>
              <p:spPr bwMode="auto">
                <a:xfrm>
                  <a:off x="1077483" y="5224252"/>
                  <a:ext cx="559012" cy="228168"/>
                </a:xfrm>
                <a:prstGeom prst="triangle">
                  <a:avLst/>
                </a:prstGeom>
                <a:solidFill>
                  <a:srgbClr val="ACC6D0"/>
                </a:solidFill>
                <a:ln w="9525" algn="ctr">
                  <a:solidFill>
                    <a:srgbClr val="79A2B3"/>
                  </a:solidFill>
                  <a:miter lim="800000"/>
                  <a:headEnd/>
                  <a:tailEnd/>
                </a:ln>
              </p:spPr>
              <p:txBody>
                <a:bodyPr lIns="0" tIns="91440" rIns="0" bIns="91440" rtlCol="0" anchor="ctr"/>
                <a:lstStyle/>
                <a:p>
                  <a:pPr algn="ctr" eaLnBrk="0" hangingPunct="0"/>
                  <a:endParaRPr lang="pt-PT" sz="2400" dirty="0">
                    <a:solidFill>
                      <a:srgbClr val="003366"/>
                    </a:solidFill>
                    <a:latin typeface="Quicksand"/>
                    <a:ea typeface="Gulim" pitchFamily="34" charset="-127"/>
                  </a:endParaRPr>
                </a:p>
              </p:txBody>
            </p:sp>
          </p:grp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024BAD4-5130-47CD-A106-798B27390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38933" y="4542497"/>
              <a:ext cx="457900" cy="50419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A221C067-16DF-441F-910D-A8C704F05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32834" y="2196621"/>
              <a:ext cx="367728" cy="404903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68B8865-4187-4406-9EEF-31E3FD97B02C}"/>
                </a:ext>
              </a:extLst>
            </p:cNvPr>
            <p:cNvSpPr txBox="1"/>
            <p:nvPr/>
          </p:nvSpPr>
          <p:spPr>
            <a:xfrm>
              <a:off x="4636970" y="1912469"/>
              <a:ext cx="3110133" cy="20259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50" b="1" dirty="0" err="1">
                  <a:latin typeface="Quicksand"/>
                </a:rPr>
                <a:t>Private</a:t>
              </a:r>
              <a:r>
                <a:rPr lang="pt-PT" sz="1050" b="1" dirty="0">
                  <a:latin typeface="Quicksand"/>
                </a:rPr>
                <a:t> sector</a:t>
              </a:r>
              <a:endParaRPr lang="nl-NL" sz="1050" b="1" dirty="0">
                <a:latin typeface="Quicksand"/>
              </a:endParaRPr>
            </a:p>
          </p:txBody>
        </p:sp>
        <p:sp>
          <p:nvSpPr>
            <p:cNvPr id="41" name="Down Arrow 133">
              <a:extLst>
                <a:ext uri="{FF2B5EF4-FFF2-40B4-BE49-F238E27FC236}">
                  <a16:creationId xmlns:a16="http://schemas.microsoft.com/office/drawing/2014/main" id="{249B7DE6-55F3-4023-86F1-8A0CF1C60DD9}"/>
                </a:ext>
              </a:extLst>
            </p:cNvPr>
            <p:cNvSpPr/>
            <p:nvPr/>
          </p:nvSpPr>
          <p:spPr bwMode="auto">
            <a:xfrm rot="10800000" flipH="1">
              <a:off x="7549079" y="2694565"/>
              <a:ext cx="78047" cy="923091"/>
            </a:xfrm>
            <a:prstGeom prst="downArrow">
              <a:avLst/>
            </a:prstGeom>
            <a:solidFill>
              <a:srgbClr val="FF6600"/>
            </a:solidFill>
            <a:ln w="9525" algn="ctr">
              <a:solidFill>
                <a:srgbClr val="FF6600"/>
              </a:solidFill>
              <a:miter lim="800000"/>
              <a:headEnd/>
              <a:tailEnd/>
            </a:ln>
          </p:spPr>
          <p:txBody>
            <a:bodyPr lIns="0" tIns="91440" rIns="0" bIns="91440" rtlCol="0" anchor="ctr"/>
            <a:lstStyle/>
            <a:p>
              <a:pPr algn="ctr" eaLnBrk="0" hangingPunct="0"/>
              <a:endParaRPr lang="pt-PT" sz="2400" dirty="0">
                <a:solidFill>
                  <a:srgbClr val="003366"/>
                </a:solidFill>
                <a:latin typeface="Quicksand"/>
                <a:ea typeface="Gulim" pitchFamily="34" charset="-127"/>
              </a:endParaRPr>
            </a:p>
          </p:txBody>
        </p:sp>
        <p:sp>
          <p:nvSpPr>
            <p:cNvPr id="42" name="Down Arrow 135">
              <a:extLst>
                <a:ext uri="{FF2B5EF4-FFF2-40B4-BE49-F238E27FC236}">
                  <a16:creationId xmlns:a16="http://schemas.microsoft.com/office/drawing/2014/main" id="{7D8B636B-B78C-4975-AEE5-EDDAA0938382}"/>
                </a:ext>
              </a:extLst>
            </p:cNvPr>
            <p:cNvSpPr/>
            <p:nvPr/>
          </p:nvSpPr>
          <p:spPr bwMode="auto">
            <a:xfrm>
              <a:off x="7647691" y="2712915"/>
              <a:ext cx="93576" cy="935777"/>
            </a:xfrm>
            <a:prstGeom prst="downArrow">
              <a:avLst/>
            </a:prstGeom>
            <a:solidFill>
              <a:srgbClr val="0091CC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91440" rIns="0" bIns="91440" rtlCol="0" anchor="ctr"/>
            <a:lstStyle/>
            <a:p>
              <a:pPr algn="ctr" eaLnBrk="0" hangingPunct="0"/>
              <a:endParaRPr lang="pt-PT" sz="2400" dirty="0">
                <a:solidFill>
                  <a:srgbClr val="003366"/>
                </a:solidFill>
                <a:latin typeface="Quicksand"/>
                <a:ea typeface="Gulim" pitchFamily="34" charset="-127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47BD4B3-31F2-4A95-81F4-D82DCAEF52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40983" y="2178736"/>
              <a:ext cx="288698" cy="417221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F95FAC4-ECE8-4B4C-81BF-C227B1552819}"/>
                </a:ext>
              </a:extLst>
            </p:cNvPr>
            <p:cNvSpPr txBox="1"/>
            <p:nvPr/>
          </p:nvSpPr>
          <p:spPr>
            <a:xfrm>
              <a:off x="3372921" y="4188483"/>
              <a:ext cx="759025" cy="46044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50" b="1" dirty="0" err="1">
                  <a:latin typeface="Quicksand"/>
                </a:rPr>
                <a:t>Capacity</a:t>
              </a:r>
              <a:r>
                <a:rPr lang="pt-PT" sz="1050" b="1" dirty="0">
                  <a:latin typeface="Quicksand"/>
                </a:rPr>
                <a:t> </a:t>
              </a:r>
              <a:r>
                <a:rPr lang="pt-PT" sz="1050" b="1" dirty="0" err="1">
                  <a:latin typeface="Quicksand"/>
                </a:rPr>
                <a:t>Building</a:t>
              </a:r>
              <a:r>
                <a:rPr lang="pt-PT" sz="1050" b="1" dirty="0">
                  <a:latin typeface="Quicksand"/>
                </a:rPr>
                <a:t> </a:t>
              </a:r>
              <a:r>
                <a:rPr lang="pt-PT" sz="1050" b="1" dirty="0" err="1">
                  <a:latin typeface="Quicksand"/>
                </a:rPr>
                <a:t>Agent</a:t>
              </a:r>
              <a:endParaRPr lang="nl-NL" sz="1050" b="1" dirty="0">
                <a:latin typeface="Quicksand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DE09D99-4564-400D-B31C-962E253AABB9}"/>
                </a:ext>
              </a:extLst>
            </p:cNvPr>
            <p:cNvSpPr txBox="1"/>
            <p:nvPr/>
          </p:nvSpPr>
          <p:spPr>
            <a:xfrm>
              <a:off x="1779374" y="3492419"/>
              <a:ext cx="647657" cy="20259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50" b="1" dirty="0">
                  <a:latin typeface="Quicksand"/>
                </a:rPr>
                <a:t>Donor</a:t>
              </a:r>
              <a:endParaRPr lang="nl-NL" sz="1050" b="1" dirty="0">
                <a:latin typeface="Quicksand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A04E71E-52A7-443F-9980-1B647E8C523B}"/>
                </a:ext>
              </a:extLst>
            </p:cNvPr>
            <p:cNvSpPr txBox="1"/>
            <p:nvPr/>
          </p:nvSpPr>
          <p:spPr>
            <a:xfrm>
              <a:off x="2626556" y="1868019"/>
              <a:ext cx="971742" cy="20259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50" b="1" dirty="0" err="1">
                  <a:latin typeface="Quicksand"/>
                </a:rPr>
                <a:t>Fund</a:t>
              </a:r>
              <a:r>
                <a:rPr lang="pt-PT" sz="1050" b="1" dirty="0">
                  <a:latin typeface="Quicksand"/>
                </a:rPr>
                <a:t> Manager</a:t>
              </a:r>
              <a:endParaRPr lang="nl-NL" sz="1050" b="1" dirty="0">
                <a:latin typeface="Quicksand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BCD9277-D484-463A-9D95-7796D9939808}"/>
                </a:ext>
              </a:extLst>
            </p:cNvPr>
            <p:cNvSpPr txBox="1"/>
            <p:nvPr/>
          </p:nvSpPr>
          <p:spPr>
            <a:xfrm>
              <a:off x="7201303" y="4719780"/>
              <a:ext cx="1241456" cy="20259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50" b="1" dirty="0">
                  <a:latin typeface="Quicksand"/>
                </a:rPr>
                <a:t>Rural communities</a:t>
              </a:r>
              <a:endParaRPr lang="nl-NL" sz="1050" b="1" dirty="0">
                <a:latin typeface="Quicksand"/>
              </a:endParaRP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32AC6B82-7E06-4601-8552-B768F0C18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3425" y="3612999"/>
              <a:ext cx="780832" cy="48512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D8EA8C7-E308-4835-A5C6-C0C721FC88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17243" y="4927146"/>
              <a:ext cx="867886" cy="333572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B332F41-55D7-430B-8A29-D15C81EA7805}"/>
                </a:ext>
              </a:extLst>
            </p:cNvPr>
            <p:cNvSpPr txBox="1"/>
            <p:nvPr/>
          </p:nvSpPr>
          <p:spPr>
            <a:xfrm>
              <a:off x="2624202" y="5280424"/>
              <a:ext cx="1196786" cy="331519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50" b="1" dirty="0" err="1">
                  <a:latin typeface="Quicksand"/>
                </a:rPr>
                <a:t>Independent</a:t>
              </a:r>
              <a:r>
                <a:rPr lang="pt-PT" sz="1050" b="1" dirty="0">
                  <a:latin typeface="Quicksand"/>
                </a:rPr>
                <a:t> </a:t>
              </a:r>
              <a:r>
                <a:rPr lang="pt-PT" sz="1050" b="1" dirty="0" err="1">
                  <a:latin typeface="Quicksand"/>
                </a:rPr>
                <a:t>Monitoring</a:t>
              </a:r>
              <a:r>
                <a:rPr lang="pt-PT" sz="1050" b="1" dirty="0">
                  <a:latin typeface="Quicksand"/>
                </a:rPr>
                <a:t> </a:t>
              </a:r>
              <a:r>
                <a:rPr lang="pt-PT" sz="1050" b="1" dirty="0" err="1">
                  <a:latin typeface="Quicksand"/>
                </a:rPr>
                <a:t>Partner</a:t>
              </a:r>
              <a:endParaRPr lang="nl-NL" sz="1050" b="1" dirty="0">
                <a:latin typeface="Quicksand"/>
              </a:endParaRPr>
            </a:p>
          </p:txBody>
        </p:sp>
        <p:sp>
          <p:nvSpPr>
            <p:cNvPr id="51" name="Down Arrow 135">
              <a:extLst>
                <a:ext uri="{FF2B5EF4-FFF2-40B4-BE49-F238E27FC236}">
                  <a16:creationId xmlns:a16="http://schemas.microsoft.com/office/drawing/2014/main" id="{99852D53-A0C0-4F06-A024-AE13B018C586}"/>
                </a:ext>
              </a:extLst>
            </p:cNvPr>
            <p:cNvSpPr/>
            <p:nvPr/>
          </p:nvSpPr>
          <p:spPr bwMode="auto">
            <a:xfrm rot="7447612">
              <a:off x="4027515" y="2380162"/>
              <a:ext cx="110109" cy="1554221"/>
            </a:xfrm>
            <a:prstGeom prst="downArrow">
              <a:avLst/>
            </a:prstGeom>
            <a:solidFill>
              <a:srgbClr val="0091CC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91440" rIns="0" bIns="91440" rtlCol="0" anchor="ctr"/>
            <a:lstStyle/>
            <a:p>
              <a:pPr algn="ctr" eaLnBrk="0" hangingPunct="0"/>
              <a:endParaRPr lang="pt-PT" sz="2400" dirty="0">
                <a:solidFill>
                  <a:srgbClr val="003366"/>
                </a:solidFill>
                <a:latin typeface="Quicksand"/>
                <a:ea typeface="Gulim" pitchFamily="34" charset="-127"/>
              </a:endParaRPr>
            </a:p>
          </p:txBody>
        </p:sp>
        <p:sp>
          <p:nvSpPr>
            <p:cNvPr id="52" name="Down Arrow 135">
              <a:extLst>
                <a:ext uri="{FF2B5EF4-FFF2-40B4-BE49-F238E27FC236}">
                  <a16:creationId xmlns:a16="http://schemas.microsoft.com/office/drawing/2014/main" id="{9C98D045-09E9-4C5F-A48F-9A0F5D120CD1}"/>
                </a:ext>
              </a:extLst>
            </p:cNvPr>
            <p:cNvSpPr/>
            <p:nvPr/>
          </p:nvSpPr>
          <p:spPr bwMode="auto">
            <a:xfrm rot="5400000">
              <a:off x="2825747" y="3665265"/>
              <a:ext cx="102257" cy="746464"/>
            </a:xfrm>
            <a:prstGeom prst="downArrow">
              <a:avLst/>
            </a:prstGeom>
            <a:solidFill>
              <a:srgbClr val="0091CC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91440" rIns="0" bIns="91440" rtlCol="0" anchor="ctr"/>
            <a:lstStyle/>
            <a:p>
              <a:pPr algn="ctr" eaLnBrk="0" hangingPunct="0"/>
              <a:endParaRPr lang="pt-PT" sz="2400" dirty="0">
                <a:solidFill>
                  <a:srgbClr val="003366"/>
                </a:solidFill>
                <a:latin typeface="Quicksand"/>
                <a:ea typeface="Gulim" pitchFamily="34" charset="-127"/>
              </a:endParaRPr>
            </a:p>
          </p:txBody>
        </p:sp>
        <p:sp>
          <p:nvSpPr>
            <p:cNvPr id="53" name="Down Arrow 135">
              <a:extLst>
                <a:ext uri="{FF2B5EF4-FFF2-40B4-BE49-F238E27FC236}">
                  <a16:creationId xmlns:a16="http://schemas.microsoft.com/office/drawing/2014/main" id="{ABA0C2EA-AE2E-4B04-B90A-C095A9C5D861}"/>
                </a:ext>
              </a:extLst>
            </p:cNvPr>
            <p:cNvSpPr/>
            <p:nvPr/>
          </p:nvSpPr>
          <p:spPr bwMode="auto">
            <a:xfrm>
              <a:off x="5310249" y="2734083"/>
              <a:ext cx="107672" cy="898981"/>
            </a:xfrm>
            <a:prstGeom prst="downArrow">
              <a:avLst/>
            </a:prstGeom>
            <a:solidFill>
              <a:srgbClr val="0091CC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91440" rIns="0" bIns="91440" rtlCol="0" anchor="ctr"/>
            <a:lstStyle/>
            <a:p>
              <a:pPr algn="ctr" eaLnBrk="0" hangingPunct="0"/>
              <a:endParaRPr lang="pt-PT" sz="2400" dirty="0">
                <a:solidFill>
                  <a:srgbClr val="003366"/>
                </a:solidFill>
                <a:latin typeface="Quicksand"/>
                <a:ea typeface="Gulim" pitchFamily="34" charset="-127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0BC5EBC-39F5-42C8-B06B-031005358F62}"/>
                </a:ext>
              </a:extLst>
            </p:cNvPr>
            <p:cNvSpPr txBox="1"/>
            <p:nvPr/>
          </p:nvSpPr>
          <p:spPr>
            <a:xfrm>
              <a:off x="4288656" y="4042248"/>
              <a:ext cx="800672" cy="564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000" b="1" dirty="0">
                  <a:solidFill>
                    <a:srgbClr val="292929"/>
                  </a:solidFill>
                  <a:latin typeface="Quicksand"/>
                </a:rPr>
                <a:t>Systems strengthening and Capacity Bulding</a:t>
              </a:r>
              <a:endParaRPr lang="nl-NL" sz="1000" b="1" dirty="0">
                <a:solidFill>
                  <a:srgbClr val="292929"/>
                </a:solidFill>
                <a:latin typeface="Quicksand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563D4D0-F610-4AF0-A03F-08CD72F79007}"/>
                </a:ext>
              </a:extLst>
            </p:cNvPr>
            <p:cNvSpPr txBox="1"/>
            <p:nvPr/>
          </p:nvSpPr>
          <p:spPr>
            <a:xfrm>
              <a:off x="7680794" y="2641405"/>
              <a:ext cx="904348" cy="687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000" b="1" dirty="0">
                  <a:solidFill>
                    <a:srgbClr val="292929"/>
                  </a:solidFill>
                  <a:latin typeface="Quicksand"/>
                </a:rPr>
                <a:t>Supply chain of WASH products</a:t>
              </a:r>
              <a:br>
                <a:rPr lang="pt-PT" sz="1000" b="1" dirty="0">
                  <a:solidFill>
                    <a:srgbClr val="292929"/>
                  </a:solidFill>
                  <a:latin typeface="Quicksand"/>
                </a:rPr>
              </a:br>
              <a:endParaRPr lang="pt-PT" sz="1000" b="1" dirty="0">
                <a:solidFill>
                  <a:srgbClr val="292929"/>
                </a:solidFill>
                <a:latin typeface="Quicksand"/>
              </a:endParaRPr>
            </a:p>
            <a:p>
              <a:r>
                <a:rPr lang="pt-PT" sz="1000" b="1" dirty="0">
                  <a:solidFill>
                    <a:srgbClr val="292929"/>
                  </a:solidFill>
                  <a:latin typeface="Quicksand"/>
                </a:rPr>
                <a:t>O&amp;M of WASH infrastructure</a:t>
              </a:r>
              <a:endParaRPr lang="nl-NL" sz="1000" b="1" dirty="0">
                <a:solidFill>
                  <a:srgbClr val="292929"/>
                </a:solidFill>
                <a:latin typeface="Quicksand"/>
              </a:endParaRPr>
            </a:p>
          </p:txBody>
        </p:sp>
        <p:sp>
          <p:nvSpPr>
            <p:cNvPr id="56" name="Down Arrow 133">
              <a:extLst>
                <a:ext uri="{FF2B5EF4-FFF2-40B4-BE49-F238E27FC236}">
                  <a16:creationId xmlns:a16="http://schemas.microsoft.com/office/drawing/2014/main" id="{BA7165C3-C016-4C07-88A9-606C32503E64}"/>
                </a:ext>
              </a:extLst>
            </p:cNvPr>
            <p:cNvSpPr/>
            <p:nvPr/>
          </p:nvSpPr>
          <p:spPr bwMode="auto">
            <a:xfrm rot="16200000" flipH="1">
              <a:off x="2837409" y="3757303"/>
              <a:ext cx="84541" cy="747996"/>
            </a:xfrm>
            <a:prstGeom prst="downArrow">
              <a:avLst/>
            </a:prstGeom>
            <a:solidFill>
              <a:srgbClr val="FF6600"/>
            </a:solidFill>
            <a:ln w="9525" algn="ctr">
              <a:solidFill>
                <a:srgbClr val="FF6600"/>
              </a:solidFill>
              <a:miter lim="800000"/>
              <a:headEnd/>
              <a:tailEnd/>
            </a:ln>
          </p:spPr>
          <p:txBody>
            <a:bodyPr lIns="0" tIns="91440" rIns="0" bIns="91440" rtlCol="0" anchor="ctr"/>
            <a:lstStyle/>
            <a:p>
              <a:pPr algn="ctr" eaLnBrk="0" hangingPunct="0"/>
              <a:endParaRPr lang="pt-PT" sz="2400" dirty="0">
                <a:solidFill>
                  <a:srgbClr val="003366"/>
                </a:solidFill>
                <a:latin typeface="Quicksand"/>
                <a:ea typeface="Gulim" pitchFamily="34" charset="-127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6860E35-AD7B-4844-9C16-D2F3D9FBEEFA}"/>
                </a:ext>
              </a:extLst>
            </p:cNvPr>
            <p:cNvSpPr txBox="1"/>
            <p:nvPr/>
          </p:nvSpPr>
          <p:spPr>
            <a:xfrm>
              <a:off x="3448063" y="3131741"/>
              <a:ext cx="819691" cy="442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000" b="1" dirty="0">
                  <a:solidFill>
                    <a:srgbClr val="292929"/>
                  </a:solidFill>
                  <a:latin typeface="Quicksand"/>
                </a:rPr>
                <a:t>Procurement and delivery plan</a:t>
              </a:r>
              <a:endParaRPr lang="nl-NL" sz="1000" b="1" dirty="0">
                <a:solidFill>
                  <a:srgbClr val="292929"/>
                </a:solidFill>
                <a:latin typeface="Quicksand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C3DA0C2-B423-4D85-96B6-DB16D0C0C87C}"/>
                </a:ext>
              </a:extLst>
            </p:cNvPr>
            <p:cNvSpPr txBox="1"/>
            <p:nvPr/>
          </p:nvSpPr>
          <p:spPr>
            <a:xfrm>
              <a:off x="5725637" y="4873668"/>
              <a:ext cx="1069132" cy="196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000" b="1" dirty="0">
                  <a:solidFill>
                    <a:srgbClr val="292929"/>
                  </a:solidFill>
                  <a:latin typeface="Quicksand"/>
                </a:rPr>
                <a:t>Field WASH data </a:t>
              </a:r>
              <a:endParaRPr lang="nl-NL" sz="1000" b="1" dirty="0">
                <a:solidFill>
                  <a:srgbClr val="292929"/>
                </a:solidFill>
                <a:latin typeface="Quicksand"/>
              </a:endParaRPr>
            </a:p>
          </p:txBody>
        </p:sp>
        <p:sp>
          <p:nvSpPr>
            <p:cNvPr id="59" name="Down Arrow 135">
              <a:extLst>
                <a:ext uri="{FF2B5EF4-FFF2-40B4-BE49-F238E27FC236}">
                  <a16:creationId xmlns:a16="http://schemas.microsoft.com/office/drawing/2014/main" id="{C5D1442C-8916-47FD-BA0C-5929F3F47A36}"/>
                </a:ext>
              </a:extLst>
            </p:cNvPr>
            <p:cNvSpPr/>
            <p:nvPr/>
          </p:nvSpPr>
          <p:spPr bwMode="auto">
            <a:xfrm rot="18631305">
              <a:off x="6526834" y="2218417"/>
              <a:ext cx="125363" cy="1851216"/>
            </a:xfrm>
            <a:prstGeom prst="downArrow">
              <a:avLst/>
            </a:prstGeom>
            <a:solidFill>
              <a:srgbClr val="0091CC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91440" rIns="0" bIns="91440" rtlCol="0" anchor="ctr"/>
            <a:lstStyle/>
            <a:p>
              <a:pPr algn="ctr" eaLnBrk="0" hangingPunct="0"/>
              <a:endParaRPr lang="pt-PT" sz="2400" dirty="0">
                <a:solidFill>
                  <a:srgbClr val="003366"/>
                </a:solidFill>
                <a:latin typeface="Quicksand"/>
                <a:ea typeface="Gulim" pitchFamily="34" charset="-127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7AC3D3B-9E52-403D-91FB-45EF28D465E8}"/>
                </a:ext>
              </a:extLst>
            </p:cNvPr>
            <p:cNvSpPr txBox="1"/>
            <p:nvPr/>
          </p:nvSpPr>
          <p:spPr>
            <a:xfrm>
              <a:off x="4190240" y="2834994"/>
              <a:ext cx="1054237" cy="442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PT" sz="1000" b="1" dirty="0">
                  <a:solidFill>
                    <a:srgbClr val="292929"/>
                  </a:solidFill>
                  <a:latin typeface="Quicksand"/>
                </a:rPr>
                <a:t>-Procurement</a:t>
              </a:r>
            </a:p>
            <a:p>
              <a:pPr algn="r"/>
              <a:r>
                <a:rPr lang="pt-PT" sz="1000" b="1" dirty="0">
                  <a:solidFill>
                    <a:srgbClr val="292929"/>
                  </a:solidFill>
                  <a:latin typeface="Quicksand"/>
                </a:rPr>
                <a:t>-Contract Mng</a:t>
              </a:r>
            </a:p>
            <a:p>
              <a:pPr algn="r"/>
              <a:r>
                <a:rPr lang="pt-PT" sz="1000" b="1" dirty="0">
                  <a:solidFill>
                    <a:srgbClr val="292929"/>
                  </a:solidFill>
                  <a:latin typeface="Quicksand"/>
                </a:rPr>
                <a:t>-M&amp;E</a:t>
              </a:r>
              <a:endParaRPr lang="nl-NL" sz="1000" b="1" dirty="0">
                <a:solidFill>
                  <a:srgbClr val="292929"/>
                </a:solidFill>
                <a:latin typeface="Quicksand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2685489-9185-4E4C-9CE4-DC43156C13F3}"/>
                </a:ext>
              </a:extLst>
            </p:cNvPr>
            <p:cNvSpPr txBox="1"/>
            <p:nvPr/>
          </p:nvSpPr>
          <p:spPr>
            <a:xfrm>
              <a:off x="5366055" y="2864323"/>
              <a:ext cx="861255" cy="564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000" b="1" dirty="0">
                  <a:solidFill>
                    <a:srgbClr val="292929"/>
                  </a:solidFill>
                  <a:latin typeface="Quicksand"/>
                </a:rPr>
                <a:t>-WASH Infrastructure</a:t>
              </a:r>
            </a:p>
            <a:p>
              <a:r>
                <a:rPr lang="pt-PT" sz="1000" b="1" i="1" dirty="0">
                  <a:solidFill>
                    <a:srgbClr val="292929"/>
                  </a:solidFill>
                  <a:latin typeface="Quicksand"/>
                </a:rPr>
                <a:t>-</a:t>
              </a:r>
              <a:r>
                <a:rPr lang="pt-PT" sz="1000" b="1" dirty="0">
                  <a:solidFill>
                    <a:srgbClr val="292929"/>
                  </a:solidFill>
                  <a:latin typeface="Quicksand"/>
                </a:rPr>
                <a:t>Reporting by PECs</a:t>
              </a:r>
            </a:p>
          </p:txBody>
        </p:sp>
        <p:sp>
          <p:nvSpPr>
            <p:cNvPr id="62" name="Down Arrow 135">
              <a:extLst>
                <a:ext uri="{FF2B5EF4-FFF2-40B4-BE49-F238E27FC236}">
                  <a16:creationId xmlns:a16="http://schemas.microsoft.com/office/drawing/2014/main" id="{38169343-C380-472F-ACD4-501AE859563C}"/>
                </a:ext>
              </a:extLst>
            </p:cNvPr>
            <p:cNvSpPr/>
            <p:nvPr/>
          </p:nvSpPr>
          <p:spPr bwMode="auto">
            <a:xfrm rot="8913767">
              <a:off x="2481772" y="4329305"/>
              <a:ext cx="103766" cy="769015"/>
            </a:xfrm>
            <a:prstGeom prst="downArrow">
              <a:avLst/>
            </a:prstGeom>
            <a:solidFill>
              <a:srgbClr val="0091CC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91440" rIns="0" bIns="91440" rtlCol="0" anchor="ctr"/>
            <a:lstStyle/>
            <a:p>
              <a:pPr algn="ctr" eaLnBrk="0" hangingPunct="0"/>
              <a:endParaRPr lang="pt-PT" sz="2400" dirty="0">
                <a:solidFill>
                  <a:srgbClr val="003366"/>
                </a:solidFill>
                <a:latin typeface="Quicksand"/>
                <a:ea typeface="Gulim" pitchFamily="34" charset="-127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B2ABD15-95AF-40C5-85DD-8E23F2EFBC41}"/>
                </a:ext>
              </a:extLst>
            </p:cNvPr>
            <p:cNvSpPr txBox="1"/>
            <p:nvPr/>
          </p:nvSpPr>
          <p:spPr>
            <a:xfrm>
              <a:off x="1814882" y="4576998"/>
              <a:ext cx="793902" cy="319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000" b="1" dirty="0">
                  <a:solidFill>
                    <a:srgbClr val="292929"/>
                  </a:solidFill>
                  <a:latin typeface="Quicksand"/>
                </a:rPr>
                <a:t>Reporting on M&amp;E</a:t>
              </a:r>
              <a:endParaRPr lang="nl-NL" sz="1000" b="1" dirty="0">
                <a:solidFill>
                  <a:srgbClr val="292929"/>
                </a:solidFill>
                <a:latin typeface="Quicksand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DC20E09-DE71-465A-B0BF-345BF0F6D8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01352" y="2233220"/>
              <a:ext cx="293397" cy="332019"/>
            </a:xfrm>
            <a:prstGeom prst="rect">
              <a:avLst/>
            </a:prstGeom>
          </p:spPr>
        </p:pic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CA80E21-0316-4D11-ACCF-37B3B3A39DD0}"/>
                </a:ext>
              </a:extLst>
            </p:cNvPr>
            <p:cNvSpPr/>
            <p:nvPr/>
          </p:nvSpPr>
          <p:spPr>
            <a:xfrm>
              <a:off x="5529359" y="5426678"/>
              <a:ext cx="1513355" cy="15604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000" b="1" dirty="0">
                  <a:latin typeface="Quicksand"/>
                </a:rPr>
                <a:t>Financial </a:t>
              </a:r>
              <a:r>
                <a:rPr lang="pt-PT" sz="1000" b="1" dirty="0" err="1">
                  <a:latin typeface="Quicksand"/>
                </a:rPr>
                <a:t>Transfers</a:t>
              </a:r>
              <a:endParaRPr lang="nl-NL" sz="1000" b="1" dirty="0">
                <a:latin typeface="Quicksand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6FEB0A8F-1EB7-4D2D-95DB-24932B57D381}"/>
                </a:ext>
              </a:extLst>
            </p:cNvPr>
            <p:cNvSpPr/>
            <p:nvPr/>
          </p:nvSpPr>
          <p:spPr>
            <a:xfrm>
              <a:off x="5529359" y="5582577"/>
              <a:ext cx="1513355" cy="143305"/>
            </a:xfrm>
            <a:prstGeom prst="rect">
              <a:avLst/>
            </a:prstGeom>
            <a:solidFill>
              <a:srgbClr val="008DD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000" b="1" dirty="0" err="1">
                  <a:latin typeface="Quicksand"/>
                </a:rPr>
                <a:t>Without</a:t>
              </a:r>
              <a:r>
                <a:rPr lang="pt-PT" sz="1000" b="1" dirty="0">
                  <a:latin typeface="Quicksand"/>
                </a:rPr>
                <a:t> financial </a:t>
              </a:r>
              <a:r>
                <a:rPr lang="pt-PT" sz="1000" b="1" dirty="0" err="1">
                  <a:latin typeface="Quicksand"/>
                </a:rPr>
                <a:t>transfers</a:t>
              </a:r>
              <a:endParaRPr lang="nl-NL" sz="1000" b="1" dirty="0">
                <a:latin typeface="Quicksand"/>
              </a:endParaRPr>
            </a:p>
          </p:txBody>
        </p:sp>
        <p:sp>
          <p:nvSpPr>
            <p:cNvPr id="67" name="Right Brace 66">
              <a:extLst>
                <a:ext uri="{FF2B5EF4-FFF2-40B4-BE49-F238E27FC236}">
                  <a16:creationId xmlns:a16="http://schemas.microsoft.com/office/drawing/2014/main" id="{EEAF3A05-70CE-4ADC-9EF8-4D00902383E1}"/>
                </a:ext>
              </a:extLst>
            </p:cNvPr>
            <p:cNvSpPr/>
            <p:nvPr/>
          </p:nvSpPr>
          <p:spPr>
            <a:xfrm>
              <a:off x="8647637" y="1941045"/>
              <a:ext cx="198475" cy="3273572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 sz="3200">
                <a:latin typeface="Quicksand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5A2570F-8C91-42B6-8A87-7D3FEB282362}"/>
                </a:ext>
              </a:extLst>
            </p:cNvPr>
            <p:cNvSpPr txBox="1"/>
            <p:nvPr/>
          </p:nvSpPr>
          <p:spPr>
            <a:xfrm>
              <a:off x="7888329" y="3460876"/>
              <a:ext cx="862596" cy="442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000" b="1" dirty="0">
                  <a:solidFill>
                    <a:srgbClr val="292929"/>
                  </a:solidFill>
                  <a:latin typeface="Quicksand"/>
                </a:rPr>
                <a:t>Management of WASH infrastrucure</a:t>
              </a:r>
              <a:endParaRPr lang="nl-NL" sz="1000" b="1" dirty="0">
                <a:solidFill>
                  <a:srgbClr val="292929"/>
                </a:solidFill>
                <a:latin typeface="Quicksand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F01DF9B-544D-460B-AE0C-7EF546CD78AD}"/>
                </a:ext>
              </a:extLst>
            </p:cNvPr>
            <p:cNvSpPr txBox="1"/>
            <p:nvPr/>
          </p:nvSpPr>
          <p:spPr>
            <a:xfrm>
              <a:off x="6142897" y="2278001"/>
              <a:ext cx="1241456" cy="564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000" b="1" dirty="0">
                  <a:solidFill>
                    <a:srgbClr val="292929"/>
                  </a:solidFill>
                  <a:latin typeface="Quicksand"/>
                </a:rPr>
                <a:t>PEC to improve capacity of comunities for mng of WASH infrastructure and hyigiene practices</a:t>
              </a:r>
              <a:endParaRPr lang="nl-NL" sz="1000" b="1" dirty="0">
                <a:solidFill>
                  <a:srgbClr val="292929"/>
                </a:solidFill>
                <a:latin typeface="Quicksand"/>
              </a:endParaRPr>
            </a:p>
          </p:txBody>
        </p:sp>
        <p:sp>
          <p:nvSpPr>
            <p:cNvPr id="70" name="Down Arrow 135">
              <a:extLst>
                <a:ext uri="{FF2B5EF4-FFF2-40B4-BE49-F238E27FC236}">
                  <a16:creationId xmlns:a16="http://schemas.microsoft.com/office/drawing/2014/main" id="{F990CB12-0BB5-4450-B5CB-AD2DDA63F853}"/>
                </a:ext>
              </a:extLst>
            </p:cNvPr>
            <p:cNvSpPr/>
            <p:nvPr/>
          </p:nvSpPr>
          <p:spPr bwMode="auto">
            <a:xfrm rot="5400000">
              <a:off x="6296397" y="3388390"/>
              <a:ext cx="105649" cy="1606857"/>
            </a:xfrm>
            <a:prstGeom prst="downArrow">
              <a:avLst/>
            </a:prstGeom>
            <a:solidFill>
              <a:srgbClr val="0091CC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91440" rIns="0" bIns="91440" rtlCol="0" anchor="ctr"/>
            <a:lstStyle/>
            <a:p>
              <a:pPr algn="ctr" eaLnBrk="0" hangingPunct="0"/>
              <a:endParaRPr lang="pt-PT" sz="2400" dirty="0">
                <a:solidFill>
                  <a:srgbClr val="003366"/>
                </a:solidFill>
                <a:latin typeface="Quicksand"/>
                <a:ea typeface="Gulim" pitchFamily="34" charset="-127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2BFAFD3-A0A3-4B03-A529-E347222CEC5E}"/>
                </a:ext>
              </a:extLst>
            </p:cNvPr>
            <p:cNvSpPr txBox="1"/>
            <p:nvPr/>
          </p:nvSpPr>
          <p:spPr>
            <a:xfrm>
              <a:off x="2539440" y="3724046"/>
              <a:ext cx="685959" cy="319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000" b="1" dirty="0">
                  <a:solidFill>
                    <a:srgbClr val="292929"/>
                  </a:solidFill>
                  <a:latin typeface="Quicksand"/>
                </a:rPr>
                <a:t>Quarterly reports</a:t>
              </a:r>
              <a:endParaRPr lang="nl-NL" sz="1000" b="1" dirty="0">
                <a:solidFill>
                  <a:srgbClr val="292929"/>
                </a:solidFill>
                <a:latin typeface="Quicksand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DB77869-1213-4DD0-B58B-5E8A5EF5D71B}"/>
                </a:ext>
              </a:extLst>
            </p:cNvPr>
            <p:cNvSpPr txBox="1"/>
            <p:nvPr/>
          </p:nvSpPr>
          <p:spPr>
            <a:xfrm>
              <a:off x="5548334" y="4183624"/>
              <a:ext cx="1214310" cy="196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PT" sz="1000" b="1" dirty="0">
                  <a:solidFill>
                    <a:srgbClr val="292929"/>
                  </a:solidFill>
                  <a:latin typeface="Quicksand"/>
                </a:rPr>
                <a:t>Planning and needs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C81DF77-A7C3-4C14-8E54-73DC50C98761}"/>
                </a:ext>
              </a:extLst>
            </p:cNvPr>
            <p:cNvSpPr/>
            <p:nvPr/>
          </p:nvSpPr>
          <p:spPr>
            <a:xfrm>
              <a:off x="5272534" y="4339239"/>
              <a:ext cx="45719" cy="702289"/>
            </a:xfrm>
            <a:prstGeom prst="rect">
              <a:avLst/>
            </a:prstGeom>
            <a:solidFill>
              <a:srgbClr val="0091CC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200">
                <a:latin typeface="Quicksand"/>
              </a:endParaRPr>
            </a:p>
          </p:txBody>
        </p:sp>
        <p:sp>
          <p:nvSpPr>
            <p:cNvPr id="74" name="Down Arrow 135">
              <a:extLst>
                <a:ext uri="{FF2B5EF4-FFF2-40B4-BE49-F238E27FC236}">
                  <a16:creationId xmlns:a16="http://schemas.microsoft.com/office/drawing/2014/main" id="{375D949A-797C-4673-9188-6E136164510C}"/>
                </a:ext>
              </a:extLst>
            </p:cNvPr>
            <p:cNvSpPr/>
            <p:nvPr/>
          </p:nvSpPr>
          <p:spPr bwMode="auto">
            <a:xfrm rot="4550076">
              <a:off x="5522158" y="3311942"/>
              <a:ext cx="107202" cy="3299879"/>
            </a:xfrm>
            <a:prstGeom prst="downArrow">
              <a:avLst/>
            </a:prstGeom>
            <a:solidFill>
              <a:srgbClr val="0091CC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91440" rIns="0" bIns="91440" rtlCol="0" anchor="ctr"/>
            <a:lstStyle/>
            <a:p>
              <a:pPr algn="ctr" eaLnBrk="0" hangingPunct="0"/>
              <a:endParaRPr lang="pt-PT" sz="2400" dirty="0">
                <a:solidFill>
                  <a:srgbClr val="003366"/>
                </a:solidFill>
                <a:latin typeface="Quicksand"/>
                <a:ea typeface="Gulim" pitchFamily="34" charset="-127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F8126891-863B-4D12-926B-B0B2AB8F7283}"/>
                </a:ext>
              </a:extLst>
            </p:cNvPr>
            <p:cNvSpPr txBox="1"/>
            <p:nvPr/>
          </p:nvSpPr>
          <p:spPr>
            <a:xfrm>
              <a:off x="5306366" y="4385291"/>
              <a:ext cx="718262" cy="442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000" b="1" dirty="0">
                  <a:solidFill>
                    <a:srgbClr val="292929"/>
                  </a:solidFill>
                  <a:latin typeface="Quicksand"/>
                </a:rPr>
                <a:t>Program indicators reportng</a:t>
              </a:r>
              <a:endParaRPr lang="nl-NL" sz="1000" b="1" dirty="0">
                <a:solidFill>
                  <a:srgbClr val="292929"/>
                </a:solidFill>
                <a:latin typeface="Quicksand"/>
              </a:endParaRPr>
            </a:p>
          </p:txBody>
        </p:sp>
        <p:sp>
          <p:nvSpPr>
            <p:cNvPr id="76" name="Down Arrow 135">
              <a:extLst>
                <a:ext uri="{FF2B5EF4-FFF2-40B4-BE49-F238E27FC236}">
                  <a16:creationId xmlns:a16="http://schemas.microsoft.com/office/drawing/2014/main" id="{BB057F74-F169-4165-9B38-5F7DA57ACF18}"/>
                </a:ext>
              </a:extLst>
            </p:cNvPr>
            <p:cNvSpPr/>
            <p:nvPr/>
          </p:nvSpPr>
          <p:spPr bwMode="auto">
            <a:xfrm rot="2027161">
              <a:off x="2525082" y="2621249"/>
              <a:ext cx="101606" cy="917651"/>
            </a:xfrm>
            <a:prstGeom prst="downArrow">
              <a:avLst/>
            </a:prstGeom>
            <a:solidFill>
              <a:srgbClr val="0091CC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91440" rIns="0" bIns="91440" rtlCol="0" anchor="ctr"/>
            <a:lstStyle/>
            <a:p>
              <a:pPr algn="ctr" eaLnBrk="0" hangingPunct="0"/>
              <a:endParaRPr lang="pt-PT" sz="2400" dirty="0">
                <a:solidFill>
                  <a:srgbClr val="003366"/>
                </a:solidFill>
                <a:latin typeface="Quicksand"/>
                <a:ea typeface="Gulim" pitchFamily="34" charset="-127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6DB1C99-52F3-4075-ACE4-07A5E167AA1A}"/>
                </a:ext>
              </a:extLst>
            </p:cNvPr>
            <p:cNvSpPr txBox="1"/>
            <p:nvPr/>
          </p:nvSpPr>
          <p:spPr>
            <a:xfrm>
              <a:off x="1735011" y="2715980"/>
              <a:ext cx="819691" cy="442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PT" sz="1000" b="1" dirty="0">
                  <a:solidFill>
                    <a:srgbClr val="292929"/>
                  </a:solidFill>
                  <a:latin typeface="Quicksand"/>
                </a:rPr>
                <a:t>Financial </a:t>
              </a:r>
              <a:r>
                <a:rPr lang="pt-PT" sz="1000" b="1" dirty="0" err="1">
                  <a:solidFill>
                    <a:srgbClr val="292929"/>
                  </a:solidFill>
                  <a:latin typeface="Quicksand"/>
                </a:rPr>
                <a:t>and</a:t>
              </a:r>
              <a:r>
                <a:rPr lang="pt-PT" sz="1000" b="1" dirty="0">
                  <a:solidFill>
                    <a:srgbClr val="292929"/>
                  </a:solidFill>
                  <a:latin typeface="Quicksand"/>
                </a:rPr>
                <a:t> </a:t>
              </a:r>
              <a:r>
                <a:rPr lang="pt-PT" sz="1000" b="1" dirty="0" err="1">
                  <a:solidFill>
                    <a:srgbClr val="292929"/>
                  </a:solidFill>
                  <a:latin typeface="Quicksand"/>
                </a:rPr>
                <a:t>Tecnical</a:t>
              </a:r>
              <a:r>
                <a:rPr lang="pt-PT" sz="1000" b="1" dirty="0">
                  <a:solidFill>
                    <a:srgbClr val="292929"/>
                  </a:solidFill>
                  <a:latin typeface="Quicksand"/>
                </a:rPr>
                <a:t> </a:t>
              </a:r>
              <a:r>
                <a:rPr lang="pt-PT" sz="1000" b="1" dirty="0" err="1">
                  <a:solidFill>
                    <a:srgbClr val="292929"/>
                  </a:solidFill>
                  <a:latin typeface="Quicksand"/>
                </a:rPr>
                <a:t>Reporting</a:t>
              </a:r>
              <a:endParaRPr lang="nl-NL" sz="1000" b="1" dirty="0">
                <a:solidFill>
                  <a:srgbClr val="292929"/>
                </a:solidFill>
                <a:latin typeface="Quicksand"/>
              </a:endParaRPr>
            </a:p>
          </p:txBody>
        </p:sp>
        <p:sp>
          <p:nvSpPr>
            <p:cNvPr id="78" name="Down Arrow 135">
              <a:extLst>
                <a:ext uri="{FF2B5EF4-FFF2-40B4-BE49-F238E27FC236}">
                  <a16:creationId xmlns:a16="http://schemas.microsoft.com/office/drawing/2014/main" id="{4F310DFD-0DEE-44EC-B70D-46939AD44CC6}"/>
                </a:ext>
              </a:extLst>
            </p:cNvPr>
            <p:cNvSpPr/>
            <p:nvPr/>
          </p:nvSpPr>
          <p:spPr bwMode="auto">
            <a:xfrm rot="16200000">
              <a:off x="6303023" y="3281184"/>
              <a:ext cx="116846" cy="1589681"/>
            </a:xfrm>
            <a:prstGeom prst="downArrow">
              <a:avLst/>
            </a:prstGeom>
            <a:solidFill>
              <a:srgbClr val="0091CC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91440" rIns="0" bIns="91440" rtlCol="0" anchor="ctr"/>
            <a:lstStyle/>
            <a:p>
              <a:pPr algn="ctr" eaLnBrk="0" hangingPunct="0"/>
              <a:endParaRPr lang="pt-PT" sz="2400" dirty="0">
                <a:solidFill>
                  <a:srgbClr val="003366"/>
                </a:solidFill>
                <a:latin typeface="Quicksand"/>
                <a:ea typeface="Gulim" pitchFamily="34" charset="-127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77404BC-E4D0-416D-A4D1-B67BD001CF28}"/>
                </a:ext>
              </a:extLst>
            </p:cNvPr>
            <p:cNvSpPr txBox="1"/>
            <p:nvPr/>
          </p:nvSpPr>
          <p:spPr>
            <a:xfrm>
              <a:off x="5707215" y="3858750"/>
              <a:ext cx="1228221" cy="196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000" b="1" dirty="0">
                  <a:solidFill>
                    <a:srgbClr val="292929"/>
                  </a:solidFill>
                  <a:latin typeface="Quicksand"/>
                </a:rPr>
                <a:t>WASH delivery service</a:t>
              </a:r>
            </a:p>
          </p:txBody>
        </p:sp>
        <p:sp>
          <p:nvSpPr>
            <p:cNvPr id="80" name="Down Arrow 133">
              <a:extLst>
                <a:ext uri="{FF2B5EF4-FFF2-40B4-BE49-F238E27FC236}">
                  <a16:creationId xmlns:a16="http://schemas.microsoft.com/office/drawing/2014/main" id="{F4B3B4EF-2B54-4C79-9005-924417CF9865}"/>
                </a:ext>
              </a:extLst>
            </p:cNvPr>
            <p:cNvSpPr/>
            <p:nvPr/>
          </p:nvSpPr>
          <p:spPr bwMode="auto">
            <a:xfrm rot="18367533">
              <a:off x="4168613" y="2453773"/>
              <a:ext cx="99197" cy="1324966"/>
            </a:xfrm>
            <a:prstGeom prst="downArrow">
              <a:avLst/>
            </a:prstGeom>
            <a:solidFill>
              <a:srgbClr val="FF6600"/>
            </a:solidFill>
            <a:ln w="9525" algn="ctr">
              <a:solidFill>
                <a:srgbClr val="FF6600"/>
              </a:solidFill>
              <a:miter lim="800000"/>
              <a:headEnd/>
              <a:tailEnd/>
            </a:ln>
          </p:spPr>
          <p:txBody>
            <a:bodyPr lIns="0" tIns="91440" rIns="0" bIns="91440" rtlCol="0" anchor="ctr"/>
            <a:lstStyle/>
            <a:p>
              <a:pPr algn="ctr" eaLnBrk="0" hangingPunct="0"/>
              <a:endParaRPr lang="pt-PT" sz="2400" dirty="0">
                <a:solidFill>
                  <a:srgbClr val="003366"/>
                </a:solidFill>
                <a:latin typeface="Quicksand"/>
                <a:ea typeface="Gulim" pitchFamily="34" charset="-127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35860B5-C9E0-411C-865E-9907E33C5114}"/>
                </a:ext>
              </a:extLst>
            </p:cNvPr>
            <p:cNvSpPr txBox="1"/>
            <p:nvPr/>
          </p:nvSpPr>
          <p:spPr>
            <a:xfrm>
              <a:off x="3717946" y="2623278"/>
              <a:ext cx="985199" cy="196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000" b="1" dirty="0">
                  <a:solidFill>
                    <a:srgbClr val="292929"/>
                  </a:solidFill>
                  <a:latin typeface="Quicksand"/>
                </a:rPr>
                <a:t>Operational costs</a:t>
              </a:r>
              <a:endParaRPr lang="nl-NL" sz="1000" b="1" dirty="0">
                <a:solidFill>
                  <a:srgbClr val="292929"/>
                </a:solidFill>
                <a:latin typeface="Quicksand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A5C8D08-B454-908E-455E-C4D75DC684B7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8893" y="4016066"/>
            <a:ext cx="819317" cy="75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6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6" descr="Resultado de imagem para icons+duble cab">
            <a:extLst>
              <a:ext uri="{FF2B5EF4-FFF2-40B4-BE49-F238E27FC236}">
                <a16:creationId xmlns:a16="http://schemas.microsoft.com/office/drawing/2014/main" id="{9194E77C-C902-4A14-9986-FDBFA71AB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616" y="3519274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6" descr="Resultado de imagem para icon laptop">
            <a:extLst>
              <a:ext uri="{FF2B5EF4-FFF2-40B4-BE49-F238E27FC236}">
                <a16:creationId xmlns:a16="http://schemas.microsoft.com/office/drawing/2014/main" id="{F2D97F69-87CD-4F1D-9178-E60046AF1A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2545"/>
          <a:stretch>
            <a:fillRect/>
          </a:stretch>
        </p:blipFill>
        <p:spPr>
          <a:xfrm>
            <a:off x="8989245" y="2851005"/>
            <a:ext cx="1095378" cy="10329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9" name="Picture 8" descr="Resultado de imagem para icon engineer woman and men">
            <a:extLst>
              <a:ext uri="{FF2B5EF4-FFF2-40B4-BE49-F238E27FC236}">
                <a16:creationId xmlns:a16="http://schemas.microsoft.com/office/drawing/2014/main" id="{C28DB438-1D2B-4E89-B41D-99370247796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 t="23333" b="26000"/>
          <a:stretch>
            <a:fillRect/>
          </a:stretch>
        </p:blipFill>
        <p:spPr>
          <a:xfrm>
            <a:off x="1682557" y="2563873"/>
            <a:ext cx="1428750" cy="723903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3C1F1507-85E5-4C83-867B-4456688ED92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998771" y="4800891"/>
            <a:ext cx="1083061" cy="97012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2" name="Picture 2" descr="Products - WebMD Health Services">
            <a:extLst>
              <a:ext uri="{FF2B5EF4-FFF2-40B4-BE49-F238E27FC236}">
                <a16:creationId xmlns:a16="http://schemas.microsoft.com/office/drawing/2014/main" id="{B9F62A6C-2308-4D40-9249-7F2A3E1F114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201113" y="2503190"/>
            <a:ext cx="1894230" cy="180975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63" name="TextBox 13">
            <a:extLst>
              <a:ext uri="{FF2B5EF4-FFF2-40B4-BE49-F238E27FC236}">
                <a16:creationId xmlns:a16="http://schemas.microsoft.com/office/drawing/2014/main" id="{170D89A1-F2A4-47E7-BC6C-7E465EFD963A}"/>
              </a:ext>
            </a:extLst>
          </p:cNvPr>
          <p:cNvSpPr txBox="1"/>
          <p:nvPr/>
        </p:nvSpPr>
        <p:spPr>
          <a:xfrm>
            <a:off x="4868866" y="4055207"/>
            <a:ext cx="2709923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1" u="none" strike="noStrike" kern="1200" cap="none" spc="0" baseline="0" dirty="0">
                <a:solidFill>
                  <a:schemeClr val="bg2"/>
                </a:solidFill>
                <a:uFillTx/>
                <a:latin typeface="Quicksand"/>
                <a:cs typeface="Arial" pitchFamily="34"/>
              </a:rPr>
              <a:t>GOV CAPACITY BUILDING NEEDS ASSESSMENT</a:t>
            </a:r>
          </a:p>
        </p:txBody>
      </p:sp>
      <p:sp>
        <p:nvSpPr>
          <p:cNvPr id="164" name="Oval 14">
            <a:extLst>
              <a:ext uri="{FF2B5EF4-FFF2-40B4-BE49-F238E27FC236}">
                <a16:creationId xmlns:a16="http://schemas.microsoft.com/office/drawing/2014/main" id="{3570EF5A-C127-483F-92A8-CC5C7AC62A4E}"/>
              </a:ext>
            </a:extLst>
          </p:cNvPr>
          <p:cNvSpPr/>
          <p:nvPr/>
        </p:nvSpPr>
        <p:spPr>
          <a:xfrm>
            <a:off x="4891597" y="2597224"/>
            <a:ext cx="2625974" cy="24115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38103" cap="flat">
            <a:solidFill>
              <a:schemeClr val="bg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1200" cap="none" spc="0" baseline="0">
              <a:solidFill>
                <a:srgbClr val="602E11"/>
              </a:solidFill>
              <a:uFillTx/>
              <a:latin typeface="Quicksand"/>
            </a:endParaRPr>
          </a:p>
        </p:txBody>
      </p:sp>
      <p:sp>
        <p:nvSpPr>
          <p:cNvPr id="165" name="TextBox 17">
            <a:extLst>
              <a:ext uri="{FF2B5EF4-FFF2-40B4-BE49-F238E27FC236}">
                <a16:creationId xmlns:a16="http://schemas.microsoft.com/office/drawing/2014/main" id="{D43FA8D3-EA43-41B4-B281-27D2CB6453E7}"/>
              </a:ext>
            </a:extLst>
          </p:cNvPr>
          <p:cNvSpPr txBox="1"/>
          <p:nvPr/>
        </p:nvSpPr>
        <p:spPr>
          <a:xfrm>
            <a:off x="9138486" y="4491992"/>
            <a:ext cx="1873322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 dirty="0">
                <a:uFillTx/>
                <a:latin typeface="Quicksand"/>
                <a:cs typeface="Arial" pitchFamily="34"/>
              </a:rPr>
              <a:t>LACK OF EQUIPMENT</a:t>
            </a:r>
          </a:p>
        </p:txBody>
      </p:sp>
      <p:sp>
        <p:nvSpPr>
          <p:cNvPr id="166" name="TextBox 18">
            <a:extLst>
              <a:ext uri="{FF2B5EF4-FFF2-40B4-BE49-F238E27FC236}">
                <a16:creationId xmlns:a16="http://schemas.microsoft.com/office/drawing/2014/main" id="{18F4B832-3185-45EE-9EE4-1801EC828238}"/>
              </a:ext>
            </a:extLst>
          </p:cNvPr>
          <p:cNvSpPr txBox="1"/>
          <p:nvPr/>
        </p:nvSpPr>
        <p:spPr>
          <a:xfrm>
            <a:off x="6204584" y="5809017"/>
            <a:ext cx="2568074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 dirty="0">
                <a:uFillTx/>
                <a:latin typeface="Quicksand"/>
                <a:cs typeface="Arial" pitchFamily="34"/>
              </a:rPr>
              <a:t>LACK OF FUNDS FOR MONITORING FIELD ACTIVITIES</a:t>
            </a:r>
          </a:p>
        </p:txBody>
      </p:sp>
      <p:pic>
        <p:nvPicPr>
          <p:cNvPr id="168" name="Picture 2" descr="Icon Motorbike #220030 - Free Icons Library">
            <a:extLst>
              <a:ext uri="{FF2B5EF4-FFF2-40B4-BE49-F238E27FC236}">
                <a16:creationId xmlns:a16="http://schemas.microsoft.com/office/drawing/2014/main" id="{673C152B-2F87-4B29-A310-475F7741139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126706" y="2982431"/>
            <a:ext cx="826334" cy="67639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69" name="TextBox 22">
            <a:extLst>
              <a:ext uri="{FF2B5EF4-FFF2-40B4-BE49-F238E27FC236}">
                <a16:creationId xmlns:a16="http://schemas.microsoft.com/office/drawing/2014/main" id="{11380EBB-DF37-4D04-9C29-60B6BE2BD184}"/>
              </a:ext>
            </a:extLst>
          </p:cNvPr>
          <p:cNvSpPr txBox="1"/>
          <p:nvPr/>
        </p:nvSpPr>
        <p:spPr>
          <a:xfrm>
            <a:off x="1238725" y="3393865"/>
            <a:ext cx="2378336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 dirty="0">
                <a:uFillTx/>
                <a:latin typeface="Quicksand"/>
                <a:cs typeface="Arial" pitchFamily="34"/>
              </a:rPr>
              <a:t>GOV HR WITH LACK OF CAPACITIES AND EXPERIENCE</a:t>
            </a:r>
            <a:endParaRPr lang="en-GB" sz="1200" b="1" i="0" u="none" strike="noStrike" kern="0" cap="none" spc="0" baseline="0" dirty="0">
              <a:uFillTx/>
              <a:latin typeface="Quicksand"/>
              <a:cs typeface="Arial" pitchFamily="34"/>
            </a:endParaRPr>
          </a:p>
        </p:txBody>
      </p:sp>
      <p:sp>
        <p:nvSpPr>
          <p:cNvPr id="170" name="TextBox 17">
            <a:extLst>
              <a:ext uri="{FF2B5EF4-FFF2-40B4-BE49-F238E27FC236}">
                <a16:creationId xmlns:a16="http://schemas.microsoft.com/office/drawing/2014/main" id="{2FCB00B6-A3C3-4619-9C7E-D4E0BC9B6D79}"/>
              </a:ext>
            </a:extLst>
          </p:cNvPr>
          <p:cNvSpPr txBox="1"/>
          <p:nvPr/>
        </p:nvSpPr>
        <p:spPr>
          <a:xfrm>
            <a:off x="2517577" y="5912694"/>
            <a:ext cx="2500839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 dirty="0">
                <a:uFillTx/>
                <a:latin typeface="Quicksand"/>
                <a:cs typeface="Arial" pitchFamily="34"/>
              </a:rPr>
              <a:t>TOOLS FOR CONTRACT MANAGEMENT AND MONITORING NOT IN-PLACE</a:t>
            </a:r>
          </a:p>
        </p:txBody>
      </p:sp>
      <p:grpSp>
        <p:nvGrpSpPr>
          <p:cNvPr id="171" name="Group 3">
            <a:extLst>
              <a:ext uri="{FF2B5EF4-FFF2-40B4-BE49-F238E27FC236}">
                <a16:creationId xmlns:a16="http://schemas.microsoft.com/office/drawing/2014/main" id="{3FE2C999-3278-40DC-A36F-BBB0E14FD160}"/>
              </a:ext>
            </a:extLst>
          </p:cNvPr>
          <p:cNvGrpSpPr/>
          <p:nvPr/>
        </p:nvGrpSpPr>
        <p:grpSpPr>
          <a:xfrm>
            <a:off x="2881212" y="4300591"/>
            <a:ext cx="1684288" cy="1684288"/>
            <a:chOff x="9140049" y="4198869"/>
            <a:chExt cx="1684288" cy="1684288"/>
          </a:xfrm>
        </p:grpSpPr>
        <p:pic>
          <p:nvPicPr>
            <p:cNvPr id="172" name="Picture 8" descr="Monitoring Icon #121548 - Free Icons Library">
              <a:extLst>
                <a:ext uri="{FF2B5EF4-FFF2-40B4-BE49-F238E27FC236}">
                  <a16:creationId xmlns:a16="http://schemas.microsoft.com/office/drawing/2014/main" id="{808B0D5A-A3D4-4740-A61B-3CA89C924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9140049" y="4198869"/>
              <a:ext cx="1684288" cy="168428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73" name="Picture 19">
              <a:extLst>
                <a:ext uri="{FF2B5EF4-FFF2-40B4-BE49-F238E27FC236}">
                  <a16:creationId xmlns:a16="http://schemas.microsoft.com/office/drawing/2014/main" id="{F509E5FB-A6DA-4342-9D8C-14DAA912C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9287670" y="4499725"/>
              <a:ext cx="1389074" cy="662117"/>
            </a:xfrm>
            <a:prstGeom prst="rect">
              <a:avLst/>
            </a:prstGeom>
            <a:solidFill>
              <a:srgbClr val="EDEDED"/>
            </a:solidFill>
            <a:ln w="88897" cap="sq">
              <a:solidFill>
                <a:srgbClr val="FFFFFF"/>
              </a:solidFill>
              <a:prstDash val="solid"/>
              <a:miter/>
            </a:ln>
            <a:effectLst>
              <a:outerShdw dist="18004" dir="5400000" algn="tl">
                <a:srgbClr val="000000">
                  <a:alpha val="40000"/>
                </a:srgbClr>
              </a:outerShdw>
            </a:effectLst>
          </p:spPr>
        </p:pic>
      </p:grpSp>
      <p:sp>
        <p:nvSpPr>
          <p:cNvPr id="174" name="TextBox 18">
            <a:extLst>
              <a:ext uri="{FF2B5EF4-FFF2-40B4-BE49-F238E27FC236}">
                <a16:creationId xmlns:a16="http://schemas.microsoft.com/office/drawing/2014/main" id="{CB77A83E-B027-4033-A819-049D74E48786}"/>
              </a:ext>
            </a:extLst>
          </p:cNvPr>
          <p:cNvSpPr txBox="1"/>
          <p:nvPr/>
        </p:nvSpPr>
        <p:spPr>
          <a:xfrm>
            <a:off x="5988814" y="1469638"/>
            <a:ext cx="2568074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 dirty="0">
                <a:uFillTx/>
                <a:latin typeface="Quicksand"/>
                <a:cs typeface="Arial" pitchFamily="34"/>
              </a:rPr>
              <a:t>ERRORS IN PROCUREMENT PROCESSES SUBMITTED </a:t>
            </a:r>
            <a:r>
              <a:rPr lang="en-GB" sz="1200" b="1" dirty="0">
                <a:latin typeface="Quicksand"/>
                <a:cs typeface="Arial" pitchFamily="34"/>
              </a:rPr>
              <a:t>T</a:t>
            </a:r>
            <a:r>
              <a:rPr lang="en-GB" sz="1200" b="1" i="0" u="none" strike="noStrike" kern="1200" cap="none" spc="0" baseline="0" dirty="0">
                <a:uFillTx/>
                <a:latin typeface="Quicksand"/>
                <a:cs typeface="Arial" pitchFamily="34"/>
              </a:rPr>
              <a:t>O ADMIN COURT AND ON SUBMITION OF PAYMENTS</a:t>
            </a:r>
          </a:p>
        </p:txBody>
      </p:sp>
      <p:pic>
        <p:nvPicPr>
          <p:cNvPr id="175" name="Picture 4" descr="Resultado de imagem para icons+procurement">
            <a:extLst>
              <a:ext uri="{FF2B5EF4-FFF2-40B4-BE49-F238E27FC236}">
                <a16:creationId xmlns:a16="http://schemas.microsoft.com/office/drawing/2014/main" id="{9629DA24-21B2-4E8E-8556-7D8079A3F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536" y="139153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2" descr="Resultado de imagem para icons+errors">
            <a:extLst>
              <a:ext uri="{FF2B5EF4-FFF2-40B4-BE49-F238E27FC236}">
                <a16:creationId xmlns:a16="http://schemas.microsoft.com/office/drawing/2014/main" id="{6A2EE2ED-B082-4A9B-BE6D-1C535276F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195" y="1767992"/>
            <a:ext cx="566566" cy="56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32F2129-1889-977E-4948-08B2DCF08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CAPACITY BUILDING NEEDS ASSESSMENT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3431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3">
            <a:extLst>
              <a:ext uri="{FF2B5EF4-FFF2-40B4-BE49-F238E27FC236}">
                <a16:creationId xmlns:a16="http://schemas.microsoft.com/office/drawing/2014/main" id="{034137F2-E8AB-415C-A7F7-DB4A4E361309}"/>
              </a:ext>
            </a:extLst>
          </p:cNvPr>
          <p:cNvGrpSpPr/>
          <p:nvPr/>
        </p:nvGrpSpPr>
        <p:grpSpPr>
          <a:xfrm>
            <a:off x="2115114" y="4187023"/>
            <a:ext cx="1684288" cy="1684288"/>
            <a:chOff x="9140049" y="4198869"/>
            <a:chExt cx="1684288" cy="1684288"/>
          </a:xfrm>
        </p:grpSpPr>
        <p:pic>
          <p:nvPicPr>
            <p:cNvPr id="23" name="Picture 8" descr="Monitoring Icon #121548 - Free Icons Library">
              <a:extLst>
                <a:ext uri="{FF2B5EF4-FFF2-40B4-BE49-F238E27FC236}">
                  <a16:creationId xmlns:a16="http://schemas.microsoft.com/office/drawing/2014/main" id="{0FDF9C8F-0445-4DB6-9984-CA1DAC6DC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9140049" y="4198869"/>
              <a:ext cx="1684288" cy="168428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24" name="Picture 19">
              <a:extLst>
                <a:ext uri="{FF2B5EF4-FFF2-40B4-BE49-F238E27FC236}">
                  <a16:creationId xmlns:a16="http://schemas.microsoft.com/office/drawing/2014/main" id="{AC4A9636-1400-420F-851F-D98C43B22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287670" y="4499725"/>
              <a:ext cx="1389074" cy="662117"/>
            </a:xfrm>
            <a:prstGeom prst="rect">
              <a:avLst/>
            </a:prstGeom>
            <a:solidFill>
              <a:srgbClr val="EDEDED"/>
            </a:solidFill>
            <a:ln w="88897" cap="sq">
              <a:solidFill>
                <a:srgbClr val="FFFFFF"/>
              </a:solidFill>
              <a:prstDash val="solid"/>
              <a:miter/>
            </a:ln>
            <a:effectLst>
              <a:outerShdw dist="18004" dir="5400000" algn="tl">
                <a:srgbClr val="000000">
                  <a:alpha val="40000"/>
                </a:srgbClr>
              </a:outerShdw>
            </a:effectLst>
          </p:spPr>
        </p:pic>
      </p:grpSp>
      <p:pic>
        <p:nvPicPr>
          <p:cNvPr id="25" name="Picture 2" descr="Modern Communications Engineer Icon, Outline Style Stock Vector -  Illustration of engineer, energy: 185638139">
            <a:extLst>
              <a:ext uri="{FF2B5EF4-FFF2-40B4-BE49-F238E27FC236}">
                <a16:creationId xmlns:a16="http://schemas.microsoft.com/office/drawing/2014/main" id="{488F338E-6225-4E99-88C0-142888F588E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027477" y="4773475"/>
            <a:ext cx="1084405" cy="1084405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26" name="Group 2">
            <a:extLst>
              <a:ext uri="{FF2B5EF4-FFF2-40B4-BE49-F238E27FC236}">
                <a16:creationId xmlns:a16="http://schemas.microsoft.com/office/drawing/2014/main" id="{B529C528-43F8-4B1F-A772-F0F382691140}"/>
              </a:ext>
            </a:extLst>
          </p:cNvPr>
          <p:cNvGrpSpPr/>
          <p:nvPr/>
        </p:nvGrpSpPr>
        <p:grpSpPr>
          <a:xfrm>
            <a:off x="5060580" y="4325318"/>
            <a:ext cx="1644411" cy="1538587"/>
            <a:chOff x="1404125" y="1505961"/>
            <a:chExt cx="1644411" cy="1538587"/>
          </a:xfrm>
        </p:grpSpPr>
        <p:pic>
          <p:nvPicPr>
            <p:cNvPr id="27" name="Picture 1">
              <a:extLst>
                <a:ext uri="{FF2B5EF4-FFF2-40B4-BE49-F238E27FC236}">
                  <a16:creationId xmlns:a16="http://schemas.microsoft.com/office/drawing/2014/main" id="{73013648-FF7A-49AC-B2A2-D75B5B0D8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04125" y="1505961"/>
              <a:ext cx="1644411" cy="1538587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28" name="Picture 4" descr="Water distribution system - Wikipedia">
              <a:extLst>
                <a:ext uri="{FF2B5EF4-FFF2-40B4-BE49-F238E27FC236}">
                  <a16:creationId xmlns:a16="http://schemas.microsoft.com/office/drawing/2014/main" id="{E93C245C-8DBB-4349-9AEB-F6F4EA93E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2331299" y="1771448"/>
              <a:ext cx="607289" cy="435272"/>
            </a:xfrm>
            <a:prstGeom prst="rect">
              <a:avLst/>
            </a:prstGeom>
            <a:noFill/>
            <a:ln cap="flat">
              <a:noFill/>
            </a:ln>
          </p:spPr>
        </p:pic>
      </p:grpSp>
      <p:pic>
        <p:nvPicPr>
          <p:cNvPr id="29" name="Picture 5">
            <a:extLst>
              <a:ext uri="{FF2B5EF4-FFF2-40B4-BE49-F238E27FC236}">
                <a16:creationId xmlns:a16="http://schemas.microsoft.com/office/drawing/2014/main" id="{75203606-FB5F-40C2-964B-F4D132D8B28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372721" y="1472025"/>
            <a:ext cx="1463591" cy="208474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0" name="Picture 9">
            <a:extLst>
              <a:ext uri="{FF2B5EF4-FFF2-40B4-BE49-F238E27FC236}">
                <a16:creationId xmlns:a16="http://schemas.microsoft.com/office/drawing/2014/main" id="{1092931B-8109-46F4-A2DF-CC8320FEF4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25568" y="3155479"/>
            <a:ext cx="1399730" cy="139973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8D4A1AE-A6B9-4C2C-A738-90F8C5A386D1}"/>
              </a:ext>
            </a:extLst>
          </p:cNvPr>
          <p:cNvSpPr txBox="1"/>
          <p:nvPr/>
        </p:nvSpPr>
        <p:spPr>
          <a:xfrm>
            <a:off x="7205546" y="5857880"/>
            <a:ext cx="3123715" cy="7386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 dirty="0">
                <a:uFillTx/>
                <a:latin typeface="Quicksand"/>
                <a:cs typeface="Arial" pitchFamily="34"/>
              </a:rPr>
              <a:t>TECHNICAL ASSISTANCE EXPERTISE ON </a:t>
            </a:r>
            <a:r>
              <a:rPr lang="en-GB" sz="1400" b="1" i="0" u="none" strike="noStrike" kern="0" cap="none" spc="0" baseline="0" dirty="0">
                <a:uFillTx/>
                <a:latin typeface="Quicksand"/>
                <a:cs typeface="Arial" pitchFamily="34"/>
              </a:rPr>
              <a:t>CONTRACT MANAGEMENT</a:t>
            </a:r>
            <a:r>
              <a:rPr lang="en-GB" sz="1400" b="1" i="0" u="none" strike="noStrike" kern="1200" cap="none" spc="0" baseline="0" dirty="0">
                <a:uFillTx/>
                <a:latin typeface="Quicksand"/>
                <a:cs typeface="Arial" pitchFamily="34"/>
              </a:rPr>
              <a:t> OF WASH SERVICES</a:t>
            </a:r>
          </a:p>
        </p:txBody>
      </p:sp>
      <p:sp>
        <p:nvSpPr>
          <p:cNvPr id="32" name="TextBox 16">
            <a:extLst>
              <a:ext uri="{FF2B5EF4-FFF2-40B4-BE49-F238E27FC236}">
                <a16:creationId xmlns:a16="http://schemas.microsoft.com/office/drawing/2014/main" id="{EC2F4EFD-95CD-474E-B76F-A4F38E9BF6D6}"/>
              </a:ext>
            </a:extLst>
          </p:cNvPr>
          <p:cNvSpPr txBox="1"/>
          <p:nvPr/>
        </p:nvSpPr>
        <p:spPr>
          <a:xfrm>
            <a:off x="4711185" y="5857880"/>
            <a:ext cx="2318370" cy="7386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dirty="0">
                <a:latin typeface="Quicksand"/>
                <a:cs typeface="Arial" pitchFamily="34"/>
              </a:rPr>
              <a:t>STANDARD </a:t>
            </a:r>
            <a:r>
              <a:rPr lang="en-GB" sz="1400" b="1" i="0" u="none" strike="noStrike" kern="1200" cap="none" spc="0" baseline="0" dirty="0">
                <a:uFillTx/>
                <a:latin typeface="Quicksand"/>
                <a:cs typeface="Arial" pitchFamily="34"/>
              </a:rPr>
              <a:t>TRAININGS (PARTNERSHIP WITH PUBLIC ENTITIES)</a:t>
            </a:r>
          </a:p>
        </p:txBody>
      </p:sp>
      <p:sp>
        <p:nvSpPr>
          <p:cNvPr id="33" name="TextBox 17">
            <a:extLst>
              <a:ext uri="{FF2B5EF4-FFF2-40B4-BE49-F238E27FC236}">
                <a16:creationId xmlns:a16="http://schemas.microsoft.com/office/drawing/2014/main" id="{DB8B9271-534D-41DC-ADDA-85E160361238}"/>
              </a:ext>
            </a:extLst>
          </p:cNvPr>
          <p:cNvSpPr txBox="1"/>
          <p:nvPr/>
        </p:nvSpPr>
        <p:spPr>
          <a:xfrm>
            <a:off x="9638862" y="4641272"/>
            <a:ext cx="2215166" cy="7386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 dirty="0">
                <a:uFillTx/>
                <a:latin typeface="Quicksand"/>
                <a:cs typeface="Arial" pitchFamily="34"/>
              </a:rPr>
              <a:t>HORIZONTAL LEARNING BETWEEN DISTRICTS AND PROVINCES</a:t>
            </a:r>
          </a:p>
        </p:txBody>
      </p:sp>
      <p:sp>
        <p:nvSpPr>
          <p:cNvPr id="34" name="TextBox 18">
            <a:extLst>
              <a:ext uri="{FF2B5EF4-FFF2-40B4-BE49-F238E27FC236}">
                <a16:creationId xmlns:a16="http://schemas.microsoft.com/office/drawing/2014/main" id="{F6D4BCA6-3D74-4263-AE06-59E98E85D951}"/>
              </a:ext>
            </a:extLst>
          </p:cNvPr>
          <p:cNvSpPr txBox="1"/>
          <p:nvPr/>
        </p:nvSpPr>
        <p:spPr>
          <a:xfrm>
            <a:off x="597688" y="3537857"/>
            <a:ext cx="3092569" cy="7386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 dirty="0">
                <a:uFillTx/>
                <a:latin typeface="Quicksand"/>
                <a:cs typeface="Arial" pitchFamily="34"/>
              </a:rPr>
              <a:t>TRAINING MANUALS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dirty="0">
                <a:latin typeface="Quicksand"/>
                <a:cs typeface="Arial" pitchFamily="34"/>
              </a:rPr>
              <a:t>(PROCUREMENT + CONTRACT MANAGEMENT)</a:t>
            </a:r>
            <a:endParaRPr lang="en-GB" sz="1400" b="1" i="0" u="none" strike="noStrike" kern="1200" cap="none" spc="0" baseline="0" dirty="0">
              <a:uFillTx/>
              <a:latin typeface="Quicksand"/>
              <a:cs typeface="Arial" pitchFamily="34"/>
            </a:endParaRPr>
          </a:p>
        </p:txBody>
      </p:sp>
      <p:sp>
        <p:nvSpPr>
          <p:cNvPr id="35" name="TextBox 20">
            <a:extLst>
              <a:ext uri="{FF2B5EF4-FFF2-40B4-BE49-F238E27FC236}">
                <a16:creationId xmlns:a16="http://schemas.microsoft.com/office/drawing/2014/main" id="{B10AF567-2FDE-42E1-A562-AE5159F08760}"/>
              </a:ext>
            </a:extLst>
          </p:cNvPr>
          <p:cNvSpPr txBox="1"/>
          <p:nvPr/>
        </p:nvSpPr>
        <p:spPr>
          <a:xfrm>
            <a:off x="1336983" y="5721150"/>
            <a:ext cx="3481980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 dirty="0">
                <a:uFillTx/>
                <a:latin typeface="Quicksand"/>
                <a:cs typeface="Arial" pitchFamily="34"/>
              </a:rPr>
              <a:t>MONITORING </a:t>
            </a:r>
            <a:r>
              <a:rPr lang="en-GB" sz="1400" b="1" dirty="0">
                <a:latin typeface="Quicksand"/>
                <a:cs typeface="Arial" pitchFamily="34"/>
              </a:rPr>
              <a:t>TOOLS FOR </a:t>
            </a:r>
            <a:r>
              <a:rPr lang="en-GB" sz="1400" b="1" i="0" u="none" strike="noStrike" kern="1200" cap="none" spc="0" baseline="0" dirty="0">
                <a:uFillTx/>
                <a:latin typeface="Quicksand"/>
                <a:cs typeface="Arial" pitchFamily="34"/>
              </a:rPr>
              <a:t>WASH SERVICES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dirty="0">
                <a:latin typeface="Quicksand"/>
                <a:cs typeface="Arial" pitchFamily="34"/>
              </a:rPr>
              <a:t>(SMS + CLIMATE RESILIENCE ASSESSMENT)</a:t>
            </a:r>
            <a:endParaRPr lang="en-GB" sz="1400" b="1" i="0" u="none" strike="noStrike" kern="1200" cap="none" spc="0" baseline="0" dirty="0">
              <a:uFillTx/>
              <a:latin typeface="Quicksand"/>
              <a:cs typeface="Arial" pitchFamily="34"/>
            </a:endParaRPr>
          </a:p>
        </p:txBody>
      </p:sp>
      <p:pic>
        <p:nvPicPr>
          <p:cNvPr id="36" name="Picture 6" descr="Capacity Building - Capacity Building Icon Transparent PNG - 900x900 - Free  Download on NicePNG">
            <a:extLst>
              <a:ext uri="{FF2B5EF4-FFF2-40B4-BE49-F238E27FC236}">
                <a16:creationId xmlns:a16="http://schemas.microsoft.com/office/drawing/2014/main" id="{7DA3FAA8-F262-4BF6-81F7-64813FB4129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706747" y="2107412"/>
            <a:ext cx="772302" cy="7967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7" name="TextBox 15">
            <a:extLst>
              <a:ext uri="{FF2B5EF4-FFF2-40B4-BE49-F238E27FC236}">
                <a16:creationId xmlns:a16="http://schemas.microsoft.com/office/drawing/2014/main" id="{76498BC2-E75C-4D06-93EE-B4790B49DCEB}"/>
              </a:ext>
            </a:extLst>
          </p:cNvPr>
          <p:cNvSpPr txBox="1"/>
          <p:nvPr/>
        </p:nvSpPr>
        <p:spPr>
          <a:xfrm>
            <a:off x="5188317" y="2944480"/>
            <a:ext cx="1873322" cy="3231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500" b="1" i="1" u="none" strike="noStrike" kern="1200" cap="none" spc="0" baseline="0" dirty="0">
                <a:uFillTx/>
                <a:latin typeface="Quicksand"/>
                <a:cs typeface="Arial" pitchFamily="34"/>
              </a:rPr>
              <a:t>CAPACITY BUILDING</a:t>
            </a:r>
          </a:p>
        </p:txBody>
      </p:sp>
      <p:sp>
        <p:nvSpPr>
          <p:cNvPr id="38" name="Oval 12">
            <a:extLst>
              <a:ext uri="{FF2B5EF4-FFF2-40B4-BE49-F238E27FC236}">
                <a16:creationId xmlns:a16="http://schemas.microsoft.com/office/drawing/2014/main" id="{31430B37-CB22-4201-B023-3E6EF7368AD5}"/>
              </a:ext>
            </a:extLst>
          </p:cNvPr>
          <p:cNvSpPr/>
          <p:nvPr/>
        </p:nvSpPr>
        <p:spPr>
          <a:xfrm>
            <a:off x="5189893" y="1885655"/>
            <a:ext cx="1872179" cy="176388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38103" cap="flat">
            <a:solidFill>
              <a:srgbClr val="51BA6B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1200" cap="none" spc="0" baseline="0">
              <a:uFillTx/>
              <a:latin typeface="Quicksand"/>
            </a:endParaRPr>
          </a:p>
        </p:txBody>
      </p:sp>
      <p:cxnSp>
        <p:nvCxnSpPr>
          <p:cNvPr id="40" name="Straight Arrow Connector 7">
            <a:extLst>
              <a:ext uri="{FF2B5EF4-FFF2-40B4-BE49-F238E27FC236}">
                <a16:creationId xmlns:a16="http://schemas.microsoft.com/office/drawing/2014/main" id="{7981B525-4C21-4FA7-9BFF-6100FCE7BC54}"/>
              </a:ext>
            </a:extLst>
          </p:cNvPr>
          <p:cNvCxnSpPr>
            <a:cxnSpLocks/>
            <a:stCxn id="38" idx="5"/>
          </p:cNvCxnSpPr>
          <p:nvPr/>
        </p:nvCxnSpPr>
        <p:spPr>
          <a:xfrm flipH="1">
            <a:off x="4287258" y="3391226"/>
            <a:ext cx="1176809" cy="1018888"/>
          </a:xfrm>
          <a:prstGeom prst="straightConnector1">
            <a:avLst/>
          </a:prstGeom>
          <a:noFill/>
          <a:ln w="38103" cap="flat">
            <a:solidFill>
              <a:srgbClr val="51BA6B"/>
            </a:solidFill>
            <a:custDash>
              <a:ds d="299976" sp="299976"/>
            </a:custDash>
            <a:miter/>
            <a:tailEnd type="arrow"/>
          </a:ln>
        </p:spPr>
      </p:cxnSp>
      <p:cxnSp>
        <p:nvCxnSpPr>
          <p:cNvPr id="41" name="Straight Arrow Connector 25">
            <a:extLst>
              <a:ext uri="{FF2B5EF4-FFF2-40B4-BE49-F238E27FC236}">
                <a16:creationId xmlns:a16="http://schemas.microsoft.com/office/drawing/2014/main" id="{42D0F0CA-08CB-49B7-8180-CE6E7B4DA774}"/>
              </a:ext>
            </a:extLst>
          </p:cNvPr>
          <p:cNvCxnSpPr>
            <a:cxnSpLocks/>
          </p:cNvCxnSpPr>
          <p:nvPr/>
        </p:nvCxnSpPr>
        <p:spPr>
          <a:xfrm flipH="1" flipV="1">
            <a:off x="2869152" y="2035503"/>
            <a:ext cx="2157658" cy="632388"/>
          </a:xfrm>
          <a:prstGeom prst="straightConnector1">
            <a:avLst/>
          </a:prstGeom>
          <a:noFill/>
          <a:ln w="38103" cap="flat">
            <a:solidFill>
              <a:srgbClr val="51BA6B"/>
            </a:solidFill>
            <a:custDash>
              <a:ds d="299976" sp="299976"/>
            </a:custDash>
            <a:miter/>
            <a:tailEnd type="arrow"/>
          </a:ln>
        </p:spPr>
      </p:cxnSp>
      <p:cxnSp>
        <p:nvCxnSpPr>
          <p:cNvPr id="42" name="Straight Arrow Connector 35">
            <a:extLst>
              <a:ext uri="{FF2B5EF4-FFF2-40B4-BE49-F238E27FC236}">
                <a16:creationId xmlns:a16="http://schemas.microsoft.com/office/drawing/2014/main" id="{00086ACF-3DA0-4ADA-8826-1F6134AA560B}"/>
              </a:ext>
            </a:extLst>
          </p:cNvPr>
          <p:cNvCxnSpPr>
            <a:cxnSpLocks/>
          </p:cNvCxnSpPr>
          <p:nvPr/>
        </p:nvCxnSpPr>
        <p:spPr>
          <a:xfrm>
            <a:off x="7154041" y="3105445"/>
            <a:ext cx="2779554" cy="853642"/>
          </a:xfrm>
          <a:prstGeom prst="straightConnector1">
            <a:avLst/>
          </a:prstGeom>
          <a:noFill/>
          <a:ln w="38103" cap="flat">
            <a:solidFill>
              <a:srgbClr val="51BA6B"/>
            </a:solidFill>
            <a:custDash>
              <a:ds d="299976" sp="299976"/>
            </a:custDash>
            <a:miter/>
            <a:tailEnd type="arrow"/>
          </a:ln>
        </p:spPr>
      </p:cxnSp>
      <p:cxnSp>
        <p:nvCxnSpPr>
          <p:cNvPr id="43" name="Straight Arrow Connector 45">
            <a:extLst>
              <a:ext uri="{FF2B5EF4-FFF2-40B4-BE49-F238E27FC236}">
                <a16:creationId xmlns:a16="http://schemas.microsoft.com/office/drawing/2014/main" id="{5B6DE6E1-1562-42B6-8A38-7958314926D4}"/>
              </a:ext>
            </a:extLst>
          </p:cNvPr>
          <p:cNvCxnSpPr>
            <a:cxnSpLocks/>
          </p:cNvCxnSpPr>
          <p:nvPr/>
        </p:nvCxnSpPr>
        <p:spPr>
          <a:xfrm>
            <a:off x="6725712" y="3515826"/>
            <a:ext cx="1396026" cy="1214730"/>
          </a:xfrm>
          <a:prstGeom prst="straightConnector1">
            <a:avLst/>
          </a:prstGeom>
          <a:noFill/>
          <a:ln w="38103" cap="flat">
            <a:solidFill>
              <a:srgbClr val="51BA6B"/>
            </a:solidFill>
            <a:custDash>
              <a:ds d="299976" sp="299976"/>
            </a:custDash>
            <a:miter/>
            <a:tailEnd type="arrow"/>
          </a:ln>
        </p:spPr>
      </p:cxnSp>
      <p:cxnSp>
        <p:nvCxnSpPr>
          <p:cNvPr id="44" name="Straight Arrow Connector 52">
            <a:extLst>
              <a:ext uri="{FF2B5EF4-FFF2-40B4-BE49-F238E27FC236}">
                <a16:creationId xmlns:a16="http://schemas.microsoft.com/office/drawing/2014/main" id="{F32A639F-DB1A-409E-8714-95A3A6CD4012}"/>
              </a:ext>
            </a:extLst>
          </p:cNvPr>
          <p:cNvCxnSpPr>
            <a:cxnSpLocks/>
            <a:stCxn id="38" idx="2"/>
            <a:endCxn id="27" idx="0"/>
          </p:cNvCxnSpPr>
          <p:nvPr/>
        </p:nvCxnSpPr>
        <p:spPr>
          <a:xfrm flipH="1">
            <a:off x="5882786" y="3649541"/>
            <a:ext cx="243197" cy="675777"/>
          </a:xfrm>
          <a:prstGeom prst="straightConnector1">
            <a:avLst/>
          </a:prstGeom>
          <a:noFill/>
          <a:ln w="38103" cap="flat">
            <a:solidFill>
              <a:srgbClr val="51BA6B"/>
            </a:solidFill>
            <a:custDash>
              <a:ds d="299976" sp="299976"/>
            </a:custDash>
            <a:miter/>
            <a:tailEnd type="arrow"/>
          </a:ln>
        </p:spPr>
      </p:cxnSp>
      <p:sp>
        <p:nvSpPr>
          <p:cNvPr id="45" name="TextBox 17">
            <a:extLst>
              <a:ext uri="{FF2B5EF4-FFF2-40B4-BE49-F238E27FC236}">
                <a16:creationId xmlns:a16="http://schemas.microsoft.com/office/drawing/2014/main" id="{0EF7C71A-5241-4FC4-8D01-187B9A270D5F}"/>
              </a:ext>
            </a:extLst>
          </p:cNvPr>
          <p:cNvSpPr txBox="1"/>
          <p:nvPr/>
        </p:nvSpPr>
        <p:spPr>
          <a:xfrm>
            <a:off x="8308691" y="2217676"/>
            <a:ext cx="2514125" cy="7386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 dirty="0">
                <a:uFillTx/>
                <a:latin typeface="Quicksand"/>
                <a:cs typeface="Arial" pitchFamily="34"/>
              </a:rPr>
              <a:t>IT EQUIPAMENT + VEHICLES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 dirty="0">
                <a:uFillTx/>
                <a:latin typeface="Quicksand"/>
                <a:cs typeface="Arial" pitchFamily="34"/>
              </a:rPr>
              <a:t>(Computers + Tables + Motorbikes + cars)</a:t>
            </a:r>
          </a:p>
        </p:txBody>
      </p:sp>
      <p:pic>
        <p:nvPicPr>
          <p:cNvPr id="46" name="Picture 45" descr="Motorcycle icons icons free download">
            <a:extLst>
              <a:ext uri="{FF2B5EF4-FFF2-40B4-BE49-F238E27FC236}">
                <a16:creationId xmlns:a16="http://schemas.microsoft.com/office/drawing/2014/main" id="{1A15CAC3-4609-40DD-A30A-B0D506D0236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4190" b="9026"/>
          <a:stretch/>
        </p:blipFill>
        <p:spPr>
          <a:xfrm>
            <a:off x="8768712" y="863274"/>
            <a:ext cx="768669" cy="612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7" name="Picture 6" descr="Resultado de imagem para icons+duble cab">
            <a:extLst>
              <a:ext uri="{FF2B5EF4-FFF2-40B4-BE49-F238E27FC236}">
                <a16:creationId xmlns:a16="http://schemas.microsoft.com/office/drawing/2014/main" id="{2C7F6FE3-60CC-4108-BDCC-B8C521C313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5" b="29338"/>
          <a:stretch/>
        </p:blipFill>
        <p:spPr bwMode="auto">
          <a:xfrm>
            <a:off x="9555982" y="792262"/>
            <a:ext cx="891896" cy="46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up 1048">
            <a:extLst>
              <a:ext uri="{FF2B5EF4-FFF2-40B4-BE49-F238E27FC236}">
                <a16:creationId xmlns:a16="http://schemas.microsoft.com/office/drawing/2014/main" id="{A011FE1F-EF1D-4AC4-81C3-67D89E1E87AC}"/>
              </a:ext>
            </a:extLst>
          </p:cNvPr>
          <p:cNvGrpSpPr/>
          <p:nvPr/>
        </p:nvGrpSpPr>
        <p:grpSpPr>
          <a:xfrm>
            <a:off x="8673832" y="1398660"/>
            <a:ext cx="1044007" cy="889192"/>
            <a:chOff x="8559232" y="1722985"/>
            <a:chExt cx="1095378" cy="872410"/>
          </a:xfrm>
        </p:grpSpPr>
        <p:pic>
          <p:nvPicPr>
            <p:cNvPr id="49" name="Picture 6" descr="Resultado de imagem para icon laptop">
              <a:extLst>
                <a:ext uri="{FF2B5EF4-FFF2-40B4-BE49-F238E27FC236}">
                  <a16:creationId xmlns:a16="http://schemas.microsoft.com/office/drawing/2014/main" id="{A3143652-FCC4-4D25-AA6E-5701467BD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 t="13591" b="12545"/>
            <a:stretch>
              <a:fillRect/>
            </a:stretch>
          </p:blipFill>
          <p:spPr>
            <a:xfrm>
              <a:off x="8559232" y="1722985"/>
              <a:ext cx="1095378" cy="87241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50" name="Picture 2" descr="Water distribution system - Wikipedia">
              <a:extLst>
                <a:ext uri="{FF2B5EF4-FFF2-40B4-BE49-F238E27FC236}">
                  <a16:creationId xmlns:a16="http://schemas.microsoft.com/office/drawing/2014/main" id="{B9938F41-CED2-4B20-ACF3-16242DDA1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>
              <a:off x="8885544" y="1825965"/>
              <a:ext cx="455471" cy="347362"/>
            </a:xfrm>
            <a:prstGeom prst="rect">
              <a:avLst/>
            </a:prstGeom>
            <a:noFill/>
            <a:ln cap="flat">
              <a:noFill/>
            </a:ln>
          </p:spPr>
        </p:pic>
      </p:grpSp>
      <p:pic>
        <p:nvPicPr>
          <p:cNvPr id="51" name="Picture 2" descr="Resultado de imagem para icons+SMARTPHONE">
            <a:extLst>
              <a:ext uri="{FF2B5EF4-FFF2-40B4-BE49-F238E27FC236}">
                <a16:creationId xmlns:a16="http://schemas.microsoft.com/office/drawing/2014/main" id="{0823378E-07C5-473D-B312-9AEB34669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478" y="1337509"/>
            <a:ext cx="819740" cy="81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Straight Arrow Connector 52">
            <a:extLst>
              <a:ext uri="{FF2B5EF4-FFF2-40B4-BE49-F238E27FC236}">
                <a16:creationId xmlns:a16="http://schemas.microsoft.com/office/drawing/2014/main" id="{C18150F1-7122-45F7-80F2-F52AC0C6DE49}"/>
              </a:ext>
            </a:extLst>
          </p:cNvPr>
          <p:cNvCxnSpPr>
            <a:cxnSpLocks/>
          </p:cNvCxnSpPr>
          <p:nvPr/>
        </p:nvCxnSpPr>
        <p:spPr>
          <a:xfrm flipV="1">
            <a:off x="6898883" y="1591013"/>
            <a:ext cx="1774949" cy="657419"/>
          </a:xfrm>
          <a:prstGeom prst="straightConnector1">
            <a:avLst/>
          </a:prstGeom>
          <a:noFill/>
          <a:ln w="38103" cap="flat">
            <a:solidFill>
              <a:srgbClr val="51BA6B"/>
            </a:solidFill>
            <a:custDash>
              <a:ds d="299976" sp="299976"/>
            </a:custDash>
            <a:miter/>
            <a:tailEnd type="arrow"/>
          </a:ln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EEA69B9-A240-2468-238C-4A80FA3AF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PLAN FOR STRENGTHENING GOVERNMENT CAPACITIES &amp; SYSTEMS 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1098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4">
            <a:extLst>
              <a:ext uri="{FF2B5EF4-FFF2-40B4-BE49-F238E27FC236}">
                <a16:creationId xmlns:a16="http://schemas.microsoft.com/office/drawing/2014/main" id="{FC8D602F-B252-47FF-B032-F47F1D18BF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154932" y="1347771"/>
            <a:ext cx="1535076" cy="137501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3" name="TextBox 15">
            <a:extLst>
              <a:ext uri="{FF2B5EF4-FFF2-40B4-BE49-F238E27FC236}">
                <a16:creationId xmlns:a16="http://schemas.microsoft.com/office/drawing/2014/main" id="{6B08C391-08EB-4D46-9DC7-6294E429DB0E}"/>
              </a:ext>
            </a:extLst>
          </p:cNvPr>
          <p:cNvSpPr txBox="1"/>
          <p:nvPr/>
        </p:nvSpPr>
        <p:spPr>
          <a:xfrm>
            <a:off x="8378003" y="2724253"/>
            <a:ext cx="3088925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 dirty="0">
                <a:uFillTx/>
                <a:latin typeface="Quicksand"/>
                <a:cs typeface="Arial" pitchFamily="34"/>
              </a:rPr>
              <a:t>OPERATIONAL FUND FOR MONITORING + OVERSIGNTING </a:t>
            </a:r>
          </a:p>
        </p:txBody>
      </p:sp>
      <p:cxnSp>
        <p:nvCxnSpPr>
          <p:cNvPr id="94" name="Straight Arrow Connector 22">
            <a:extLst>
              <a:ext uri="{FF2B5EF4-FFF2-40B4-BE49-F238E27FC236}">
                <a16:creationId xmlns:a16="http://schemas.microsoft.com/office/drawing/2014/main" id="{C8412E5F-8F1B-4073-9717-8EAF8908ECA5}"/>
              </a:ext>
            </a:extLst>
          </p:cNvPr>
          <p:cNvCxnSpPr>
            <a:cxnSpLocks/>
            <a:endCxn id="109" idx="3"/>
          </p:cNvCxnSpPr>
          <p:nvPr/>
        </p:nvCxnSpPr>
        <p:spPr>
          <a:xfrm flipH="1" flipV="1">
            <a:off x="2944902" y="2722781"/>
            <a:ext cx="1707397" cy="194092"/>
          </a:xfrm>
          <a:prstGeom prst="straightConnector1">
            <a:avLst/>
          </a:prstGeom>
          <a:noFill/>
          <a:ln w="38103" cap="flat">
            <a:solidFill>
              <a:srgbClr val="51BA6B"/>
            </a:solidFill>
            <a:custDash>
              <a:ds d="299976" sp="299976"/>
            </a:custDash>
            <a:miter/>
            <a:tailEnd type="arrow"/>
          </a:ln>
        </p:spPr>
      </p:cxnSp>
      <p:cxnSp>
        <p:nvCxnSpPr>
          <p:cNvPr id="95" name="Straight Arrow Connector 29">
            <a:extLst>
              <a:ext uri="{FF2B5EF4-FFF2-40B4-BE49-F238E27FC236}">
                <a16:creationId xmlns:a16="http://schemas.microsoft.com/office/drawing/2014/main" id="{4029FEB8-4C52-4ACE-80E4-42C06ECF87DF}"/>
              </a:ext>
            </a:extLst>
          </p:cNvPr>
          <p:cNvCxnSpPr>
            <a:cxnSpLocks/>
          </p:cNvCxnSpPr>
          <p:nvPr/>
        </p:nvCxnSpPr>
        <p:spPr>
          <a:xfrm flipV="1">
            <a:off x="7412864" y="2267597"/>
            <a:ext cx="1614758" cy="460271"/>
          </a:xfrm>
          <a:prstGeom prst="straightConnector1">
            <a:avLst/>
          </a:prstGeom>
          <a:noFill/>
          <a:ln w="38103" cap="flat">
            <a:solidFill>
              <a:srgbClr val="51BA6B"/>
            </a:solidFill>
            <a:custDash>
              <a:ds d="299976" sp="299976"/>
            </a:custDash>
            <a:miter/>
            <a:tailEnd type="arrow"/>
          </a:ln>
        </p:spPr>
      </p:cxnSp>
      <p:grpSp>
        <p:nvGrpSpPr>
          <p:cNvPr id="96" name="Group 30">
            <a:extLst>
              <a:ext uri="{FF2B5EF4-FFF2-40B4-BE49-F238E27FC236}">
                <a16:creationId xmlns:a16="http://schemas.microsoft.com/office/drawing/2014/main" id="{8351F4BC-B306-41D6-B623-1561C10C5D1B}"/>
              </a:ext>
            </a:extLst>
          </p:cNvPr>
          <p:cNvGrpSpPr/>
          <p:nvPr/>
        </p:nvGrpSpPr>
        <p:grpSpPr>
          <a:xfrm>
            <a:off x="4691140" y="1672793"/>
            <a:ext cx="2644042" cy="2554239"/>
            <a:chOff x="4773981" y="1984339"/>
            <a:chExt cx="2644042" cy="2554239"/>
          </a:xfrm>
        </p:grpSpPr>
        <p:sp>
          <p:nvSpPr>
            <p:cNvPr id="97" name="Oval 14">
              <a:extLst>
                <a:ext uri="{FF2B5EF4-FFF2-40B4-BE49-F238E27FC236}">
                  <a16:creationId xmlns:a16="http://schemas.microsoft.com/office/drawing/2014/main" id="{3F98F4EC-CA3D-4BE5-8601-DBC2B74A1BF3}"/>
                </a:ext>
              </a:extLst>
            </p:cNvPr>
            <p:cNvSpPr/>
            <p:nvPr/>
          </p:nvSpPr>
          <p:spPr>
            <a:xfrm>
              <a:off x="4773981" y="1984339"/>
              <a:ext cx="2644042" cy="255423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noFill/>
            <a:ln w="38103" cap="flat">
              <a:solidFill>
                <a:srgbClr val="51BA6B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2000" b="0" i="0" u="none" strike="noStrike" kern="1200" cap="none" spc="0" baseline="0">
                <a:uFillTx/>
                <a:latin typeface="Quicksand"/>
              </a:endParaRPr>
            </a:p>
          </p:txBody>
        </p:sp>
        <p:pic>
          <p:nvPicPr>
            <p:cNvPr id="98" name="Picture 2" descr="Business tools financial support icon editable Vector Image">
              <a:extLst>
                <a:ext uri="{FF2B5EF4-FFF2-40B4-BE49-F238E27FC236}">
                  <a16:creationId xmlns:a16="http://schemas.microsoft.com/office/drawing/2014/main" id="{7AD3DE74-D5DA-4A2C-B812-BB778EC1F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50000"/>
            </a:blip>
            <a:srcRect t="14687" b="26729"/>
            <a:stretch>
              <a:fillRect/>
            </a:stretch>
          </p:blipFill>
          <p:spPr>
            <a:xfrm>
              <a:off x="5388760" y="2250091"/>
              <a:ext cx="1596249" cy="1008738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99" name="TextBox 20">
              <a:extLst>
                <a:ext uri="{FF2B5EF4-FFF2-40B4-BE49-F238E27FC236}">
                  <a16:creationId xmlns:a16="http://schemas.microsoft.com/office/drawing/2014/main" id="{03A65472-8733-4973-AE46-833CFAD9102A}"/>
                </a:ext>
              </a:extLst>
            </p:cNvPr>
            <p:cNvSpPr txBox="1"/>
            <p:nvPr/>
          </p:nvSpPr>
          <p:spPr>
            <a:xfrm>
              <a:off x="4856778" y="3339760"/>
              <a:ext cx="2478444" cy="58477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1200" cap="none" spc="0" baseline="0" dirty="0">
                  <a:uFillTx/>
                  <a:latin typeface="Quicksand"/>
                  <a:cs typeface="Arial" pitchFamily="34"/>
                </a:rPr>
                <a:t> </a:t>
              </a:r>
              <a:r>
                <a:rPr lang="en-US" sz="1600" b="1" i="1" u="none" strike="noStrike" kern="1200" cap="none" spc="0" baseline="0" dirty="0">
                  <a:uFillTx/>
                  <a:latin typeface="Quicksand"/>
                  <a:cs typeface="Arial" pitchFamily="34"/>
                </a:rPr>
                <a:t>FUND MANAGEMENT SUPPORT</a:t>
              </a:r>
            </a:p>
          </p:txBody>
        </p:sp>
      </p:grpSp>
      <p:grpSp>
        <p:nvGrpSpPr>
          <p:cNvPr id="100" name="Group 2">
            <a:extLst>
              <a:ext uri="{FF2B5EF4-FFF2-40B4-BE49-F238E27FC236}">
                <a16:creationId xmlns:a16="http://schemas.microsoft.com/office/drawing/2014/main" id="{F4965A72-4091-4EC8-9028-FA543B296FD9}"/>
              </a:ext>
            </a:extLst>
          </p:cNvPr>
          <p:cNvGrpSpPr>
            <a:grpSpLocks noChangeAspect="1"/>
          </p:cNvGrpSpPr>
          <p:nvPr/>
        </p:nvGrpSpPr>
        <p:grpSpPr>
          <a:xfrm>
            <a:off x="4067143" y="4532843"/>
            <a:ext cx="1231235" cy="1152000"/>
            <a:chOff x="1404125" y="1505961"/>
            <a:chExt cx="1644411" cy="1538587"/>
          </a:xfrm>
        </p:grpSpPr>
        <p:pic>
          <p:nvPicPr>
            <p:cNvPr id="101" name="Picture 1">
              <a:extLst>
                <a:ext uri="{FF2B5EF4-FFF2-40B4-BE49-F238E27FC236}">
                  <a16:creationId xmlns:a16="http://schemas.microsoft.com/office/drawing/2014/main" id="{DC9B09E8-134A-403E-8A23-29F34C49A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4125" y="1505961"/>
              <a:ext cx="1644411" cy="1538587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02" name="Picture 4" descr="Water distribution system - Wikipedia">
              <a:extLst>
                <a:ext uri="{FF2B5EF4-FFF2-40B4-BE49-F238E27FC236}">
                  <a16:creationId xmlns:a16="http://schemas.microsoft.com/office/drawing/2014/main" id="{F1CA3042-FE88-4363-ADB0-F3868C1EF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331299" y="1771448"/>
              <a:ext cx="607289" cy="435272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103" name="TextBox 18">
            <a:extLst>
              <a:ext uri="{FF2B5EF4-FFF2-40B4-BE49-F238E27FC236}">
                <a16:creationId xmlns:a16="http://schemas.microsoft.com/office/drawing/2014/main" id="{D73D1071-8B1D-47E8-A924-C05860F9094C}"/>
              </a:ext>
            </a:extLst>
          </p:cNvPr>
          <p:cNvSpPr txBox="1"/>
          <p:nvPr/>
        </p:nvSpPr>
        <p:spPr>
          <a:xfrm>
            <a:off x="3398723" y="5833769"/>
            <a:ext cx="2568074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dirty="0">
                <a:latin typeface="Quicksand"/>
                <a:cs typeface="Arial" pitchFamily="34"/>
              </a:rPr>
              <a:t>STANDARD </a:t>
            </a:r>
            <a:r>
              <a:rPr lang="en-GB" sz="1400" b="1" i="0" u="none" strike="noStrike" kern="1200" cap="none" spc="0" baseline="0" dirty="0">
                <a:uFillTx/>
                <a:latin typeface="Quicksand"/>
                <a:cs typeface="Arial" pitchFamily="34"/>
              </a:rPr>
              <a:t>TRAININGS ON PAYMENT PROCESSS</a:t>
            </a:r>
          </a:p>
        </p:txBody>
      </p:sp>
      <p:sp>
        <p:nvSpPr>
          <p:cNvPr id="104" name="TextBox 18">
            <a:extLst>
              <a:ext uri="{FF2B5EF4-FFF2-40B4-BE49-F238E27FC236}">
                <a16:creationId xmlns:a16="http://schemas.microsoft.com/office/drawing/2014/main" id="{D7F809B4-7D5D-433E-BDD6-14D57856C696}"/>
              </a:ext>
            </a:extLst>
          </p:cNvPr>
          <p:cNvSpPr txBox="1"/>
          <p:nvPr/>
        </p:nvSpPr>
        <p:spPr>
          <a:xfrm>
            <a:off x="762824" y="4026807"/>
            <a:ext cx="2535530" cy="9541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 dirty="0">
                <a:uFillTx/>
                <a:latin typeface="Quicksand"/>
                <a:cs typeface="Arial" pitchFamily="34"/>
              </a:rPr>
              <a:t>TRAINING TOOLS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dirty="0">
                <a:latin typeface="Quicksand"/>
                <a:cs typeface="Arial" pitchFamily="34"/>
              </a:rPr>
              <a:t>FOR FUND MANAGEMENT (Procedures Manual + video + Online platform)</a:t>
            </a:r>
            <a:endParaRPr lang="en-GB" sz="1400" b="1" i="0" u="none" strike="noStrike" kern="1200" cap="none" spc="0" baseline="0" dirty="0">
              <a:uFillTx/>
              <a:latin typeface="Quicksand"/>
              <a:cs typeface="Arial" pitchFamily="34"/>
            </a:endParaRPr>
          </a:p>
        </p:txBody>
      </p:sp>
      <p:cxnSp>
        <p:nvCxnSpPr>
          <p:cNvPr id="105" name="Straight Arrow Connector 23">
            <a:extLst>
              <a:ext uri="{FF2B5EF4-FFF2-40B4-BE49-F238E27FC236}">
                <a16:creationId xmlns:a16="http://schemas.microsoft.com/office/drawing/2014/main" id="{AD3F7B3C-80E0-439F-A1DC-3503ADCB56BD}"/>
              </a:ext>
            </a:extLst>
          </p:cNvPr>
          <p:cNvCxnSpPr>
            <a:cxnSpLocks/>
          </p:cNvCxnSpPr>
          <p:nvPr/>
        </p:nvCxnSpPr>
        <p:spPr>
          <a:xfrm flipH="1">
            <a:off x="4652299" y="4024417"/>
            <a:ext cx="591731" cy="401395"/>
          </a:xfrm>
          <a:prstGeom prst="straightConnector1">
            <a:avLst/>
          </a:prstGeom>
          <a:noFill/>
          <a:ln w="38103" cap="flat">
            <a:solidFill>
              <a:srgbClr val="51BA6B"/>
            </a:solidFill>
            <a:custDash>
              <a:ds d="299976" sp="299976"/>
            </a:custDash>
            <a:miter/>
            <a:tailEnd type="arrow"/>
          </a:ln>
        </p:spPr>
      </p:cxnSp>
      <p:pic>
        <p:nvPicPr>
          <p:cNvPr id="106" name="Picture 2" descr="On-the-job training concept icon Stock Vector Image &amp; Art ...">
            <a:extLst>
              <a:ext uri="{FF2B5EF4-FFF2-40B4-BE49-F238E27FC236}">
                <a16:creationId xmlns:a16="http://schemas.microsoft.com/office/drawing/2014/main" id="{3C8C3090-3F2E-4960-9BD4-22245631B9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19"/>
          <a:stretch/>
        </p:blipFill>
        <p:spPr bwMode="auto">
          <a:xfrm>
            <a:off x="7920800" y="4319144"/>
            <a:ext cx="1367969" cy="142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7" name="Straight Arrow Connector 29">
            <a:extLst>
              <a:ext uri="{FF2B5EF4-FFF2-40B4-BE49-F238E27FC236}">
                <a16:creationId xmlns:a16="http://schemas.microsoft.com/office/drawing/2014/main" id="{E6659E1F-37F0-4A59-A480-CEE019850DE3}"/>
              </a:ext>
            </a:extLst>
          </p:cNvPr>
          <p:cNvCxnSpPr>
            <a:cxnSpLocks/>
            <a:stCxn id="97" idx="6"/>
          </p:cNvCxnSpPr>
          <p:nvPr/>
        </p:nvCxnSpPr>
        <p:spPr>
          <a:xfrm>
            <a:off x="6947971" y="3852972"/>
            <a:ext cx="894894" cy="749064"/>
          </a:xfrm>
          <a:prstGeom prst="straightConnector1">
            <a:avLst/>
          </a:prstGeom>
          <a:noFill/>
          <a:ln w="38103" cap="flat">
            <a:solidFill>
              <a:srgbClr val="51BA6B"/>
            </a:solidFill>
            <a:custDash>
              <a:ds d="299976" sp="299976"/>
            </a:custDash>
            <a:miter/>
            <a:tailEnd type="arrow"/>
          </a:ln>
        </p:spPr>
      </p:cxnSp>
      <p:sp>
        <p:nvSpPr>
          <p:cNvPr id="108" name="TextBox 18">
            <a:extLst>
              <a:ext uri="{FF2B5EF4-FFF2-40B4-BE49-F238E27FC236}">
                <a16:creationId xmlns:a16="http://schemas.microsoft.com/office/drawing/2014/main" id="{41D921C3-8F31-443E-95F3-E815AE49F026}"/>
              </a:ext>
            </a:extLst>
          </p:cNvPr>
          <p:cNvSpPr txBox="1"/>
          <p:nvPr/>
        </p:nvSpPr>
        <p:spPr>
          <a:xfrm>
            <a:off x="7320747" y="5771676"/>
            <a:ext cx="2568074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 dirty="0">
                <a:uFillTx/>
                <a:latin typeface="Quicksand"/>
                <a:cs typeface="Arial" pitchFamily="34"/>
              </a:rPr>
              <a:t>ON THE JOB-TRAININGS + FOLLOW UP MISSIONS</a:t>
            </a: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CDD1268E-DEDE-4F60-916C-C32529D514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6089" y="1445133"/>
            <a:ext cx="1768813" cy="255529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CFA12E8-F05B-D456-6F35-6F6AC9A41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PLAN FOR STRENGTHENING GOVERNMENT CAPACITIES &amp; SYSTEMS 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5818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">
            <a:extLst>
              <a:ext uri="{FF2B5EF4-FFF2-40B4-BE49-F238E27FC236}">
                <a16:creationId xmlns:a16="http://schemas.microsoft.com/office/drawing/2014/main" id="{50A9DB89-5119-4745-9909-81D7002421D1}"/>
              </a:ext>
            </a:extLst>
          </p:cNvPr>
          <p:cNvSpPr txBox="1">
            <a:spLocks/>
          </p:cNvSpPr>
          <p:nvPr/>
        </p:nvSpPr>
        <p:spPr>
          <a:xfrm>
            <a:off x="7731727" y="2045574"/>
            <a:ext cx="1846941" cy="1474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/>
                </a:solidFill>
                <a:latin typeface="Quicksand" pitchFamily="2" charset="0"/>
                <a:ea typeface="+mj-ea"/>
                <a:cs typeface="Quire Sans" panose="020B0502040204020203" pitchFamily="34" charset="0"/>
              </a:defRPr>
            </a:lvl1pPr>
          </a:lstStyle>
          <a:p>
            <a:pPr algn="ctr"/>
            <a:r>
              <a:rPr lang="en-US" sz="3200" dirty="0">
                <a:latin typeface="Quicksand"/>
              </a:rPr>
              <a:t>41</a:t>
            </a:r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5F7BA006-8443-459E-9FD9-134A907E2A7D}"/>
              </a:ext>
            </a:extLst>
          </p:cNvPr>
          <p:cNvSpPr txBox="1"/>
          <p:nvPr/>
        </p:nvSpPr>
        <p:spPr>
          <a:xfrm>
            <a:off x="7732145" y="2550884"/>
            <a:ext cx="1948866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dirty="0">
                <a:latin typeface="Quicksand"/>
                <a:cs typeface="Arial" pitchFamily="34"/>
              </a:rPr>
              <a:t>Completed</a:t>
            </a:r>
            <a:r>
              <a:rPr lang="en-US" sz="1600" b="1" i="0" u="none" strike="noStrike" kern="1200" cap="none" spc="0" baseline="0" dirty="0">
                <a:uFillTx/>
                <a:latin typeface="Quicksand"/>
                <a:cs typeface="Arial" pitchFamily="34"/>
              </a:rPr>
              <a:t> Water Supply System</a:t>
            </a:r>
            <a:endParaRPr lang="en-US" sz="1200" b="1" i="0" u="none" strike="noStrike" kern="1200" cap="none" spc="0" baseline="0" dirty="0">
              <a:uFillTx/>
              <a:latin typeface="Quicksand"/>
              <a:cs typeface="Arial" pitchFamily="34"/>
            </a:endParaRPr>
          </a:p>
        </p:txBody>
      </p:sp>
      <p:sp>
        <p:nvSpPr>
          <p:cNvPr id="23" name="TextBox 5">
            <a:extLst>
              <a:ext uri="{FF2B5EF4-FFF2-40B4-BE49-F238E27FC236}">
                <a16:creationId xmlns:a16="http://schemas.microsoft.com/office/drawing/2014/main" id="{440AE944-8584-4DA0-A1E3-F98722E89D11}"/>
              </a:ext>
            </a:extLst>
          </p:cNvPr>
          <p:cNvSpPr txBox="1"/>
          <p:nvPr/>
        </p:nvSpPr>
        <p:spPr>
          <a:xfrm>
            <a:off x="9820174" y="2450026"/>
            <a:ext cx="1931706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 dirty="0">
                <a:uFillTx/>
                <a:latin typeface="Quicksand"/>
                <a:cs typeface="Arial" pitchFamily="34"/>
              </a:rPr>
              <a:t>PEOPLE WITH ACESS TO Water Supply SERVICES</a:t>
            </a:r>
          </a:p>
        </p:txBody>
      </p:sp>
      <p:sp>
        <p:nvSpPr>
          <p:cNvPr id="24" name="TextBox 6">
            <a:extLst>
              <a:ext uri="{FF2B5EF4-FFF2-40B4-BE49-F238E27FC236}">
                <a16:creationId xmlns:a16="http://schemas.microsoft.com/office/drawing/2014/main" id="{B6BA3D97-A4E0-4A7A-A44B-1BB71D02E7AD}"/>
              </a:ext>
            </a:extLst>
          </p:cNvPr>
          <p:cNvSpPr txBox="1"/>
          <p:nvPr/>
        </p:nvSpPr>
        <p:spPr>
          <a:xfrm>
            <a:off x="523607" y="2465379"/>
            <a:ext cx="2081037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 dirty="0">
                <a:uFillTx/>
                <a:latin typeface="Quicksand"/>
                <a:cs typeface="Arial" pitchFamily="34"/>
              </a:rPr>
              <a:t>USD INVESTED ON NEW WSS</a:t>
            </a: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D112E6A2-5DDF-43A4-AED5-3948760E35D7}"/>
              </a:ext>
            </a:extLst>
          </p:cNvPr>
          <p:cNvSpPr txBox="1"/>
          <p:nvPr/>
        </p:nvSpPr>
        <p:spPr>
          <a:xfrm>
            <a:off x="9820174" y="2415599"/>
            <a:ext cx="1846941" cy="1474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dirty="0">
                <a:solidFill>
                  <a:schemeClr val="bg2"/>
                </a:solidFill>
                <a:latin typeface="Quicksand"/>
                <a:cs typeface="Arial" pitchFamily="34"/>
              </a:rPr>
              <a:t>20</a:t>
            </a:r>
            <a:r>
              <a:rPr lang="en-US" sz="3200" b="1" i="0" u="none" strike="noStrike" kern="1200" cap="none" spc="0" baseline="0" dirty="0">
                <a:solidFill>
                  <a:schemeClr val="bg2"/>
                </a:solidFill>
                <a:uFillTx/>
                <a:latin typeface="Quicksand"/>
                <a:cs typeface="Arial" pitchFamily="34"/>
              </a:rPr>
              <a:t>0.000</a:t>
            </a:r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20A65E01-7324-4480-A49F-7FA0E08CE0BF}"/>
              </a:ext>
            </a:extLst>
          </p:cNvPr>
          <p:cNvSpPr txBox="1"/>
          <p:nvPr/>
        </p:nvSpPr>
        <p:spPr>
          <a:xfrm>
            <a:off x="685373" y="2356337"/>
            <a:ext cx="1846941" cy="1474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 dirty="0">
                <a:solidFill>
                  <a:schemeClr val="bg2"/>
                </a:solidFill>
                <a:uFillTx/>
                <a:latin typeface="Quicksand"/>
                <a:cs typeface="Arial" pitchFamily="34"/>
              </a:rPr>
              <a:t>18.5 Mi</a:t>
            </a:r>
          </a:p>
        </p:txBody>
      </p:sp>
      <p:pic>
        <p:nvPicPr>
          <p:cNvPr id="27" name="Picture 15">
            <a:extLst>
              <a:ext uri="{FF2B5EF4-FFF2-40B4-BE49-F238E27FC236}">
                <a16:creationId xmlns:a16="http://schemas.microsoft.com/office/drawing/2014/main" id="{8281B1ED-8AB3-4488-B57E-06FFDBBC2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1925" y="3281399"/>
            <a:ext cx="1557909" cy="233744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8" name="Picture 17">
            <a:extLst>
              <a:ext uri="{FF2B5EF4-FFF2-40B4-BE49-F238E27FC236}">
                <a16:creationId xmlns:a16="http://schemas.microsoft.com/office/drawing/2014/main" id="{FDC36AC3-0FE3-4A37-9707-9EFC0AF8B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728" y="4175161"/>
            <a:ext cx="2150659" cy="143341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9" name="Title 2">
            <a:extLst>
              <a:ext uri="{FF2B5EF4-FFF2-40B4-BE49-F238E27FC236}">
                <a16:creationId xmlns:a16="http://schemas.microsoft.com/office/drawing/2014/main" id="{9F450238-3431-4C71-B61C-2CEEB816DE0A}"/>
              </a:ext>
            </a:extLst>
          </p:cNvPr>
          <p:cNvSpPr txBox="1"/>
          <p:nvPr/>
        </p:nvSpPr>
        <p:spPr>
          <a:xfrm>
            <a:off x="5217921" y="2398984"/>
            <a:ext cx="1846941" cy="1474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 dirty="0">
                <a:solidFill>
                  <a:schemeClr val="bg2"/>
                </a:solidFill>
                <a:uFillTx/>
                <a:latin typeface="Quicksand"/>
                <a:cs typeface="Arial" pitchFamily="34"/>
              </a:rPr>
              <a:t>90%</a:t>
            </a:r>
          </a:p>
        </p:txBody>
      </p:sp>
      <p:sp>
        <p:nvSpPr>
          <p:cNvPr id="30" name="TextBox 13">
            <a:extLst>
              <a:ext uri="{FF2B5EF4-FFF2-40B4-BE49-F238E27FC236}">
                <a16:creationId xmlns:a16="http://schemas.microsoft.com/office/drawing/2014/main" id="{E6B8665B-4C4F-409B-8E31-C127BB30A2F1}"/>
              </a:ext>
            </a:extLst>
          </p:cNvPr>
          <p:cNvSpPr txBox="1"/>
          <p:nvPr/>
        </p:nvSpPr>
        <p:spPr>
          <a:xfrm>
            <a:off x="5020397" y="2509544"/>
            <a:ext cx="2241989" cy="13234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dirty="0">
                <a:latin typeface="Quicksand"/>
                <a:cs typeface="Arial" pitchFamily="34"/>
              </a:rPr>
              <a:t>FEWER RETURNS</a:t>
            </a:r>
            <a:r>
              <a:rPr lang="en-US" sz="1600" b="1" i="0" u="none" strike="noStrike" kern="1200" cap="none" spc="0" baseline="0" dirty="0">
                <a:uFillTx/>
                <a:latin typeface="Quicksand"/>
                <a:cs typeface="Arial" pitchFamily="34"/>
              </a:rPr>
              <a:t> ON PROCUREMENT PROCESSES FROM ADMINISTRATIVE COURT</a:t>
            </a:r>
          </a:p>
        </p:txBody>
      </p:sp>
      <p:pic>
        <p:nvPicPr>
          <p:cNvPr id="31" name="Picture 14">
            <a:extLst>
              <a:ext uri="{FF2B5EF4-FFF2-40B4-BE49-F238E27FC236}">
                <a16:creationId xmlns:a16="http://schemas.microsoft.com/office/drawing/2014/main" id="{EFB97196-882C-42D3-95D9-275B307E8B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337" y="3245024"/>
            <a:ext cx="1575310" cy="236355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2" name="Picture 20">
            <a:extLst>
              <a:ext uri="{FF2B5EF4-FFF2-40B4-BE49-F238E27FC236}">
                <a16:creationId xmlns:a16="http://schemas.microsoft.com/office/drawing/2014/main" id="{B604329C-5291-4320-88F2-0FC6C7BF8A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913" y="3245024"/>
            <a:ext cx="1575300" cy="236355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3" name="Title 2">
            <a:extLst>
              <a:ext uri="{FF2B5EF4-FFF2-40B4-BE49-F238E27FC236}">
                <a16:creationId xmlns:a16="http://schemas.microsoft.com/office/drawing/2014/main" id="{D7BAA48B-2AAB-4FE3-A354-5DCED7570C17}"/>
              </a:ext>
            </a:extLst>
          </p:cNvPr>
          <p:cNvSpPr txBox="1"/>
          <p:nvPr/>
        </p:nvSpPr>
        <p:spPr>
          <a:xfrm>
            <a:off x="2762424" y="2367831"/>
            <a:ext cx="1846941" cy="1474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 dirty="0">
                <a:solidFill>
                  <a:schemeClr val="bg2"/>
                </a:solidFill>
                <a:uFillTx/>
                <a:latin typeface="Quicksand"/>
                <a:cs typeface="Arial" pitchFamily="34"/>
              </a:rPr>
              <a:t>250</a:t>
            </a:r>
          </a:p>
        </p:txBody>
      </p:sp>
      <p:sp>
        <p:nvSpPr>
          <p:cNvPr id="34" name="TextBox 18">
            <a:extLst>
              <a:ext uri="{FF2B5EF4-FFF2-40B4-BE49-F238E27FC236}">
                <a16:creationId xmlns:a16="http://schemas.microsoft.com/office/drawing/2014/main" id="{44A0C23D-D2BB-4391-B44B-EAC06ACD6684}"/>
              </a:ext>
            </a:extLst>
          </p:cNvPr>
          <p:cNvSpPr txBox="1"/>
          <p:nvPr/>
        </p:nvSpPr>
        <p:spPr>
          <a:xfrm>
            <a:off x="2667125" y="2472722"/>
            <a:ext cx="2081037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 dirty="0">
                <a:uFillTx/>
                <a:latin typeface="Quicksand"/>
                <a:cs typeface="Arial" pitchFamily="34"/>
              </a:rPr>
              <a:t>TRAINED TECHNICIANS</a:t>
            </a:r>
          </a:p>
        </p:txBody>
      </p:sp>
      <p:pic>
        <p:nvPicPr>
          <p:cNvPr id="36" name="Picture 3" descr="A picture containing person, ground, outdoor, people&#10;&#10;Description automatically generated">
            <a:extLst>
              <a:ext uri="{FF2B5EF4-FFF2-40B4-BE49-F238E27FC236}">
                <a16:creationId xmlns:a16="http://schemas.microsoft.com/office/drawing/2014/main" id="{509FAE7F-C253-4D39-8E7F-8B6D491DEC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7570" y="3245024"/>
            <a:ext cx="1575300" cy="236355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C9AA88F-3FA4-BB94-50E3-359646E89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MAIN RESULTS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0935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6">
            <a:extLst>
              <a:ext uri="{FF2B5EF4-FFF2-40B4-BE49-F238E27FC236}">
                <a16:creationId xmlns:a16="http://schemas.microsoft.com/office/drawing/2014/main" id="{634D07D4-9BAF-457C-BF46-F9FAFF27B014}"/>
              </a:ext>
            </a:extLst>
          </p:cNvPr>
          <p:cNvGrpSpPr/>
          <p:nvPr/>
        </p:nvGrpSpPr>
        <p:grpSpPr>
          <a:xfrm>
            <a:off x="4643056" y="1520825"/>
            <a:ext cx="3485656" cy="2400251"/>
            <a:chOff x="4686492" y="1646974"/>
            <a:chExt cx="3485656" cy="2400251"/>
          </a:xfrm>
        </p:grpSpPr>
        <p:pic>
          <p:nvPicPr>
            <p:cNvPr id="23" name="Picture 2" descr="Ícone Liso Do Vetor Da Descentralização Ilustração do Vetor - Ilustração de  vetor, elemento: 120409709">
              <a:extLst>
                <a:ext uri="{FF2B5EF4-FFF2-40B4-BE49-F238E27FC236}">
                  <a16:creationId xmlns:a16="http://schemas.microsoft.com/office/drawing/2014/main" id="{86AB811A-EF49-42C5-B1CE-01578D0FA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50000"/>
            </a:blip>
            <a:srcRect/>
            <a:stretch>
              <a:fillRect/>
            </a:stretch>
          </p:blipFill>
          <p:spPr>
            <a:xfrm>
              <a:off x="5562569" y="1675317"/>
              <a:ext cx="1733519" cy="1733519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24" name="TextBox 19">
              <a:extLst>
                <a:ext uri="{FF2B5EF4-FFF2-40B4-BE49-F238E27FC236}">
                  <a16:creationId xmlns:a16="http://schemas.microsoft.com/office/drawing/2014/main" id="{8539AD38-00CC-4737-B4E0-E7242C78E357}"/>
                </a:ext>
              </a:extLst>
            </p:cNvPr>
            <p:cNvSpPr txBox="1"/>
            <p:nvPr/>
          </p:nvSpPr>
          <p:spPr>
            <a:xfrm>
              <a:off x="4686492" y="3216228"/>
              <a:ext cx="3485656" cy="8309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600" b="1" i="0" u="none" strike="noStrike" kern="1200" cap="none" spc="0" baseline="0" dirty="0">
                  <a:uFillTx/>
                  <a:latin typeface="Quicksand"/>
                  <a:cs typeface="Arial" pitchFamily="34"/>
                </a:rPr>
                <a:t>STRENGTHEN DECENTRALIZATION PROCESS </a:t>
              </a:r>
              <a:r>
                <a:rPr lang="en-GB" sz="1600" b="1" dirty="0">
                  <a:latin typeface="Quicksand"/>
                  <a:cs typeface="Arial" pitchFamily="34"/>
                </a:rPr>
                <a:t>+</a:t>
              </a:r>
              <a:r>
                <a:rPr lang="en-GB" sz="1600" b="1" kern="0" dirty="0">
                  <a:latin typeface="Quicksand"/>
                  <a:cs typeface="Arial" pitchFamily="34"/>
                </a:rPr>
                <a:t> </a:t>
              </a:r>
              <a:r>
                <a:rPr lang="en-GB" sz="1600" b="1" i="0" u="none" strike="noStrike" kern="1200" cap="none" spc="0" baseline="0" dirty="0">
                  <a:uFillTx/>
                  <a:latin typeface="Quicksand"/>
                  <a:cs typeface="Arial" pitchFamily="34"/>
                </a:rPr>
                <a:t>ENGAGE LOCAL STAKEHOLDERS</a:t>
              </a:r>
            </a:p>
          </p:txBody>
        </p:sp>
        <p:sp>
          <p:nvSpPr>
            <p:cNvPr id="25" name="Oval 1">
              <a:extLst>
                <a:ext uri="{FF2B5EF4-FFF2-40B4-BE49-F238E27FC236}">
                  <a16:creationId xmlns:a16="http://schemas.microsoft.com/office/drawing/2014/main" id="{F1791257-BC12-4F23-960F-25008306AFB7}"/>
                </a:ext>
              </a:extLst>
            </p:cNvPr>
            <p:cNvSpPr/>
            <p:nvPr/>
          </p:nvSpPr>
          <p:spPr>
            <a:xfrm>
              <a:off x="5383100" y="1646974"/>
              <a:ext cx="327547" cy="31190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44C8F5"/>
            </a:solidFill>
            <a:ln w="12701" cap="flat">
              <a:solidFill>
                <a:srgbClr val="2F528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0" i="0" u="none" strike="noStrike" kern="1200" cap="none" spc="0" baseline="0" dirty="0">
                  <a:uFillTx/>
                  <a:latin typeface="Quicksand"/>
                </a:rPr>
                <a:t>2</a:t>
              </a:r>
              <a:endParaRPr lang="pt-PT" sz="1800" b="0" i="0" u="none" strike="noStrike" kern="1200" cap="none" spc="0" baseline="0" dirty="0">
                <a:uFillTx/>
                <a:latin typeface="Quicksand"/>
              </a:endParaRPr>
            </a:p>
          </p:txBody>
        </p:sp>
      </p:grpSp>
      <p:pic>
        <p:nvPicPr>
          <p:cNvPr id="21" name="Picture 2" descr="Resilience benefits blue gradient concept icon. Electric grid load. Energy efficiency benefit abstract idea thin line illustration. Isolated outline drawing. Myriad Pro-Bold font used">
            <a:extLst>
              <a:ext uri="{FF2B5EF4-FFF2-40B4-BE49-F238E27FC236}">
                <a16:creationId xmlns:a16="http://schemas.microsoft.com/office/drawing/2014/main" id="{22DDA23A-16FA-4D5A-A359-7FBAAE9571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1" b="29398"/>
          <a:stretch/>
        </p:blipFill>
        <p:spPr bwMode="auto">
          <a:xfrm>
            <a:off x="8779204" y="1534178"/>
            <a:ext cx="2286000" cy="141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5">
            <a:extLst>
              <a:ext uri="{FF2B5EF4-FFF2-40B4-BE49-F238E27FC236}">
                <a16:creationId xmlns:a16="http://schemas.microsoft.com/office/drawing/2014/main" id="{D5803D58-643C-4749-9DE6-23A6A8C2AD02}"/>
              </a:ext>
            </a:extLst>
          </p:cNvPr>
          <p:cNvGrpSpPr/>
          <p:nvPr/>
        </p:nvGrpSpPr>
        <p:grpSpPr>
          <a:xfrm>
            <a:off x="836501" y="1246386"/>
            <a:ext cx="3278718" cy="2379183"/>
            <a:chOff x="779714" y="1654570"/>
            <a:chExt cx="3278718" cy="2379183"/>
          </a:xfrm>
        </p:grpSpPr>
        <p:pic>
          <p:nvPicPr>
            <p:cNvPr id="27" name="Picture 10">
              <a:extLst>
                <a:ext uri="{FF2B5EF4-FFF2-40B4-BE49-F238E27FC236}">
                  <a16:creationId xmlns:a16="http://schemas.microsoft.com/office/drawing/2014/main" id="{3C95C648-3B30-4274-B039-4B6BFC158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413063" y="1654570"/>
              <a:ext cx="1898449" cy="1624971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28" name="TextBox 21">
              <a:extLst>
                <a:ext uri="{FF2B5EF4-FFF2-40B4-BE49-F238E27FC236}">
                  <a16:creationId xmlns:a16="http://schemas.microsoft.com/office/drawing/2014/main" id="{E04394F6-607F-41A8-85A9-3163E9C89610}"/>
                </a:ext>
              </a:extLst>
            </p:cNvPr>
            <p:cNvSpPr txBox="1"/>
            <p:nvPr/>
          </p:nvSpPr>
          <p:spPr>
            <a:xfrm>
              <a:off x="779714" y="3448978"/>
              <a:ext cx="3278718" cy="58477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600" b="1" i="0" u="none" strike="noStrike" kern="1200" cap="none" spc="0" baseline="0" dirty="0">
                  <a:uFillTx/>
                  <a:latin typeface="Quicksand"/>
                  <a:cs typeface="Arial" pitchFamily="34"/>
                </a:rPr>
                <a:t>ENSURE QUALIFIED TECHNICAL TEAMS</a:t>
              </a:r>
            </a:p>
          </p:txBody>
        </p:sp>
        <p:sp>
          <p:nvSpPr>
            <p:cNvPr id="29" name="Oval 13">
              <a:extLst>
                <a:ext uri="{FF2B5EF4-FFF2-40B4-BE49-F238E27FC236}">
                  <a16:creationId xmlns:a16="http://schemas.microsoft.com/office/drawing/2014/main" id="{FE048203-EFD4-4F59-99B9-FBAABDAC9554}"/>
                </a:ext>
              </a:extLst>
            </p:cNvPr>
            <p:cNvSpPr/>
            <p:nvPr/>
          </p:nvSpPr>
          <p:spPr>
            <a:xfrm>
              <a:off x="1198855" y="1949903"/>
              <a:ext cx="327547" cy="31190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44C8F5"/>
            </a:solidFill>
            <a:ln w="12701" cap="flat">
              <a:solidFill>
                <a:srgbClr val="2F528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0" i="0" u="none" strike="noStrike" kern="1200" cap="none" spc="0" baseline="0" dirty="0">
                  <a:uFillTx/>
                  <a:latin typeface="Quicksand"/>
                </a:rPr>
                <a:t>1</a:t>
              </a:r>
              <a:endParaRPr lang="pt-PT" sz="1800" b="0" i="0" u="none" strike="noStrike" kern="1200" cap="none" spc="0" baseline="0" dirty="0">
                <a:uFillTx/>
                <a:latin typeface="Quicksand"/>
              </a:endParaRPr>
            </a:p>
          </p:txBody>
        </p:sp>
      </p:grpSp>
      <p:grpSp>
        <p:nvGrpSpPr>
          <p:cNvPr id="31" name="Group 7">
            <a:extLst>
              <a:ext uri="{FF2B5EF4-FFF2-40B4-BE49-F238E27FC236}">
                <a16:creationId xmlns:a16="http://schemas.microsoft.com/office/drawing/2014/main" id="{2AD194F8-CE91-4785-9C42-61A4E1708066}"/>
              </a:ext>
            </a:extLst>
          </p:cNvPr>
          <p:cNvGrpSpPr/>
          <p:nvPr/>
        </p:nvGrpSpPr>
        <p:grpSpPr>
          <a:xfrm>
            <a:off x="8366369" y="1520825"/>
            <a:ext cx="3171696" cy="1882972"/>
            <a:chOff x="8396349" y="1705060"/>
            <a:chExt cx="3171696" cy="1882972"/>
          </a:xfrm>
        </p:grpSpPr>
        <p:sp>
          <p:nvSpPr>
            <p:cNvPr id="32" name="TextBox 17">
              <a:extLst>
                <a:ext uri="{FF2B5EF4-FFF2-40B4-BE49-F238E27FC236}">
                  <a16:creationId xmlns:a16="http://schemas.microsoft.com/office/drawing/2014/main" id="{A2DC62C0-8E76-4055-BF90-4D3DBDE9FAE2}"/>
                </a:ext>
              </a:extLst>
            </p:cNvPr>
            <p:cNvSpPr txBox="1"/>
            <p:nvPr/>
          </p:nvSpPr>
          <p:spPr>
            <a:xfrm>
              <a:off x="8396349" y="3249478"/>
              <a:ext cx="3171696" cy="33855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600" b="1" i="0" u="none" strike="noStrike" kern="1200" cap="none" spc="0" baseline="0" dirty="0">
                <a:uFillTx/>
                <a:latin typeface="Quicksand"/>
                <a:cs typeface="Arial" pitchFamily="34"/>
              </a:endParaRPr>
            </a:p>
          </p:txBody>
        </p:sp>
        <p:sp>
          <p:nvSpPr>
            <p:cNvPr id="33" name="Oval 22">
              <a:extLst>
                <a:ext uri="{FF2B5EF4-FFF2-40B4-BE49-F238E27FC236}">
                  <a16:creationId xmlns:a16="http://schemas.microsoft.com/office/drawing/2014/main" id="{80632F69-EA94-4D74-BF79-79BC7FF84A09}"/>
                </a:ext>
              </a:extLst>
            </p:cNvPr>
            <p:cNvSpPr/>
            <p:nvPr/>
          </p:nvSpPr>
          <p:spPr>
            <a:xfrm>
              <a:off x="8717684" y="1705060"/>
              <a:ext cx="327547" cy="31190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44C8F5"/>
            </a:solidFill>
            <a:ln w="12701" cap="flat">
              <a:solidFill>
                <a:srgbClr val="2F528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0" i="0" u="none" strike="noStrike" kern="1200" cap="none" spc="0" baseline="0" dirty="0">
                  <a:uFillTx/>
                  <a:latin typeface="Quicksand"/>
                </a:rPr>
                <a:t>3</a:t>
              </a:r>
              <a:endParaRPr lang="pt-PT" sz="1800" b="0" i="0" u="none" strike="noStrike" kern="1200" cap="none" spc="0" baseline="0" dirty="0">
                <a:uFillTx/>
                <a:latin typeface="Quicksand"/>
              </a:endParaRPr>
            </a:p>
          </p:txBody>
        </p:sp>
      </p:grpSp>
      <p:pic>
        <p:nvPicPr>
          <p:cNvPr id="34" name="Picture 2" descr="Regulatory Compliance Linear Icon Stock Vector - Illustration of design,  icon: 195825292">
            <a:extLst>
              <a:ext uri="{FF2B5EF4-FFF2-40B4-BE49-F238E27FC236}">
                <a16:creationId xmlns:a16="http://schemas.microsoft.com/office/drawing/2014/main" id="{CFABAE99-48E5-40EC-A9A9-4708C018762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25431"/>
          <a:stretch>
            <a:fillRect/>
          </a:stretch>
        </p:blipFill>
        <p:spPr>
          <a:xfrm>
            <a:off x="7174373" y="4027859"/>
            <a:ext cx="2143125" cy="1598115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D2D91FCF-EBD5-4CA7-842D-9D457552A2F2}"/>
              </a:ext>
            </a:extLst>
          </p:cNvPr>
          <p:cNvGrpSpPr/>
          <p:nvPr/>
        </p:nvGrpSpPr>
        <p:grpSpPr>
          <a:xfrm>
            <a:off x="6434051" y="4275240"/>
            <a:ext cx="3669264" cy="1915072"/>
            <a:chOff x="7619808" y="1816034"/>
            <a:chExt cx="3669264" cy="1915072"/>
          </a:xfrm>
        </p:grpSpPr>
        <p:sp>
          <p:nvSpPr>
            <p:cNvPr id="36" name="TextBox 21">
              <a:extLst>
                <a:ext uri="{FF2B5EF4-FFF2-40B4-BE49-F238E27FC236}">
                  <a16:creationId xmlns:a16="http://schemas.microsoft.com/office/drawing/2014/main" id="{7D5CA324-D9E1-4DA3-BC88-78FCEF556B3D}"/>
                </a:ext>
              </a:extLst>
            </p:cNvPr>
            <p:cNvSpPr txBox="1"/>
            <p:nvPr/>
          </p:nvSpPr>
          <p:spPr>
            <a:xfrm>
              <a:off x="7619808" y="3146331"/>
              <a:ext cx="3669264" cy="58477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600" b="1" i="0" u="none" strike="noStrike" kern="1200" cap="none" spc="0" baseline="0" dirty="0">
                  <a:uFillTx/>
                  <a:latin typeface="Quicksand"/>
                  <a:cs typeface="Arial" pitchFamily="34"/>
                </a:rPr>
                <a:t>SUPPORT REVIEW PROCESS OF REGULATION FOR WASH SERVICES</a:t>
              </a:r>
              <a:r>
                <a:rPr lang="en-GB" sz="1400" b="1" i="0" u="none" strike="noStrike" kern="1200" cap="none" spc="0" baseline="0" dirty="0">
                  <a:uFillTx/>
                  <a:latin typeface="Quicksand"/>
                  <a:cs typeface="Arial" pitchFamily="34"/>
                </a:rPr>
                <a:t>.</a:t>
              </a:r>
              <a:endParaRPr lang="en-GB" sz="1200" b="1" i="0" u="none" strike="noStrike" kern="1200" cap="none" spc="0" baseline="0" dirty="0">
                <a:uFillTx/>
                <a:latin typeface="Quicksand"/>
                <a:cs typeface="Arial" pitchFamily="34"/>
              </a:endParaRPr>
            </a:p>
          </p:txBody>
        </p:sp>
        <p:sp>
          <p:nvSpPr>
            <p:cNvPr id="37" name="Oval 10">
              <a:extLst>
                <a:ext uri="{FF2B5EF4-FFF2-40B4-BE49-F238E27FC236}">
                  <a16:creationId xmlns:a16="http://schemas.microsoft.com/office/drawing/2014/main" id="{57161206-3119-4BF9-90B8-CD94C7BB63B7}"/>
                </a:ext>
              </a:extLst>
            </p:cNvPr>
            <p:cNvSpPr/>
            <p:nvPr/>
          </p:nvSpPr>
          <p:spPr>
            <a:xfrm>
              <a:off x="8343479" y="1816034"/>
              <a:ext cx="327547" cy="31190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44C8F5"/>
            </a:solidFill>
            <a:ln w="12701" cap="flat">
              <a:solidFill>
                <a:srgbClr val="2F528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0" i="0" u="none" strike="noStrike" kern="1200" cap="none" spc="0" baseline="0">
                  <a:uFillTx/>
                  <a:latin typeface="Quicksand"/>
                </a:rPr>
                <a:t>5</a:t>
              </a:r>
              <a:endParaRPr lang="pt-PT" sz="1800" b="0" i="0" u="none" strike="noStrike" kern="1200" cap="none" spc="0" baseline="0">
                <a:uFillTx/>
                <a:latin typeface="Quicksand"/>
              </a:endParaRPr>
            </a:p>
          </p:txBody>
        </p:sp>
      </p:grpSp>
      <p:grpSp>
        <p:nvGrpSpPr>
          <p:cNvPr id="38" name="Group 1">
            <a:extLst>
              <a:ext uri="{FF2B5EF4-FFF2-40B4-BE49-F238E27FC236}">
                <a16:creationId xmlns:a16="http://schemas.microsoft.com/office/drawing/2014/main" id="{BB24D3CC-1120-4AFC-A84C-2ED463CC0798}"/>
              </a:ext>
            </a:extLst>
          </p:cNvPr>
          <p:cNvGrpSpPr/>
          <p:nvPr/>
        </p:nvGrpSpPr>
        <p:grpSpPr>
          <a:xfrm>
            <a:off x="2783738" y="4175050"/>
            <a:ext cx="3013130" cy="1752509"/>
            <a:chOff x="2938972" y="1933603"/>
            <a:chExt cx="3013130" cy="1752509"/>
          </a:xfrm>
        </p:grpSpPr>
        <p:sp>
          <p:nvSpPr>
            <p:cNvPr id="39" name="TextBox 24">
              <a:extLst>
                <a:ext uri="{FF2B5EF4-FFF2-40B4-BE49-F238E27FC236}">
                  <a16:creationId xmlns:a16="http://schemas.microsoft.com/office/drawing/2014/main" id="{B903BE6F-BE8F-4B03-A533-89C6DBBBBD7F}"/>
                </a:ext>
              </a:extLst>
            </p:cNvPr>
            <p:cNvSpPr txBox="1"/>
            <p:nvPr/>
          </p:nvSpPr>
          <p:spPr>
            <a:xfrm>
              <a:off x="2938972" y="3347558"/>
              <a:ext cx="3013130" cy="33855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600" b="1" i="0" u="none" strike="noStrike" kern="1200" cap="none" spc="0" baseline="0" dirty="0">
                  <a:uFillTx/>
                  <a:latin typeface="Quicksand"/>
                  <a:cs typeface="Arial" pitchFamily="34"/>
                </a:rPr>
                <a:t>IMPROVE FINANCIAL RESOURCES</a:t>
              </a:r>
            </a:p>
          </p:txBody>
        </p:sp>
        <p:pic>
          <p:nvPicPr>
            <p:cNvPr id="40" name="Picture 13">
              <a:extLst>
                <a:ext uri="{FF2B5EF4-FFF2-40B4-BE49-F238E27FC236}">
                  <a16:creationId xmlns:a16="http://schemas.microsoft.com/office/drawing/2014/main" id="{3D1C45AE-7DAE-4548-A7EC-09CEDD12F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3637907" y="1933603"/>
              <a:ext cx="1487134" cy="133207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41" name="Oval 11">
              <a:extLst>
                <a:ext uri="{FF2B5EF4-FFF2-40B4-BE49-F238E27FC236}">
                  <a16:creationId xmlns:a16="http://schemas.microsoft.com/office/drawing/2014/main" id="{BADD9475-4C41-47A7-9D0F-7813408457E0}"/>
                </a:ext>
              </a:extLst>
            </p:cNvPr>
            <p:cNvSpPr/>
            <p:nvPr/>
          </p:nvSpPr>
          <p:spPr>
            <a:xfrm>
              <a:off x="3256401" y="2017261"/>
              <a:ext cx="327547" cy="31190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44C8F5"/>
            </a:solidFill>
            <a:ln w="12701" cap="flat">
              <a:solidFill>
                <a:srgbClr val="2F528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0" i="0" u="none" strike="noStrike" kern="1200" cap="none" spc="0" baseline="0" dirty="0">
                  <a:uFillTx/>
                  <a:latin typeface="Quicksand"/>
                </a:rPr>
                <a:t>4</a:t>
              </a:r>
              <a:endParaRPr lang="pt-PT" sz="1800" b="0" i="0" u="none" strike="noStrike" kern="1200" cap="none" spc="0" baseline="0" dirty="0">
                <a:uFillTx/>
                <a:latin typeface="Quicksand"/>
              </a:endParaRPr>
            </a:p>
          </p:txBody>
        </p:sp>
      </p:grpSp>
      <p:sp>
        <p:nvSpPr>
          <p:cNvPr id="42" name="TextBox 21">
            <a:extLst>
              <a:ext uri="{FF2B5EF4-FFF2-40B4-BE49-F238E27FC236}">
                <a16:creationId xmlns:a16="http://schemas.microsoft.com/office/drawing/2014/main" id="{FCFB8A4C-F45F-4906-9A21-A16A343D8AD4}"/>
              </a:ext>
            </a:extLst>
          </p:cNvPr>
          <p:cNvSpPr txBox="1"/>
          <p:nvPr/>
        </p:nvSpPr>
        <p:spPr>
          <a:xfrm>
            <a:off x="8452124" y="3049246"/>
            <a:ext cx="2966062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1" i="0" u="none" strike="noStrike" kern="1200" cap="none" spc="0" baseline="0" dirty="0">
                <a:uFillTx/>
                <a:latin typeface="Quicksand"/>
                <a:cs typeface="Arial" pitchFamily="34"/>
              </a:rPr>
              <a:t>REINFORCING THE CLIMATE RESILIENCE APPROACH FOR WASH SERVICES</a:t>
            </a:r>
            <a:endParaRPr lang="en-GB" sz="1200" b="1" i="0" u="none" strike="noStrike" kern="1200" cap="none" spc="0" baseline="0" dirty="0">
              <a:uFillTx/>
              <a:latin typeface="Quicksand"/>
              <a:cs typeface="Arial" pitchFamily="3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49782E-497C-1FF9-12CA-0DB7C0821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 FORWARD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3799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381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All Systems Connect">
      <a:dk1>
        <a:srgbClr val="0C0C0C"/>
      </a:dk1>
      <a:lt1>
        <a:sysClr val="window" lastClr="FFFFFF"/>
      </a:lt1>
      <a:dk2>
        <a:srgbClr val="CAF906"/>
      </a:dk2>
      <a:lt2>
        <a:srgbClr val="00B0E1"/>
      </a:lt2>
      <a:accent1>
        <a:srgbClr val="00A79D"/>
      </a:accent1>
      <a:accent2>
        <a:srgbClr val="9D63E3"/>
      </a:accent2>
      <a:accent3>
        <a:srgbClr val="0F5C78"/>
      </a:accent3>
      <a:accent4>
        <a:srgbClr val="0C0C0C"/>
      </a:accent4>
      <a:accent5>
        <a:srgbClr val="595959"/>
      </a:accent5>
      <a:accent6>
        <a:srgbClr val="92CDDC"/>
      </a:accent6>
      <a:hlink>
        <a:srgbClr val="92CDDC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l Systems Connect Symposium Template" id="{2EF7223B-C4B0-D74A-910D-437314A27762}" vid="{8D5E0B56-1394-134C-A9A7-4090F894B78F}"/>
    </a:ext>
  </a:extLst>
</a:theme>
</file>

<file path=ppt/theme/theme2.xml><?xml version="1.0" encoding="utf-8"?>
<a:theme xmlns:a="http://schemas.openxmlformats.org/drawingml/2006/main" name="1_Office Theme">
  <a:themeElements>
    <a:clrScheme name="All Systems Connect">
      <a:dk1>
        <a:srgbClr val="0C0C0C"/>
      </a:dk1>
      <a:lt1>
        <a:sysClr val="window" lastClr="FFFFFF"/>
      </a:lt1>
      <a:dk2>
        <a:srgbClr val="CAF906"/>
      </a:dk2>
      <a:lt2>
        <a:srgbClr val="00B0E1"/>
      </a:lt2>
      <a:accent1>
        <a:srgbClr val="00A79D"/>
      </a:accent1>
      <a:accent2>
        <a:srgbClr val="9D63E3"/>
      </a:accent2>
      <a:accent3>
        <a:srgbClr val="0F5C78"/>
      </a:accent3>
      <a:accent4>
        <a:srgbClr val="0C0C0C"/>
      </a:accent4>
      <a:accent5>
        <a:srgbClr val="595959"/>
      </a:accent5>
      <a:accent6>
        <a:srgbClr val="92CDDC"/>
      </a:accent6>
      <a:hlink>
        <a:srgbClr val="92CDDC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f6d27a-a121-47a7-bb37-240d2e08ea91">
      <Terms xmlns="http://schemas.microsoft.com/office/infopath/2007/PartnerControls"/>
    </lcf76f155ced4ddcb4097134ff3c332f>
    <TaxCatchAll xmlns="bbc718c4-94a0-4501-a8e8-70f7c8e44e1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E9FDEED1CF3F4B9DC0D7FB7D725DAF" ma:contentTypeVersion="17" ma:contentTypeDescription="Create a new document." ma:contentTypeScope="" ma:versionID="a00065f7382228d9d3730e1fe2adf852">
  <xsd:schema xmlns:xsd="http://www.w3.org/2001/XMLSchema" xmlns:xs="http://www.w3.org/2001/XMLSchema" xmlns:p="http://schemas.microsoft.com/office/2006/metadata/properties" xmlns:ns2="7cf6d27a-a121-47a7-bb37-240d2e08ea91" xmlns:ns3="bbc718c4-94a0-4501-a8e8-70f7c8e44e11" targetNamespace="http://schemas.microsoft.com/office/2006/metadata/properties" ma:root="true" ma:fieldsID="76c43f8a2367fa9bfe0536691432201d" ns2:_="" ns3:_="">
    <xsd:import namespace="7cf6d27a-a121-47a7-bb37-240d2e08ea91"/>
    <xsd:import namespace="bbc718c4-94a0-4501-a8e8-70f7c8e44e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f6d27a-a121-47a7-bb37-240d2e08ea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fe83bbb5-db0d-49e0-93d3-6afa06249b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c718c4-94a0-4501-a8e8-70f7c8e44e1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72d0e25c-88f3-40b1-ba6b-c6b79027402b}" ma:internalName="TaxCatchAll" ma:showField="CatchAllData" ma:web="bbc718c4-94a0-4501-a8e8-70f7c8e44e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9625D479C6204B9E1E2E43FE3B17B9" ma:contentTypeVersion="9" ma:contentTypeDescription="Create a new document." ma:contentTypeScope="" ma:versionID="3be3db9446b0fa0d82b353fb3d521a6c">
  <xsd:schema xmlns:xsd="http://www.w3.org/2001/XMLSchema" xmlns:xs="http://www.w3.org/2001/XMLSchema" xmlns:p="http://schemas.microsoft.com/office/2006/metadata/properties" xmlns:ns2="985e937c-5995-4310-b686-6cc51f31f5b9" xmlns:ns3="e387ade4-6730-4aab-9d7a-b895e19528e3" targetNamespace="http://schemas.microsoft.com/office/2006/metadata/properties" ma:root="true" ma:fieldsID="664320ad75ea85b1b28c6782a87f21f3" ns2:_="" ns3:_="">
    <xsd:import namespace="985e937c-5995-4310-b686-6cc51f31f5b9"/>
    <xsd:import namespace="e387ade4-6730-4aab-9d7a-b895e19528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937c-5995-4310-b686-6cc51f31f5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9d7329dd-438a-4558-bb02-8c32828ba0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87ade4-6730-4aab-9d7a-b895e19528e3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edc0f2fe-f45e-4e13-abf1-0dcc89347ab5}" ma:internalName="TaxCatchAll" ma:showField="CatchAllData" ma:web="6babbb97-bcff-456b-b9d1-3d52bd7f8a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A35657-059F-4818-BB8D-34B27D4CC567}">
  <ds:schemaRefs>
    <ds:schemaRef ds:uri="7cf6d27a-a121-47a7-bb37-240d2e08ea91"/>
    <ds:schemaRef ds:uri="bbc718c4-94a0-4501-a8e8-70f7c8e44e11"/>
    <ds:schemaRef ds:uri="http://schemas.microsoft.com/office/2006/metadata/properties"/>
    <ds:schemaRef ds:uri="http://schemas.microsoft.com/office/infopath/2007/PartnerControls"/>
    <ds:schemaRef ds:uri="985e937c-5995-4310-b686-6cc51f31f5b9"/>
    <ds:schemaRef ds:uri="e387ade4-6730-4aab-9d7a-b895e19528e3"/>
  </ds:schemaRefs>
</ds:datastoreItem>
</file>

<file path=customXml/itemProps2.xml><?xml version="1.0" encoding="utf-8"?>
<ds:datastoreItem xmlns:ds="http://schemas.openxmlformats.org/officeDocument/2006/customXml" ds:itemID="{EFE00A8D-74F8-4883-BD6A-AD8EF63BFE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21DD8A-A975-4330-9B29-92B979CCA510}"/>
</file>

<file path=customXml/itemProps4.xml><?xml version="1.0" encoding="utf-8"?>
<ds:datastoreItem xmlns:ds="http://schemas.openxmlformats.org/officeDocument/2006/customXml" ds:itemID="{62E15E01-7A44-4527-9902-5BC69F8EB9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5e937c-5995-4310-b686-6cc51f31f5b9"/>
    <ds:schemaRef ds:uri="e387ade4-6730-4aab-9d7a-b895e19528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982</TotalTime>
  <Words>371</Words>
  <Application>Microsoft Office PowerPoint</Application>
  <PresentationFormat>Widescreen</PresentationFormat>
  <Paragraphs>79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Quicksand</vt:lpstr>
      <vt:lpstr>Quicksand Medium</vt:lpstr>
      <vt:lpstr>System Font Regular</vt:lpstr>
      <vt:lpstr>Office Theme</vt:lpstr>
      <vt:lpstr>1_Office Theme</vt:lpstr>
      <vt:lpstr>PowerPoint Presentation</vt:lpstr>
      <vt:lpstr>Transforming access to WASH and nutrition services, successful government systems change for decentralized WASH services</vt:lpstr>
      <vt:lpstr>INSTITUTIONAL CONTEXT</vt:lpstr>
      <vt:lpstr>CAPACITY BUILDING NEEDS ASSESSMENT</vt:lpstr>
      <vt:lpstr>PLAN FOR STRENGTHENING GOVERNMENT CAPACITIES &amp; SYSTEMS  </vt:lpstr>
      <vt:lpstr>PLAN FOR STRENGTHENING GOVERNMENT CAPACITIES &amp; SYSTEMS  </vt:lpstr>
      <vt:lpstr>PROGRAM MAIN RESULTS</vt:lpstr>
      <vt:lpstr>WAY FORWARD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Dechan Dalrymple</dc:creator>
  <cp:lastModifiedBy>jason willbourn</cp:lastModifiedBy>
  <cp:revision>8</cp:revision>
  <dcterms:created xsi:type="dcterms:W3CDTF">2023-03-14T09:11:07Z</dcterms:created>
  <dcterms:modified xsi:type="dcterms:W3CDTF">2023-05-02T06:34:39Z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0x010100F5E9FDEED1CF3F4B9DC0D7FB7D725DAF</vt:lpwstr>
  </property>
  <property fmtid="{D5CDD505-2E9C-101B-9397-08002B2CF9AE}" pid="3" name="MediaServiceImageTags">
    <vt:lpwstr/>
  </property>
</Properties>
</file>